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0" r:id="rId4"/>
  </p:sldMasterIdLst>
  <p:notesMasterIdLst>
    <p:notesMasterId r:id="rId39"/>
  </p:notesMasterIdLst>
  <p:sldIdLst>
    <p:sldId id="302" r:id="rId5"/>
    <p:sldId id="399" r:id="rId6"/>
    <p:sldId id="397" r:id="rId7"/>
    <p:sldId id="308" r:id="rId8"/>
    <p:sldId id="337" r:id="rId9"/>
    <p:sldId id="391" r:id="rId10"/>
    <p:sldId id="395" r:id="rId11"/>
    <p:sldId id="366" r:id="rId12"/>
    <p:sldId id="362" r:id="rId13"/>
    <p:sldId id="363" r:id="rId14"/>
    <p:sldId id="359" r:id="rId15"/>
    <p:sldId id="400" r:id="rId16"/>
    <p:sldId id="382" r:id="rId17"/>
    <p:sldId id="396" r:id="rId18"/>
    <p:sldId id="343" r:id="rId19"/>
    <p:sldId id="378" r:id="rId20"/>
    <p:sldId id="383" r:id="rId21"/>
    <p:sldId id="372" r:id="rId22"/>
    <p:sldId id="379" r:id="rId23"/>
    <p:sldId id="367" r:id="rId24"/>
    <p:sldId id="386" r:id="rId25"/>
    <p:sldId id="385" r:id="rId26"/>
    <p:sldId id="371" r:id="rId27"/>
    <p:sldId id="344" r:id="rId28"/>
    <p:sldId id="373" r:id="rId29"/>
    <p:sldId id="401" r:id="rId30"/>
    <p:sldId id="374" r:id="rId31"/>
    <p:sldId id="375" r:id="rId32"/>
    <p:sldId id="376" r:id="rId33"/>
    <p:sldId id="402" r:id="rId34"/>
    <p:sldId id="377" r:id="rId35"/>
    <p:sldId id="387" r:id="rId36"/>
    <p:sldId id="398" r:id="rId37"/>
    <p:sldId id="30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24622F4-DF73-D94B-8C7A-999582A18947}">
          <p14:sldIdLst>
            <p14:sldId id="302"/>
            <p14:sldId id="399"/>
            <p14:sldId id="397"/>
          </p14:sldIdLst>
        </p14:section>
        <p14:section name="Big Picture" id="{1C089455-2D55-3248-9981-89F008173AC3}">
          <p14:sldIdLst>
            <p14:sldId id="308"/>
            <p14:sldId id="337"/>
            <p14:sldId id="391"/>
            <p14:sldId id="395"/>
            <p14:sldId id="366"/>
            <p14:sldId id="362"/>
            <p14:sldId id="363"/>
            <p14:sldId id="359"/>
            <p14:sldId id="400"/>
          </p14:sldIdLst>
        </p14:section>
        <p14:section name="Hidden Curriculum" id="{AA19E8A5-CB8A-EE44-A068-3AF43F690841}">
          <p14:sldIdLst>
            <p14:sldId id="382"/>
            <p14:sldId id="396"/>
          </p14:sldIdLst>
        </p14:section>
        <p14:section name="Facilitating Class" id="{79F04DC5-74A2-CE4A-8A04-66487C534CE0}">
          <p14:sldIdLst>
            <p14:sldId id="343"/>
            <p14:sldId id="378"/>
            <p14:sldId id="383"/>
            <p14:sldId id="372"/>
            <p14:sldId id="379"/>
          </p14:sldIdLst>
        </p14:section>
        <p14:section name="Group Roles" id="{F0DC8B86-CA8C-7E42-A5AF-57AB1645FEB8}">
          <p14:sldIdLst>
            <p14:sldId id="367"/>
            <p14:sldId id="386"/>
          </p14:sldIdLst>
        </p14:section>
        <p14:section name="Ice Breakers" id="{32DF7EF7-AB9A-F549-B477-4AA0E1F68E83}">
          <p14:sldIdLst>
            <p14:sldId id="385"/>
            <p14:sldId id="371"/>
          </p14:sldIdLst>
        </p14:section>
        <p14:section name="Active Learning Methods" id="{8D7B3ABC-94ED-DA4D-83B4-0FC1B68B7F5A}">
          <p14:sldIdLst>
            <p14:sldId id="344"/>
            <p14:sldId id="373"/>
            <p14:sldId id="401"/>
            <p14:sldId id="374"/>
            <p14:sldId id="375"/>
            <p14:sldId id="376"/>
            <p14:sldId id="402"/>
            <p14:sldId id="377"/>
            <p14:sldId id="387"/>
            <p14:sldId id="398"/>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5"/>
    <a:srgbClr val="FF9300"/>
    <a:srgbClr val="942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05244-32A2-704F-B082-86F54832B945}" v="250" dt="2025-09-09T17:14:37.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90342"/>
  </p:normalViewPr>
  <p:slideViewPr>
    <p:cSldViewPr snapToGrid="0">
      <p:cViewPr>
        <p:scale>
          <a:sx n="180" d="100"/>
          <a:sy n="180" d="100"/>
        </p:scale>
        <p:origin x="208" y="-2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umbarger" userId="S::leona@uoregon.edu::e1f2250e-ae19-4d15-a4d9-96c17ceabb73" providerId="AD" clId="Web-{8FFA2F26-8612-79E0-24F1-C6C43643CBB1}"/>
    <pc:docChg chg="modSld">
      <pc:chgData name="Lee Rumbarger" userId="S::leona@uoregon.edu::e1f2250e-ae19-4d15-a4d9-96c17ceabb73" providerId="AD" clId="Web-{8FFA2F26-8612-79E0-24F1-C6C43643CBB1}" dt="2025-09-04T22:04:56.241" v="0" actId="1076"/>
      <pc:docMkLst>
        <pc:docMk/>
      </pc:docMkLst>
      <pc:sldChg chg="modSp">
        <pc:chgData name="Lee Rumbarger" userId="S::leona@uoregon.edu::e1f2250e-ae19-4d15-a4d9-96c17ceabb73" providerId="AD" clId="Web-{8FFA2F26-8612-79E0-24F1-C6C43643CBB1}" dt="2025-09-04T22:04:56.241" v="0" actId="1076"/>
        <pc:sldMkLst>
          <pc:docMk/>
          <pc:sldMk cId="2898595225" sldId="395"/>
        </pc:sldMkLst>
        <pc:grpChg chg="mod">
          <ac:chgData name="Lee Rumbarger" userId="S::leona@uoregon.edu::e1f2250e-ae19-4d15-a4d9-96c17ceabb73" providerId="AD" clId="Web-{8FFA2F26-8612-79E0-24F1-C6C43643CBB1}" dt="2025-09-04T22:04:56.241" v="0" actId="1076"/>
          <ac:grpSpMkLst>
            <pc:docMk/>
            <pc:sldMk cId="2898595225" sldId="395"/>
            <ac:grpSpMk id="29" creationId="{E6BB0B47-7378-C275-FD62-DA6992838FBE}"/>
          </ac:grpSpMkLst>
        </pc:grpChg>
      </pc:sldChg>
    </pc:docChg>
  </pc:docChgLst>
  <pc:docChgLst>
    <pc:chgData name="Richard Wagner" userId="S::richardw@uoregon.edu::8ef2877b-d3c1-4f79-b68c-e8b16a325abe" providerId="AD" clId="Web-{CAE77D7F-07E2-8763-8E4B-2FD74C3F9CDC}"/>
    <pc:docChg chg="modSld">
      <pc:chgData name="Richard Wagner" userId="S::richardw@uoregon.edu::8ef2877b-d3c1-4f79-b68c-e8b16a325abe" providerId="AD" clId="Web-{CAE77D7F-07E2-8763-8E4B-2FD74C3F9CDC}" dt="2025-08-22T17:12:23.342" v="33" actId="20577"/>
      <pc:docMkLst>
        <pc:docMk/>
      </pc:docMkLst>
      <pc:sldChg chg="modSp">
        <pc:chgData name="Richard Wagner" userId="S::richardw@uoregon.edu::8ef2877b-d3c1-4f79-b68c-e8b16a325abe" providerId="AD" clId="Web-{CAE77D7F-07E2-8763-8E4B-2FD74C3F9CDC}" dt="2025-08-22T17:12:23.342" v="33" actId="20577"/>
        <pc:sldMkLst>
          <pc:docMk/>
          <pc:sldMk cId="2319504428" sldId="362"/>
        </pc:sldMkLst>
        <pc:spChg chg="mod">
          <ac:chgData name="Richard Wagner" userId="S::richardw@uoregon.edu::8ef2877b-d3c1-4f79-b68c-e8b16a325abe" providerId="AD" clId="Web-{CAE77D7F-07E2-8763-8E4B-2FD74C3F9CDC}" dt="2025-08-22T17:12:23.342" v="33" actId="20577"/>
          <ac:spMkLst>
            <pc:docMk/>
            <pc:sldMk cId="2319504428" sldId="362"/>
            <ac:spMk id="6" creationId="{76EBBD3B-24EF-32A5-42F4-2CE140FEFDBE}"/>
          </ac:spMkLst>
        </pc:spChg>
      </pc:sldChg>
    </pc:docChg>
  </pc:docChgLst>
  <pc:docChgLst>
    <pc:chgData name="Richard Wagner" userId="S::richardw@uoregon.edu::8ef2877b-d3c1-4f79-b68c-e8b16a325abe" providerId="AD" clId="Web-{2530FDFF-E13D-9365-F894-43C7A8E48F00}"/>
    <pc:docChg chg="modSld">
      <pc:chgData name="Richard Wagner" userId="S::richardw@uoregon.edu::8ef2877b-d3c1-4f79-b68c-e8b16a325abe" providerId="AD" clId="Web-{2530FDFF-E13D-9365-F894-43C7A8E48F00}" dt="2025-09-04T22:15:36.837" v="176"/>
      <pc:docMkLst>
        <pc:docMk/>
      </pc:docMkLst>
      <pc:sldChg chg="modSp">
        <pc:chgData name="Richard Wagner" userId="S::richardw@uoregon.edu::8ef2877b-d3c1-4f79-b68c-e8b16a325abe" providerId="AD" clId="Web-{2530FDFF-E13D-9365-F894-43C7A8E48F00}" dt="2025-09-04T22:04:59.280" v="97" actId="20577"/>
        <pc:sldMkLst>
          <pc:docMk/>
          <pc:sldMk cId="3635965199" sldId="302"/>
        </pc:sldMkLst>
        <pc:spChg chg="mod">
          <ac:chgData name="Richard Wagner" userId="S::richardw@uoregon.edu::8ef2877b-d3c1-4f79-b68c-e8b16a325abe" providerId="AD" clId="Web-{2530FDFF-E13D-9365-F894-43C7A8E48F00}" dt="2025-09-04T22:04:59.280" v="97" actId="20577"/>
          <ac:spMkLst>
            <pc:docMk/>
            <pc:sldMk cId="3635965199" sldId="302"/>
            <ac:spMk id="3" creationId="{17E2C9F5-E801-7D1D-E98F-BE18FCDAD283}"/>
          </ac:spMkLst>
        </pc:spChg>
      </pc:sldChg>
      <pc:sldChg chg="modSp">
        <pc:chgData name="Richard Wagner" userId="S::richardw@uoregon.edu::8ef2877b-d3c1-4f79-b68c-e8b16a325abe" providerId="AD" clId="Web-{2530FDFF-E13D-9365-F894-43C7A8E48F00}" dt="2025-09-04T22:15:35.540" v="174" actId="1076"/>
        <pc:sldMkLst>
          <pc:docMk/>
          <pc:sldMk cId="2898595225" sldId="395"/>
        </pc:sldMkLst>
        <pc:spChg chg="mod">
          <ac:chgData name="Richard Wagner" userId="S::richardw@uoregon.edu::8ef2877b-d3c1-4f79-b68c-e8b16a325abe" providerId="AD" clId="Web-{2530FDFF-E13D-9365-F894-43C7A8E48F00}" dt="2025-09-04T22:15:27.915" v="172" actId="14100"/>
          <ac:spMkLst>
            <pc:docMk/>
            <pc:sldMk cId="2898595225" sldId="395"/>
            <ac:spMk id="14" creationId="{3A3158DE-A998-6F7D-4BA5-7C2017593B1D}"/>
          </ac:spMkLst>
        </pc:spChg>
        <pc:grpChg chg="mod">
          <ac:chgData name="Richard Wagner" userId="S::richardw@uoregon.edu::8ef2877b-d3c1-4f79-b68c-e8b16a325abe" providerId="AD" clId="Web-{2530FDFF-E13D-9365-F894-43C7A8E48F00}" dt="2025-09-04T22:15:35.540" v="174" actId="1076"/>
          <ac:grpSpMkLst>
            <pc:docMk/>
            <pc:sldMk cId="2898595225" sldId="395"/>
            <ac:grpSpMk id="29" creationId="{E6BB0B47-7378-C275-FD62-DA6992838FBE}"/>
          </ac:grpSpMkLst>
        </pc:grpChg>
      </pc:sldChg>
      <pc:sldChg chg="modSp">
        <pc:chgData name="Richard Wagner" userId="S::richardw@uoregon.edu::8ef2877b-d3c1-4f79-b68c-e8b16a325abe" providerId="AD" clId="Web-{2530FDFF-E13D-9365-F894-43C7A8E48F00}" dt="2025-09-04T22:15:36.837" v="176"/>
        <pc:sldMkLst>
          <pc:docMk/>
          <pc:sldMk cId="2706469176" sldId="397"/>
        </pc:sldMkLst>
        <pc:spChg chg="mod">
          <ac:chgData name="Richard Wagner" userId="S::richardw@uoregon.edu::8ef2877b-d3c1-4f79-b68c-e8b16a325abe" providerId="AD" clId="Web-{2530FDFF-E13D-9365-F894-43C7A8E48F00}" dt="2025-09-04T22:11:18.697" v="115" actId="14100"/>
          <ac:spMkLst>
            <pc:docMk/>
            <pc:sldMk cId="2706469176" sldId="397"/>
            <ac:spMk id="2" creationId="{7DAF05B7-BB20-B7AE-434B-E7D059FBDAEC}"/>
          </ac:spMkLst>
        </pc:spChg>
        <pc:spChg chg="mod">
          <ac:chgData name="Richard Wagner" userId="S::richardw@uoregon.edu::8ef2877b-d3c1-4f79-b68c-e8b16a325abe" providerId="AD" clId="Web-{2530FDFF-E13D-9365-F894-43C7A8E48F00}" dt="2025-09-04T22:11:18.713" v="116" actId="14100"/>
          <ac:spMkLst>
            <pc:docMk/>
            <pc:sldMk cId="2706469176" sldId="397"/>
            <ac:spMk id="3" creationId="{F84DB80D-3728-3AC9-8481-C3DC10CDBB06}"/>
          </ac:spMkLst>
        </pc:spChg>
        <pc:spChg chg="mod">
          <ac:chgData name="Richard Wagner" userId="S::richardw@uoregon.edu::8ef2877b-d3c1-4f79-b68c-e8b16a325abe" providerId="AD" clId="Web-{2530FDFF-E13D-9365-F894-43C7A8E48F00}" dt="2025-09-04T22:15:36.837" v="176"/>
          <ac:spMkLst>
            <pc:docMk/>
            <pc:sldMk cId="2706469176" sldId="397"/>
            <ac:spMk id="4" creationId="{3E4A6139-A217-9DA1-5B49-3245CD48651C}"/>
          </ac:spMkLst>
        </pc:spChg>
        <pc:spChg chg="mod">
          <ac:chgData name="Richard Wagner" userId="S::richardw@uoregon.edu::8ef2877b-d3c1-4f79-b68c-e8b16a325abe" providerId="AD" clId="Web-{2530FDFF-E13D-9365-F894-43C7A8E48F00}" dt="2025-09-04T22:11:18.744" v="117" actId="14100"/>
          <ac:spMkLst>
            <pc:docMk/>
            <pc:sldMk cId="2706469176" sldId="397"/>
            <ac:spMk id="5" creationId="{52F3006A-5D58-6238-1ED5-94D965DA40B9}"/>
          </ac:spMkLst>
        </pc:spChg>
      </pc:sldChg>
    </pc:docChg>
  </pc:docChgLst>
  <pc:docChgLst>
    <pc:chgData name="Richard Wagner" userId="8ef2877b-d3c1-4f79-b68c-e8b16a325abe" providerId="ADAL" clId="{68D9EE8A-0783-6E48-8DE3-1ED3CB996BAA}"/>
    <pc:docChg chg="undo redo custSel addSld delSld modSld sldOrd modMainMaster addSection modSection">
      <pc:chgData name="Richard Wagner" userId="8ef2877b-d3c1-4f79-b68c-e8b16a325abe" providerId="ADAL" clId="{68D9EE8A-0783-6E48-8DE3-1ED3CB996BAA}" dt="2025-08-11T20:53:27.754" v="18722" actId="20577"/>
      <pc:docMkLst>
        <pc:docMk/>
      </pc:docMkLst>
      <pc:sldChg chg="del">
        <pc:chgData name="Richard Wagner" userId="8ef2877b-d3c1-4f79-b68c-e8b16a325abe" providerId="ADAL" clId="{68D9EE8A-0783-6E48-8DE3-1ED3CB996BAA}" dt="2025-08-08T15:33:49.960" v="0" actId="2696"/>
        <pc:sldMkLst>
          <pc:docMk/>
          <pc:sldMk cId="1587734303" sldId="291"/>
        </pc:sldMkLst>
      </pc:sldChg>
      <pc:sldChg chg="del">
        <pc:chgData name="Richard Wagner" userId="8ef2877b-d3c1-4f79-b68c-e8b16a325abe" providerId="ADAL" clId="{68D9EE8A-0783-6E48-8DE3-1ED3CB996BAA}" dt="2025-08-08T15:33:50.323" v="1" actId="2696"/>
        <pc:sldMkLst>
          <pc:docMk/>
          <pc:sldMk cId="1277899881" sldId="301"/>
        </pc:sldMkLst>
      </pc:sldChg>
      <pc:sldChg chg="addSp delSp modSp mod modClrScheme chgLayout">
        <pc:chgData name="Richard Wagner" userId="8ef2877b-d3c1-4f79-b68c-e8b16a325abe" providerId="ADAL" clId="{68D9EE8A-0783-6E48-8DE3-1ED3CB996BAA}" dt="2025-08-11T19:08:27.884" v="16111" actId="20577"/>
        <pc:sldMkLst>
          <pc:docMk/>
          <pc:sldMk cId="3635965199" sldId="302"/>
        </pc:sldMkLst>
        <pc:spChg chg="mod ord">
          <ac:chgData name="Richard Wagner" userId="8ef2877b-d3c1-4f79-b68c-e8b16a325abe" providerId="ADAL" clId="{68D9EE8A-0783-6E48-8DE3-1ED3CB996BAA}" dt="2025-08-11T19:08:27.884" v="16111" actId="20577"/>
          <ac:spMkLst>
            <pc:docMk/>
            <pc:sldMk cId="3635965199" sldId="302"/>
            <ac:spMk id="3" creationId="{17E2C9F5-E801-7D1D-E98F-BE18FCDAD283}"/>
          </ac:spMkLst>
        </pc:spChg>
      </pc:sldChg>
      <pc:sldChg chg="del">
        <pc:chgData name="Richard Wagner" userId="8ef2877b-d3c1-4f79-b68c-e8b16a325abe" providerId="ADAL" clId="{68D9EE8A-0783-6E48-8DE3-1ED3CB996BAA}" dt="2025-08-08T15:36:28.179" v="37" actId="2696"/>
        <pc:sldMkLst>
          <pc:docMk/>
          <pc:sldMk cId="1963245979" sldId="304"/>
        </pc:sldMkLst>
      </pc:sldChg>
      <pc:sldChg chg="del">
        <pc:chgData name="Richard Wagner" userId="8ef2877b-d3c1-4f79-b68c-e8b16a325abe" providerId="ADAL" clId="{68D9EE8A-0783-6E48-8DE3-1ED3CB996BAA}" dt="2025-08-08T15:37:41.461" v="38" actId="2696"/>
        <pc:sldMkLst>
          <pc:docMk/>
          <pc:sldMk cId="219748964" sldId="306"/>
        </pc:sldMkLst>
      </pc:sldChg>
      <pc:sldChg chg="del">
        <pc:chgData name="Richard Wagner" userId="8ef2877b-d3c1-4f79-b68c-e8b16a325abe" providerId="ADAL" clId="{68D9EE8A-0783-6E48-8DE3-1ED3CB996BAA}" dt="2025-08-08T17:50:37.178" v="4236" actId="2696"/>
        <pc:sldMkLst>
          <pc:docMk/>
          <pc:sldMk cId="3871875964" sldId="307"/>
        </pc:sldMkLst>
      </pc:sldChg>
      <pc:sldChg chg="addSp delSp modSp mod modClrScheme chgLayout">
        <pc:chgData name="Richard Wagner" userId="8ef2877b-d3c1-4f79-b68c-e8b16a325abe" providerId="ADAL" clId="{68D9EE8A-0783-6E48-8DE3-1ED3CB996BAA}" dt="2025-08-08T17:50:34.860" v="4235" actId="20577"/>
        <pc:sldMkLst>
          <pc:docMk/>
          <pc:sldMk cId="3080709167" sldId="308"/>
        </pc:sldMkLst>
      </pc:sldChg>
      <pc:sldChg chg="addSp delSp modSp new del mod modClrScheme chgLayout">
        <pc:chgData name="Richard Wagner" userId="8ef2877b-d3c1-4f79-b68c-e8b16a325abe" providerId="ADAL" clId="{68D9EE8A-0783-6E48-8DE3-1ED3CB996BAA}" dt="2025-08-08T18:09:10.422" v="5289" actId="2696"/>
        <pc:sldMkLst>
          <pc:docMk/>
          <pc:sldMk cId="844959895" sldId="309"/>
        </pc:sldMkLst>
      </pc:sldChg>
      <pc:sldChg chg="del">
        <pc:chgData name="Richard Wagner" userId="8ef2877b-d3c1-4f79-b68c-e8b16a325abe" providerId="ADAL" clId="{68D9EE8A-0783-6E48-8DE3-1ED3CB996BAA}" dt="2025-08-08T15:37:41.770" v="40" actId="2696"/>
        <pc:sldMkLst>
          <pc:docMk/>
          <pc:sldMk cId="2032467007" sldId="309"/>
        </pc:sldMkLst>
      </pc:sldChg>
      <pc:sldChg chg="new del">
        <pc:chgData name="Richard Wagner" userId="8ef2877b-d3c1-4f79-b68c-e8b16a325abe" providerId="ADAL" clId="{68D9EE8A-0783-6E48-8DE3-1ED3CB996BAA}" dt="2025-08-08T15:38:15.203" v="54" actId="680"/>
        <pc:sldMkLst>
          <pc:docMk/>
          <pc:sldMk cId="145671023" sldId="310"/>
        </pc:sldMkLst>
      </pc:sldChg>
      <pc:sldChg chg="addSp delSp modSp new del mod modClrScheme chgLayout modNotesTx">
        <pc:chgData name="Richard Wagner" userId="8ef2877b-d3c1-4f79-b68c-e8b16a325abe" providerId="ADAL" clId="{68D9EE8A-0783-6E48-8DE3-1ED3CB996BAA}" dt="2025-08-08T17:10:32.042" v="2460" actId="2696"/>
        <pc:sldMkLst>
          <pc:docMk/>
          <pc:sldMk cId="608350309" sldId="310"/>
        </pc:sldMkLst>
      </pc:sldChg>
      <pc:sldChg chg="del">
        <pc:chgData name="Richard Wagner" userId="8ef2877b-d3c1-4f79-b68c-e8b16a325abe" providerId="ADAL" clId="{68D9EE8A-0783-6E48-8DE3-1ED3CB996BAA}" dt="2025-08-08T15:37:41.589" v="39" actId="2696"/>
        <pc:sldMkLst>
          <pc:docMk/>
          <pc:sldMk cId="2180055711" sldId="310"/>
        </pc:sldMkLst>
      </pc:sldChg>
      <pc:sldChg chg="add del">
        <pc:chgData name="Richard Wagner" userId="8ef2877b-d3c1-4f79-b68c-e8b16a325abe" providerId="ADAL" clId="{68D9EE8A-0783-6E48-8DE3-1ED3CB996BAA}" dt="2025-08-08T15:37:57.813" v="51"/>
        <pc:sldMkLst>
          <pc:docMk/>
          <pc:sldMk cId="4029933316" sldId="310"/>
        </pc:sldMkLst>
      </pc:sldChg>
      <pc:sldChg chg="del">
        <pc:chgData name="Richard Wagner" userId="8ef2877b-d3c1-4f79-b68c-e8b16a325abe" providerId="ADAL" clId="{68D9EE8A-0783-6E48-8DE3-1ED3CB996BAA}" dt="2025-08-08T15:37:41.917" v="41" actId="2696"/>
        <pc:sldMkLst>
          <pc:docMk/>
          <pc:sldMk cId="1627034062" sldId="311"/>
        </pc:sldMkLst>
      </pc:sldChg>
      <pc:sldChg chg="modSp new del mod">
        <pc:chgData name="Richard Wagner" userId="8ef2877b-d3c1-4f79-b68c-e8b16a325abe" providerId="ADAL" clId="{68D9EE8A-0783-6E48-8DE3-1ED3CB996BAA}" dt="2025-08-08T18:09:18.686" v="5293" actId="2696"/>
        <pc:sldMkLst>
          <pc:docMk/>
          <pc:sldMk cId="3651208590" sldId="311"/>
        </pc:sldMkLst>
      </pc:sldChg>
      <pc:sldChg chg="del">
        <pc:chgData name="Richard Wagner" userId="8ef2877b-d3c1-4f79-b68c-e8b16a325abe" providerId="ADAL" clId="{68D9EE8A-0783-6E48-8DE3-1ED3CB996BAA}" dt="2025-08-08T15:37:42.275" v="43" actId="2696"/>
        <pc:sldMkLst>
          <pc:docMk/>
          <pc:sldMk cId="2736887997" sldId="312"/>
        </pc:sldMkLst>
      </pc:sldChg>
      <pc:sldChg chg="new del">
        <pc:chgData name="Richard Wagner" userId="8ef2877b-d3c1-4f79-b68c-e8b16a325abe" providerId="ADAL" clId="{68D9EE8A-0783-6E48-8DE3-1ED3CB996BAA}" dt="2025-08-08T15:38:48.668" v="64" actId="680"/>
        <pc:sldMkLst>
          <pc:docMk/>
          <pc:sldMk cId="2763130554" sldId="312"/>
        </pc:sldMkLst>
      </pc:sldChg>
      <pc:sldChg chg="modSp new del mod ord">
        <pc:chgData name="Richard Wagner" userId="8ef2877b-d3c1-4f79-b68c-e8b16a325abe" providerId="ADAL" clId="{68D9EE8A-0783-6E48-8DE3-1ED3CB996BAA}" dt="2025-08-08T18:10:01.509" v="5312" actId="2696"/>
        <pc:sldMkLst>
          <pc:docMk/>
          <pc:sldMk cId="3707531748" sldId="312"/>
        </pc:sldMkLst>
      </pc:sldChg>
      <pc:sldChg chg="new del">
        <pc:chgData name="Richard Wagner" userId="8ef2877b-d3c1-4f79-b68c-e8b16a325abe" providerId="ADAL" clId="{68D9EE8A-0783-6E48-8DE3-1ED3CB996BAA}" dt="2025-08-08T15:38:44.389" v="62" actId="680"/>
        <pc:sldMkLst>
          <pc:docMk/>
          <pc:sldMk cId="4229007528" sldId="312"/>
        </pc:sldMkLst>
      </pc:sldChg>
      <pc:sldChg chg="del">
        <pc:chgData name="Richard Wagner" userId="8ef2877b-d3c1-4f79-b68c-e8b16a325abe" providerId="ADAL" clId="{68D9EE8A-0783-6E48-8DE3-1ED3CB996BAA}" dt="2025-08-08T15:37:42.449" v="44" actId="2696"/>
        <pc:sldMkLst>
          <pc:docMk/>
          <pc:sldMk cId="2451948661" sldId="313"/>
        </pc:sldMkLst>
      </pc:sldChg>
      <pc:sldChg chg="modSp new del mod ord">
        <pc:chgData name="Richard Wagner" userId="8ef2877b-d3c1-4f79-b68c-e8b16a325abe" providerId="ADAL" clId="{68D9EE8A-0783-6E48-8DE3-1ED3CB996BAA}" dt="2025-08-08T18:09:32.830" v="5298" actId="2696"/>
        <pc:sldMkLst>
          <pc:docMk/>
          <pc:sldMk cId="2972915392" sldId="313"/>
        </pc:sldMkLst>
      </pc:sldChg>
      <pc:sldChg chg="modSp new del mod ord">
        <pc:chgData name="Richard Wagner" userId="8ef2877b-d3c1-4f79-b68c-e8b16a325abe" providerId="ADAL" clId="{68D9EE8A-0783-6E48-8DE3-1ED3CB996BAA}" dt="2025-08-08T18:09:48.580" v="5305" actId="2696"/>
        <pc:sldMkLst>
          <pc:docMk/>
          <pc:sldMk cId="2572847810" sldId="314"/>
        </pc:sldMkLst>
      </pc:sldChg>
      <pc:sldChg chg="del">
        <pc:chgData name="Richard Wagner" userId="8ef2877b-d3c1-4f79-b68c-e8b16a325abe" providerId="ADAL" clId="{68D9EE8A-0783-6E48-8DE3-1ED3CB996BAA}" dt="2025-08-08T15:37:42.100" v="42" actId="2696"/>
        <pc:sldMkLst>
          <pc:docMk/>
          <pc:sldMk cId="3552760837" sldId="314"/>
        </pc:sldMkLst>
      </pc:sldChg>
      <pc:sldChg chg="addSp delSp modSp new del mod modClrScheme chgLayout">
        <pc:chgData name="Richard Wagner" userId="8ef2877b-d3c1-4f79-b68c-e8b16a325abe" providerId="ADAL" clId="{68D9EE8A-0783-6E48-8DE3-1ED3CB996BAA}" dt="2025-08-08T16:30:45.661" v="1868" actId="2696"/>
        <pc:sldMkLst>
          <pc:docMk/>
          <pc:sldMk cId="1275839692" sldId="315"/>
        </pc:sldMkLst>
      </pc:sldChg>
      <pc:sldChg chg="del">
        <pc:chgData name="Richard Wagner" userId="8ef2877b-d3c1-4f79-b68c-e8b16a325abe" providerId="ADAL" clId="{68D9EE8A-0783-6E48-8DE3-1ED3CB996BAA}" dt="2025-08-08T15:37:42.856" v="45" actId="2696"/>
        <pc:sldMkLst>
          <pc:docMk/>
          <pc:sldMk cId="3880479000" sldId="315"/>
        </pc:sldMkLst>
      </pc:sldChg>
      <pc:sldChg chg="modSp new del mod">
        <pc:chgData name="Richard Wagner" userId="8ef2877b-d3c1-4f79-b68c-e8b16a325abe" providerId="ADAL" clId="{68D9EE8A-0783-6E48-8DE3-1ED3CB996BAA}" dt="2025-08-08T18:10:13.048" v="5340" actId="2696"/>
        <pc:sldMkLst>
          <pc:docMk/>
          <pc:sldMk cId="1359594766" sldId="316"/>
        </pc:sldMkLst>
      </pc:sldChg>
      <pc:sldChg chg="del">
        <pc:chgData name="Richard Wagner" userId="8ef2877b-d3c1-4f79-b68c-e8b16a325abe" providerId="ADAL" clId="{68D9EE8A-0783-6E48-8DE3-1ED3CB996BAA}" dt="2025-08-08T15:37:43.633" v="46" actId="2696"/>
        <pc:sldMkLst>
          <pc:docMk/>
          <pc:sldMk cId="2335046537" sldId="316"/>
        </pc:sldMkLst>
      </pc:sldChg>
      <pc:sldChg chg="new del">
        <pc:chgData name="Richard Wagner" userId="8ef2877b-d3c1-4f79-b68c-e8b16a325abe" providerId="ADAL" clId="{68D9EE8A-0783-6E48-8DE3-1ED3CB996BAA}" dt="2025-08-08T15:39:34.454" v="79" actId="680"/>
        <pc:sldMkLst>
          <pc:docMk/>
          <pc:sldMk cId="317017101" sldId="317"/>
        </pc:sldMkLst>
      </pc:sldChg>
      <pc:sldChg chg="modSp new del mod">
        <pc:chgData name="Richard Wagner" userId="8ef2877b-d3c1-4f79-b68c-e8b16a325abe" providerId="ADAL" clId="{68D9EE8A-0783-6E48-8DE3-1ED3CB996BAA}" dt="2025-08-08T18:10:19.470" v="5344" actId="2696"/>
        <pc:sldMkLst>
          <pc:docMk/>
          <pc:sldMk cId="2132065547" sldId="317"/>
        </pc:sldMkLst>
      </pc:sldChg>
      <pc:sldChg chg="new del">
        <pc:chgData name="Richard Wagner" userId="8ef2877b-d3c1-4f79-b68c-e8b16a325abe" providerId="ADAL" clId="{68D9EE8A-0783-6E48-8DE3-1ED3CB996BAA}" dt="2025-08-08T15:39:31.834" v="77" actId="680"/>
        <pc:sldMkLst>
          <pc:docMk/>
          <pc:sldMk cId="3085142464" sldId="317"/>
        </pc:sldMkLst>
      </pc:sldChg>
      <pc:sldChg chg="modSp new del mod ord">
        <pc:chgData name="Richard Wagner" userId="8ef2877b-d3c1-4f79-b68c-e8b16a325abe" providerId="ADAL" clId="{68D9EE8A-0783-6E48-8DE3-1ED3CB996BAA}" dt="2025-08-08T18:09:48.909" v="5306" actId="2696"/>
        <pc:sldMkLst>
          <pc:docMk/>
          <pc:sldMk cId="1075757814" sldId="318"/>
        </pc:sldMkLst>
      </pc:sldChg>
      <pc:sldChg chg="addSp delSp modSp add del mod modClrScheme modAnim chgLayout">
        <pc:chgData name="Richard Wagner" userId="8ef2877b-d3c1-4f79-b68c-e8b16a325abe" providerId="ADAL" clId="{68D9EE8A-0783-6E48-8DE3-1ED3CB996BAA}" dt="2025-08-11T16:30:56.446" v="15232" actId="2696"/>
        <pc:sldMkLst>
          <pc:docMk/>
          <pc:sldMk cId="2095171502" sldId="319"/>
        </pc:sldMkLst>
      </pc:sldChg>
      <pc:sldChg chg="add del">
        <pc:chgData name="Richard Wagner" userId="8ef2877b-d3c1-4f79-b68c-e8b16a325abe" providerId="ADAL" clId="{68D9EE8A-0783-6E48-8DE3-1ED3CB996BAA}" dt="2025-08-08T16:41:20.560" v="2140" actId="2696"/>
        <pc:sldMkLst>
          <pc:docMk/>
          <pc:sldMk cId="401011251" sldId="320"/>
        </pc:sldMkLst>
      </pc:sldChg>
      <pc:sldChg chg="addSp delSp modSp add del mod modClrScheme addAnim delAnim modAnim chgLayout modNotesTx">
        <pc:chgData name="Richard Wagner" userId="8ef2877b-d3c1-4f79-b68c-e8b16a325abe" providerId="ADAL" clId="{68D9EE8A-0783-6E48-8DE3-1ED3CB996BAA}" dt="2025-08-11T16:28:39.369" v="15198" actId="2696"/>
        <pc:sldMkLst>
          <pc:docMk/>
          <pc:sldMk cId="3066454292" sldId="320"/>
        </pc:sldMkLst>
      </pc:sldChg>
      <pc:sldChg chg="add del">
        <pc:chgData name="Richard Wagner" userId="8ef2877b-d3c1-4f79-b68c-e8b16a325abe" providerId="ADAL" clId="{68D9EE8A-0783-6E48-8DE3-1ED3CB996BAA}" dt="2025-08-08T17:01:59.967" v="2263" actId="2696"/>
        <pc:sldMkLst>
          <pc:docMk/>
          <pc:sldMk cId="4126419471" sldId="320"/>
        </pc:sldMkLst>
      </pc:sldChg>
      <pc:sldChg chg="addSp delSp modSp add mod addAnim delAnim modAnim modNotesTx">
        <pc:chgData name="Richard Wagner" userId="8ef2877b-d3c1-4f79-b68c-e8b16a325abe" providerId="ADAL" clId="{68D9EE8A-0783-6E48-8DE3-1ED3CB996BAA}" dt="2025-08-11T20:18:33.502" v="16812" actId="14100"/>
        <pc:sldMkLst>
          <pc:docMk/>
          <pc:sldMk cId="2084831731" sldId="322"/>
        </pc:sldMkLst>
      </pc:sldChg>
      <pc:sldChg chg="modSp add mod setBg modAnim">
        <pc:chgData name="Richard Wagner" userId="8ef2877b-d3c1-4f79-b68c-e8b16a325abe" providerId="ADAL" clId="{68D9EE8A-0783-6E48-8DE3-1ED3CB996BAA}" dt="2025-08-11T19:09:12.691" v="16120" actId="14100"/>
        <pc:sldMkLst>
          <pc:docMk/>
          <pc:sldMk cId="890645068" sldId="337"/>
        </pc:sldMkLst>
        <pc:spChg chg="mod">
          <ac:chgData name="Richard Wagner" userId="8ef2877b-d3c1-4f79-b68c-e8b16a325abe" providerId="ADAL" clId="{68D9EE8A-0783-6E48-8DE3-1ED3CB996BAA}" dt="2025-08-11T15:55:03.117" v="14805" actId="14100"/>
          <ac:spMkLst>
            <pc:docMk/>
            <pc:sldMk cId="890645068" sldId="337"/>
            <ac:spMk id="2" creationId="{1A84798D-4F98-C000-6176-42B00A2E7122}"/>
          </ac:spMkLst>
        </pc:spChg>
        <pc:spChg chg="mod">
          <ac:chgData name="Richard Wagner" userId="8ef2877b-d3c1-4f79-b68c-e8b16a325abe" providerId="ADAL" clId="{68D9EE8A-0783-6E48-8DE3-1ED3CB996BAA}" dt="2025-08-11T19:09:12.691" v="16120" actId="14100"/>
          <ac:spMkLst>
            <pc:docMk/>
            <pc:sldMk cId="890645068" sldId="337"/>
            <ac:spMk id="3" creationId="{817040E4-1149-CE48-6FAE-7832564E2A9A}"/>
          </ac:spMkLst>
        </pc:spChg>
      </pc:sldChg>
      <pc:sldChg chg="modSp add del mod ord">
        <pc:chgData name="Richard Wagner" userId="8ef2877b-d3c1-4f79-b68c-e8b16a325abe" providerId="ADAL" clId="{68D9EE8A-0783-6E48-8DE3-1ED3CB996BAA}" dt="2025-08-08T17:18:17.082" v="2642" actId="2696"/>
        <pc:sldMkLst>
          <pc:docMk/>
          <pc:sldMk cId="1401624312" sldId="338"/>
        </pc:sldMkLst>
      </pc:sldChg>
      <pc:sldChg chg="new del">
        <pc:chgData name="Richard Wagner" userId="8ef2877b-d3c1-4f79-b68c-e8b16a325abe" providerId="ADAL" clId="{68D9EE8A-0783-6E48-8DE3-1ED3CB996BAA}" dt="2025-08-08T17:14:16.703" v="2494" actId="680"/>
        <pc:sldMkLst>
          <pc:docMk/>
          <pc:sldMk cId="2750858837" sldId="338"/>
        </pc:sldMkLst>
      </pc:sldChg>
      <pc:sldChg chg="addSp delSp modSp add del mod addAnim delAnim modAnim modNotesTx">
        <pc:chgData name="Richard Wagner" userId="8ef2877b-d3c1-4f79-b68c-e8b16a325abe" providerId="ADAL" clId="{68D9EE8A-0783-6E48-8DE3-1ED3CB996BAA}" dt="2025-08-08T17:20:22.109" v="2797" actId="2696"/>
        <pc:sldMkLst>
          <pc:docMk/>
          <pc:sldMk cId="2079447020" sldId="339"/>
        </pc:sldMkLst>
      </pc:sldChg>
      <pc:sldChg chg="addSp delSp modSp add del mod addAnim delAnim modAnim">
        <pc:chgData name="Richard Wagner" userId="8ef2877b-d3c1-4f79-b68c-e8b16a325abe" providerId="ADAL" clId="{68D9EE8A-0783-6E48-8DE3-1ED3CB996BAA}" dt="2025-08-11T17:39:30.849" v="15540" actId="2696"/>
        <pc:sldMkLst>
          <pc:docMk/>
          <pc:sldMk cId="2303212319" sldId="340"/>
        </pc:sldMkLst>
      </pc:sldChg>
      <pc:sldChg chg="addSp delSp modSp add del mod addAnim delAnim modAnim">
        <pc:chgData name="Richard Wagner" userId="8ef2877b-d3c1-4f79-b68c-e8b16a325abe" providerId="ADAL" clId="{68D9EE8A-0783-6E48-8DE3-1ED3CB996BAA}" dt="2025-08-11T17:42:02.530" v="15583" actId="2696"/>
        <pc:sldMkLst>
          <pc:docMk/>
          <pc:sldMk cId="306575901" sldId="341"/>
        </pc:sldMkLst>
      </pc:sldChg>
      <pc:sldChg chg="add del">
        <pc:chgData name="Richard Wagner" userId="8ef2877b-d3c1-4f79-b68c-e8b16a325abe" providerId="ADAL" clId="{68D9EE8A-0783-6E48-8DE3-1ED3CB996BAA}" dt="2025-08-08T17:30:15.516" v="3070"/>
        <pc:sldMkLst>
          <pc:docMk/>
          <pc:sldMk cId="3146900960" sldId="341"/>
        </pc:sldMkLst>
      </pc:sldChg>
      <pc:sldChg chg="addSp delSp modSp add del mod addAnim delAnim modAnim">
        <pc:chgData name="Richard Wagner" userId="8ef2877b-d3c1-4f79-b68c-e8b16a325abe" providerId="ADAL" clId="{68D9EE8A-0783-6E48-8DE3-1ED3CB996BAA}" dt="2025-08-11T17:47:30.133" v="15644" actId="2696"/>
        <pc:sldMkLst>
          <pc:docMk/>
          <pc:sldMk cId="2146723498" sldId="342"/>
        </pc:sldMkLst>
      </pc:sldChg>
      <pc:sldChg chg="modSp add mod">
        <pc:chgData name="Richard Wagner" userId="8ef2877b-d3c1-4f79-b68c-e8b16a325abe" providerId="ADAL" clId="{68D9EE8A-0783-6E48-8DE3-1ED3CB996BAA}" dt="2025-08-08T17:55:18.633" v="4423" actId="20577"/>
        <pc:sldMkLst>
          <pc:docMk/>
          <pc:sldMk cId="357782373" sldId="343"/>
        </pc:sldMkLst>
      </pc:sldChg>
      <pc:sldChg chg="modSp add mod ord">
        <pc:chgData name="Richard Wagner" userId="8ef2877b-d3c1-4f79-b68c-e8b16a325abe" providerId="ADAL" clId="{68D9EE8A-0783-6E48-8DE3-1ED3CB996BAA}" dt="2025-08-08T17:54:42.603" v="4409" actId="20577"/>
        <pc:sldMkLst>
          <pc:docMk/>
          <pc:sldMk cId="3791095673" sldId="344"/>
        </pc:sldMkLst>
      </pc:sldChg>
      <pc:sldChg chg="delSp modSp add del mod ord delAnim">
        <pc:chgData name="Richard Wagner" userId="8ef2877b-d3c1-4f79-b68c-e8b16a325abe" providerId="ADAL" clId="{68D9EE8A-0783-6E48-8DE3-1ED3CB996BAA}" dt="2025-08-11T17:53:29.129" v="15722" actId="2696"/>
        <pc:sldMkLst>
          <pc:docMk/>
          <pc:sldMk cId="1492230924" sldId="345"/>
        </pc:sldMkLst>
      </pc:sldChg>
      <pc:sldChg chg="delSp modSp add del mod delAnim chgLayout modNotesTx">
        <pc:chgData name="Richard Wagner" userId="8ef2877b-d3c1-4f79-b68c-e8b16a325abe" providerId="ADAL" clId="{68D9EE8A-0783-6E48-8DE3-1ED3CB996BAA}" dt="2025-08-11T16:25:24.765" v="15142" actId="2696"/>
        <pc:sldMkLst>
          <pc:docMk/>
          <pc:sldMk cId="3390139263" sldId="346"/>
        </pc:sldMkLst>
      </pc:sldChg>
      <pc:sldChg chg="addSp modSp add del mod modAnim">
        <pc:chgData name="Richard Wagner" userId="8ef2877b-d3c1-4f79-b68c-e8b16a325abe" providerId="ADAL" clId="{68D9EE8A-0783-6E48-8DE3-1ED3CB996BAA}" dt="2025-08-08T19:22:34.146" v="8705" actId="2696"/>
        <pc:sldMkLst>
          <pc:docMk/>
          <pc:sldMk cId="345619146" sldId="347"/>
        </pc:sldMkLst>
      </pc:sldChg>
      <pc:sldChg chg="addSp delSp modSp add del mod addAnim delAnim modAnim modNotesTx">
        <pc:chgData name="Richard Wagner" userId="8ef2877b-d3c1-4f79-b68c-e8b16a325abe" providerId="ADAL" clId="{68D9EE8A-0783-6E48-8DE3-1ED3CB996BAA}" dt="2025-08-11T16:06:52.138" v="14932" actId="2696"/>
        <pc:sldMkLst>
          <pc:docMk/>
          <pc:sldMk cId="1156864337" sldId="348"/>
        </pc:sldMkLst>
      </pc:sldChg>
      <pc:sldChg chg="addSp delSp modSp add del mod addAnim delAnim modAnim chgLayout">
        <pc:chgData name="Richard Wagner" userId="8ef2877b-d3c1-4f79-b68c-e8b16a325abe" providerId="ADAL" clId="{68D9EE8A-0783-6E48-8DE3-1ED3CB996BAA}" dt="2025-08-11T16:19:43.080" v="15116" actId="2696"/>
        <pc:sldMkLst>
          <pc:docMk/>
          <pc:sldMk cId="2535352710" sldId="349"/>
        </pc:sldMkLst>
      </pc:sldChg>
      <pc:sldChg chg="addSp modSp add del mod ord modAnim">
        <pc:chgData name="Richard Wagner" userId="8ef2877b-d3c1-4f79-b68c-e8b16a325abe" providerId="ADAL" clId="{68D9EE8A-0783-6E48-8DE3-1ED3CB996BAA}" dt="2025-08-11T16:17:38.713" v="15097" actId="2696"/>
        <pc:sldMkLst>
          <pc:docMk/>
          <pc:sldMk cId="168577530" sldId="350"/>
        </pc:sldMkLst>
      </pc:sldChg>
      <pc:sldChg chg="add del">
        <pc:chgData name="Richard Wagner" userId="8ef2877b-d3c1-4f79-b68c-e8b16a325abe" providerId="ADAL" clId="{68D9EE8A-0783-6E48-8DE3-1ED3CB996BAA}" dt="2025-08-08T18:09:53.155" v="5308"/>
        <pc:sldMkLst>
          <pc:docMk/>
          <pc:sldMk cId="620545611" sldId="351"/>
        </pc:sldMkLst>
      </pc:sldChg>
      <pc:sldChg chg="modSp add del">
        <pc:chgData name="Richard Wagner" userId="8ef2877b-d3c1-4f79-b68c-e8b16a325abe" providerId="ADAL" clId="{68D9EE8A-0783-6E48-8DE3-1ED3CB996BAA}" dt="2025-08-11T16:33:46.486" v="15280" actId="2696"/>
        <pc:sldMkLst>
          <pc:docMk/>
          <pc:sldMk cId="4133261378" sldId="351"/>
        </pc:sldMkLst>
      </pc:sldChg>
      <pc:sldChg chg="modSp add del mod">
        <pc:chgData name="Richard Wagner" userId="8ef2877b-d3c1-4f79-b68c-e8b16a325abe" providerId="ADAL" clId="{68D9EE8A-0783-6E48-8DE3-1ED3CB996BAA}" dt="2025-08-11T16:31:11.556" v="15258" actId="2696"/>
        <pc:sldMkLst>
          <pc:docMk/>
          <pc:sldMk cId="3787039536" sldId="352"/>
        </pc:sldMkLst>
      </pc:sldChg>
      <pc:sldChg chg="modSp add del modNotesTx">
        <pc:chgData name="Richard Wagner" userId="8ef2877b-d3c1-4f79-b68c-e8b16a325abe" providerId="ADAL" clId="{68D9EE8A-0783-6E48-8DE3-1ED3CB996BAA}" dt="2025-08-11T16:34:22.994" v="15310" actId="2696"/>
        <pc:sldMkLst>
          <pc:docMk/>
          <pc:sldMk cId="4040271006" sldId="353"/>
        </pc:sldMkLst>
      </pc:sldChg>
      <pc:sldChg chg="addSp delSp modSp add del mod addAnim delAnim modAnim">
        <pc:chgData name="Richard Wagner" userId="8ef2877b-d3c1-4f79-b68c-e8b16a325abe" providerId="ADAL" clId="{68D9EE8A-0783-6E48-8DE3-1ED3CB996BAA}" dt="2025-08-08T18:43:52.655" v="6428" actId="2696"/>
        <pc:sldMkLst>
          <pc:docMk/>
          <pc:sldMk cId="98682335" sldId="354"/>
        </pc:sldMkLst>
      </pc:sldChg>
      <pc:sldChg chg="addSp delSp modSp add del mod delAnim">
        <pc:chgData name="Richard Wagner" userId="8ef2877b-d3c1-4f79-b68c-e8b16a325abe" providerId="ADAL" clId="{68D9EE8A-0783-6E48-8DE3-1ED3CB996BAA}" dt="2025-08-08T18:36:34.087" v="5916" actId="2696"/>
        <pc:sldMkLst>
          <pc:docMk/>
          <pc:sldMk cId="476659676" sldId="355"/>
        </pc:sldMkLst>
      </pc:sldChg>
      <pc:sldChg chg="addSp delSp modSp add del mod delAnim modAnim">
        <pc:chgData name="Richard Wagner" userId="8ef2877b-d3c1-4f79-b68c-e8b16a325abe" providerId="ADAL" clId="{68D9EE8A-0783-6E48-8DE3-1ED3CB996BAA}" dt="2025-08-11T17:59:50.768" v="15812" actId="2696"/>
        <pc:sldMkLst>
          <pc:docMk/>
          <pc:sldMk cId="1786140302" sldId="355"/>
        </pc:sldMkLst>
      </pc:sldChg>
      <pc:sldChg chg="modSp add del mod">
        <pc:chgData name="Richard Wagner" userId="8ef2877b-d3c1-4f79-b68c-e8b16a325abe" providerId="ADAL" clId="{68D9EE8A-0783-6E48-8DE3-1ED3CB996BAA}" dt="2025-08-08T18:36:34.098" v="5917" actId="2696"/>
        <pc:sldMkLst>
          <pc:docMk/>
          <pc:sldMk cId="2897665928" sldId="356"/>
        </pc:sldMkLst>
      </pc:sldChg>
      <pc:sldChg chg="modSp add del">
        <pc:chgData name="Richard Wagner" userId="8ef2877b-d3c1-4f79-b68c-e8b16a325abe" providerId="ADAL" clId="{68D9EE8A-0783-6E48-8DE3-1ED3CB996BAA}" dt="2025-08-11T16:34:07.546" v="15287" actId="2696"/>
        <pc:sldMkLst>
          <pc:docMk/>
          <pc:sldMk cId="3703652092" sldId="356"/>
        </pc:sldMkLst>
      </pc:sldChg>
      <pc:sldChg chg="modSp add del mod">
        <pc:chgData name="Richard Wagner" userId="8ef2877b-d3c1-4f79-b68c-e8b16a325abe" providerId="ADAL" clId="{68D9EE8A-0783-6E48-8DE3-1ED3CB996BAA}" dt="2025-08-08T18:36:34.106" v="5918" actId="2696"/>
        <pc:sldMkLst>
          <pc:docMk/>
          <pc:sldMk cId="1463309391" sldId="357"/>
        </pc:sldMkLst>
      </pc:sldChg>
      <pc:sldChg chg="addSp delSp modSp add del mod addAnim delAnim modAnim">
        <pc:chgData name="Richard Wagner" userId="8ef2877b-d3c1-4f79-b68c-e8b16a325abe" providerId="ADAL" clId="{68D9EE8A-0783-6E48-8DE3-1ED3CB996BAA}" dt="2025-08-08T21:41:03.666" v="14762" actId="2696"/>
        <pc:sldMkLst>
          <pc:docMk/>
          <pc:sldMk cId="4105154956" sldId="357"/>
        </pc:sldMkLst>
      </pc:sldChg>
      <pc:sldChg chg="modSp add del mod">
        <pc:chgData name="Richard Wagner" userId="8ef2877b-d3c1-4f79-b68c-e8b16a325abe" providerId="ADAL" clId="{68D9EE8A-0783-6E48-8DE3-1ED3CB996BAA}" dt="2025-08-11T16:34:55.388" v="15379" actId="2696"/>
        <pc:sldMkLst>
          <pc:docMk/>
          <pc:sldMk cId="1336629401" sldId="358"/>
        </pc:sldMkLst>
      </pc:sldChg>
      <pc:sldChg chg="modSp add del mod">
        <pc:chgData name="Richard Wagner" userId="8ef2877b-d3c1-4f79-b68c-e8b16a325abe" providerId="ADAL" clId="{68D9EE8A-0783-6E48-8DE3-1ED3CB996BAA}" dt="2025-08-08T18:36:34.112" v="5919" actId="2696"/>
        <pc:sldMkLst>
          <pc:docMk/>
          <pc:sldMk cId="4091026462" sldId="358"/>
        </pc:sldMkLst>
      </pc:sldChg>
      <pc:sldChg chg="addSp delSp modSp add mod modClrScheme delAnim modAnim chgLayout modNotesTx">
        <pc:chgData name="Richard Wagner" userId="8ef2877b-d3c1-4f79-b68c-e8b16a325abe" providerId="ADAL" clId="{68D9EE8A-0783-6E48-8DE3-1ED3CB996BAA}" dt="2025-08-11T18:55:34.637" v="16070" actId="20577"/>
        <pc:sldMkLst>
          <pc:docMk/>
          <pc:sldMk cId="2071623700" sldId="359"/>
        </pc:sldMkLst>
        <pc:spChg chg="mod ord">
          <ac:chgData name="Richard Wagner" userId="8ef2877b-d3c1-4f79-b68c-e8b16a325abe" providerId="ADAL" clId="{68D9EE8A-0783-6E48-8DE3-1ED3CB996BAA}" dt="2025-08-11T18:55:26.951" v="16067" actId="14100"/>
          <ac:spMkLst>
            <pc:docMk/>
            <pc:sldMk cId="2071623700" sldId="359"/>
            <ac:spMk id="2" creationId="{9847D16A-9950-D5CF-9A3F-E0319554FBBC}"/>
          </ac:spMkLst>
        </pc:spChg>
        <pc:spChg chg="mod ord">
          <ac:chgData name="Richard Wagner" userId="8ef2877b-d3c1-4f79-b68c-e8b16a325abe" providerId="ADAL" clId="{68D9EE8A-0783-6E48-8DE3-1ED3CB996BAA}" dt="2025-08-11T18:55:33.174" v="16069" actId="20577"/>
          <ac:spMkLst>
            <pc:docMk/>
            <pc:sldMk cId="2071623700" sldId="359"/>
            <ac:spMk id="4" creationId="{E49C3E4D-B63F-0339-A98B-4D00FEDAA3A7}"/>
          </ac:spMkLst>
        </pc:spChg>
        <pc:spChg chg="mod ord">
          <ac:chgData name="Richard Wagner" userId="8ef2877b-d3c1-4f79-b68c-e8b16a325abe" providerId="ADAL" clId="{68D9EE8A-0783-6E48-8DE3-1ED3CB996BAA}" dt="2025-08-11T18:55:34.637" v="16070" actId="20577"/>
          <ac:spMkLst>
            <pc:docMk/>
            <pc:sldMk cId="2071623700" sldId="359"/>
            <ac:spMk id="5" creationId="{387AC554-066E-F83D-68B1-8104A34D488F}"/>
          </ac:spMkLst>
        </pc:spChg>
        <pc:spChg chg="add mod ord">
          <ac:chgData name="Richard Wagner" userId="8ef2877b-d3c1-4f79-b68c-e8b16a325abe" providerId="ADAL" clId="{68D9EE8A-0783-6E48-8DE3-1ED3CB996BAA}" dt="2025-08-11T18:55:29.194" v="16068" actId="14100"/>
          <ac:spMkLst>
            <pc:docMk/>
            <pc:sldMk cId="2071623700" sldId="359"/>
            <ac:spMk id="7" creationId="{FB970A09-40E0-DA3C-AFC5-449A6FBBF3C1}"/>
          </ac:spMkLst>
        </pc:spChg>
      </pc:sldChg>
      <pc:sldChg chg="add del">
        <pc:chgData name="Richard Wagner" userId="8ef2877b-d3c1-4f79-b68c-e8b16a325abe" providerId="ADAL" clId="{68D9EE8A-0783-6E48-8DE3-1ED3CB996BAA}" dt="2025-08-08T20:54:38.921" v="12303"/>
        <pc:sldMkLst>
          <pc:docMk/>
          <pc:sldMk cId="3387947700" sldId="359"/>
        </pc:sldMkLst>
      </pc:sldChg>
      <pc:sldChg chg="add del">
        <pc:chgData name="Richard Wagner" userId="8ef2877b-d3c1-4f79-b68c-e8b16a325abe" providerId="ADAL" clId="{68D9EE8A-0783-6E48-8DE3-1ED3CB996BAA}" dt="2025-08-11T15:59:26.815" v="14856" actId="2696"/>
        <pc:sldMkLst>
          <pc:docMk/>
          <pc:sldMk cId="2348576627" sldId="360"/>
        </pc:sldMkLst>
      </pc:sldChg>
      <pc:sldChg chg="addSp delSp modSp add del mod addAnim delAnim modAnim">
        <pc:chgData name="Richard Wagner" userId="8ef2877b-d3c1-4f79-b68c-e8b16a325abe" providerId="ADAL" clId="{68D9EE8A-0783-6E48-8DE3-1ED3CB996BAA}" dt="2025-08-11T20:00:32.596" v="16795" actId="2696"/>
        <pc:sldMkLst>
          <pc:docMk/>
          <pc:sldMk cId="1599418724" sldId="361"/>
        </pc:sldMkLst>
      </pc:sldChg>
      <pc:sldChg chg="addSp delSp modSp add mod addAnim delAnim chgLayout">
        <pc:chgData name="Richard Wagner" userId="8ef2877b-d3c1-4f79-b68c-e8b16a325abe" providerId="ADAL" clId="{68D9EE8A-0783-6E48-8DE3-1ED3CB996BAA}" dt="2025-08-11T19:22:15.328" v="16157" actId="21"/>
        <pc:sldMkLst>
          <pc:docMk/>
          <pc:sldMk cId="2319504428" sldId="362"/>
        </pc:sldMkLst>
        <pc:spChg chg="mod ord">
          <ac:chgData name="Richard Wagner" userId="8ef2877b-d3c1-4f79-b68c-e8b16a325abe" providerId="ADAL" clId="{68D9EE8A-0783-6E48-8DE3-1ED3CB996BAA}" dt="2025-08-11T16:05:14.872" v="14918" actId="700"/>
          <ac:spMkLst>
            <pc:docMk/>
            <pc:sldMk cId="2319504428" sldId="362"/>
            <ac:spMk id="2" creationId="{4468C7CC-C7B6-B7CB-FCE0-40BC698B2A06}"/>
          </ac:spMkLst>
        </pc:spChg>
        <pc:spChg chg="mod ord">
          <ac:chgData name="Richard Wagner" userId="8ef2877b-d3c1-4f79-b68c-e8b16a325abe" providerId="ADAL" clId="{68D9EE8A-0783-6E48-8DE3-1ED3CB996BAA}" dt="2025-08-11T19:22:09.118" v="16154" actId="14100"/>
          <ac:spMkLst>
            <pc:docMk/>
            <pc:sldMk cId="2319504428" sldId="362"/>
            <ac:spMk id="4" creationId="{7000E8B8-829A-9288-25F6-DBC76FCD2FBC}"/>
          </ac:spMkLst>
        </pc:spChg>
        <pc:spChg chg="add mod ord">
          <ac:chgData name="Richard Wagner" userId="8ef2877b-d3c1-4f79-b68c-e8b16a325abe" providerId="ADAL" clId="{68D9EE8A-0783-6E48-8DE3-1ED3CB996BAA}" dt="2025-08-11T19:22:12.994" v="16156" actId="14100"/>
          <ac:spMkLst>
            <pc:docMk/>
            <pc:sldMk cId="2319504428" sldId="362"/>
            <ac:spMk id="5" creationId="{B32DC04F-A302-EAE2-2F35-078EBC653E0F}"/>
          </ac:spMkLst>
        </pc:spChg>
        <pc:spChg chg="mod ord">
          <ac:chgData name="Richard Wagner" userId="8ef2877b-d3c1-4f79-b68c-e8b16a325abe" providerId="ADAL" clId="{68D9EE8A-0783-6E48-8DE3-1ED3CB996BAA}" dt="2025-08-11T16:06:01.800" v="14926" actId="14100"/>
          <ac:spMkLst>
            <pc:docMk/>
            <pc:sldMk cId="2319504428" sldId="362"/>
            <ac:spMk id="6" creationId="{76EBBD3B-24EF-32A5-42F4-2CE140FEFDBE}"/>
          </ac:spMkLst>
        </pc:spChg>
      </pc:sldChg>
      <pc:sldChg chg="addSp delSp modSp add mod modClrScheme delAnim modAnim chgLayout">
        <pc:chgData name="Richard Wagner" userId="8ef2877b-d3c1-4f79-b68c-e8b16a325abe" providerId="ADAL" clId="{68D9EE8A-0783-6E48-8DE3-1ED3CB996BAA}" dt="2025-08-11T19:58:28.231" v="16764" actId="20577"/>
        <pc:sldMkLst>
          <pc:docMk/>
          <pc:sldMk cId="2114381662" sldId="363"/>
        </pc:sldMkLst>
        <pc:spChg chg="mod ord">
          <ac:chgData name="Richard Wagner" userId="8ef2877b-d3c1-4f79-b68c-e8b16a325abe" providerId="ADAL" clId="{68D9EE8A-0783-6E48-8DE3-1ED3CB996BAA}" dt="2025-08-11T19:57:26.189" v="16743" actId="14100"/>
          <ac:spMkLst>
            <pc:docMk/>
            <pc:sldMk cId="2114381662" sldId="363"/>
            <ac:spMk id="2" creationId="{1D770F61-9ED3-2613-2DA0-6A79CFFEC4F0}"/>
          </ac:spMkLst>
        </pc:spChg>
        <pc:spChg chg="mod ord">
          <ac:chgData name="Richard Wagner" userId="8ef2877b-d3c1-4f79-b68c-e8b16a325abe" providerId="ADAL" clId="{68D9EE8A-0783-6E48-8DE3-1ED3CB996BAA}" dt="2025-08-11T19:58:11.318" v="16757" actId="14100"/>
          <ac:spMkLst>
            <pc:docMk/>
            <pc:sldMk cId="2114381662" sldId="363"/>
            <ac:spMk id="3" creationId="{408C8254-6353-D668-A0F6-1C19278B58FC}"/>
          </ac:spMkLst>
        </pc:spChg>
        <pc:spChg chg="mod ord">
          <ac:chgData name="Richard Wagner" userId="8ef2877b-d3c1-4f79-b68c-e8b16a325abe" providerId="ADAL" clId="{68D9EE8A-0783-6E48-8DE3-1ED3CB996BAA}" dt="2025-08-11T19:58:06.584" v="16755" actId="14100"/>
          <ac:spMkLst>
            <pc:docMk/>
            <pc:sldMk cId="2114381662" sldId="363"/>
            <ac:spMk id="4" creationId="{A9D4411F-090B-2302-3668-199E751A03C4}"/>
          </ac:spMkLst>
        </pc:spChg>
        <pc:spChg chg="mod ord">
          <ac:chgData name="Richard Wagner" userId="8ef2877b-d3c1-4f79-b68c-e8b16a325abe" providerId="ADAL" clId="{68D9EE8A-0783-6E48-8DE3-1ED3CB996BAA}" dt="2025-08-11T19:58:09.101" v="16756" actId="14100"/>
          <ac:spMkLst>
            <pc:docMk/>
            <pc:sldMk cId="2114381662" sldId="363"/>
            <ac:spMk id="5" creationId="{63A44886-65BF-60B5-8A33-E4C4D0FAEA30}"/>
          </ac:spMkLst>
        </pc:spChg>
        <pc:spChg chg="mod ord">
          <ac:chgData name="Richard Wagner" userId="8ef2877b-d3c1-4f79-b68c-e8b16a325abe" providerId="ADAL" clId="{68D9EE8A-0783-6E48-8DE3-1ED3CB996BAA}" dt="2025-08-11T19:58:28.231" v="16764" actId="20577"/>
          <ac:spMkLst>
            <pc:docMk/>
            <pc:sldMk cId="2114381662" sldId="363"/>
            <ac:spMk id="6" creationId="{940BD816-1EFA-EF56-295D-66E9F481920A}"/>
          </ac:spMkLst>
        </pc:spChg>
        <pc:spChg chg="add mod ord">
          <ac:chgData name="Richard Wagner" userId="8ef2877b-d3c1-4f79-b68c-e8b16a325abe" providerId="ADAL" clId="{68D9EE8A-0783-6E48-8DE3-1ED3CB996BAA}" dt="2025-08-11T19:58:03.672" v="16754" actId="1076"/>
          <ac:spMkLst>
            <pc:docMk/>
            <pc:sldMk cId="2114381662" sldId="363"/>
            <ac:spMk id="8" creationId="{6EA30F7F-4257-6960-19EE-7E7ACA479C27}"/>
          </ac:spMkLst>
        </pc:spChg>
      </pc:sldChg>
      <pc:sldChg chg="addSp delSp modSp add mod delAnim chgLayout">
        <pc:chgData name="Richard Wagner" userId="8ef2877b-d3c1-4f79-b68c-e8b16a325abe" providerId="ADAL" clId="{68D9EE8A-0783-6E48-8DE3-1ED3CB996BAA}" dt="2025-08-11T20:53:27.754" v="18722" actId="20577"/>
        <pc:sldMkLst>
          <pc:docMk/>
          <pc:sldMk cId="1788953603" sldId="364"/>
        </pc:sldMkLst>
      </pc:sldChg>
      <pc:sldChg chg="addSp delSp modSp new mod">
        <pc:chgData name="Richard Wagner" userId="8ef2877b-d3c1-4f79-b68c-e8b16a325abe" providerId="ADAL" clId="{68D9EE8A-0783-6E48-8DE3-1ED3CB996BAA}" dt="2025-08-11T19:22:59.068" v="16172" actId="478"/>
        <pc:sldMkLst>
          <pc:docMk/>
          <pc:sldMk cId="2713924975" sldId="365"/>
        </pc:sldMkLst>
      </pc:sldChg>
      <pc:sldChg chg="addSp delSp modSp new mod">
        <pc:chgData name="Richard Wagner" userId="8ef2877b-d3c1-4f79-b68c-e8b16a325abe" providerId="ADAL" clId="{68D9EE8A-0783-6E48-8DE3-1ED3CB996BAA}" dt="2025-08-11T19:22:51.033" v="16170" actId="21"/>
        <pc:sldMkLst>
          <pc:docMk/>
          <pc:sldMk cId="4278260337" sldId="366"/>
        </pc:sldMkLst>
        <pc:spChg chg="mod">
          <ac:chgData name="Richard Wagner" userId="8ef2877b-d3c1-4f79-b68c-e8b16a325abe" providerId="ADAL" clId="{68D9EE8A-0783-6E48-8DE3-1ED3CB996BAA}" dt="2025-08-11T16:28:08.569" v="15148" actId="14100"/>
          <ac:spMkLst>
            <pc:docMk/>
            <pc:sldMk cId="4278260337" sldId="366"/>
            <ac:spMk id="2" creationId="{1F9EF6D8-C2BE-7621-9717-FEBD612AAB8A}"/>
          </ac:spMkLst>
        </pc:spChg>
        <pc:spChg chg="mod">
          <ac:chgData name="Richard Wagner" userId="8ef2877b-d3c1-4f79-b68c-e8b16a325abe" providerId="ADAL" clId="{68D9EE8A-0783-6E48-8DE3-1ED3CB996BAA}" dt="2025-08-11T16:28:48.276" v="15199" actId="14100"/>
          <ac:spMkLst>
            <pc:docMk/>
            <pc:sldMk cId="4278260337" sldId="366"/>
            <ac:spMk id="4" creationId="{9562B1BA-B463-696F-94CB-2897E21ECCF8}"/>
          </ac:spMkLst>
        </pc:spChg>
        <pc:spChg chg="mod">
          <ac:chgData name="Richard Wagner" userId="8ef2877b-d3c1-4f79-b68c-e8b16a325abe" providerId="ADAL" clId="{68D9EE8A-0783-6E48-8DE3-1ED3CB996BAA}" dt="2025-08-11T19:22:49.014" v="16169" actId="14100"/>
          <ac:spMkLst>
            <pc:docMk/>
            <pc:sldMk cId="4278260337" sldId="366"/>
            <ac:spMk id="5" creationId="{6CC22111-45E5-E8EA-F151-08C2E6204C28}"/>
          </ac:spMkLst>
        </pc:spChg>
        <pc:spChg chg="add del mod">
          <ac:chgData name="Richard Wagner" userId="8ef2877b-d3c1-4f79-b68c-e8b16a325abe" providerId="ADAL" clId="{68D9EE8A-0783-6E48-8DE3-1ED3CB996BAA}" dt="2025-08-11T19:22:47.486" v="16168" actId="14100"/>
          <ac:spMkLst>
            <pc:docMk/>
            <pc:sldMk cId="4278260337" sldId="366"/>
            <ac:spMk id="6" creationId="{3D66C8C4-99B6-2FD1-2FE1-5C293A3CD164}"/>
          </ac:spMkLst>
        </pc:spChg>
      </pc:sldChg>
      <pc:sldChg chg="addSp delSp modSp new mod">
        <pc:chgData name="Richard Wagner" userId="8ef2877b-d3c1-4f79-b68c-e8b16a325abe" providerId="ADAL" clId="{68D9EE8A-0783-6E48-8DE3-1ED3CB996BAA}" dt="2025-08-11T19:21:42.585" v="16143" actId="21"/>
        <pc:sldMkLst>
          <pc:docMk/>
          <pc:sldMk cId="3103858741" sldId="367"/>
        </pc:sldMkLst>
        <pc:spChg chg="mod">
          <ac:chgData name="Richard Wagner" userId="8ef2877b-d3c1-4f79-b68c-e8b16a325abe" providerId="ADAL" clId="{68D9EE8A-0783-6E48-8DE3-1ED3CB996BAA}" dt="2025-08-11T16:33:22.552" v="15273" actId="20577"/>
          <ac:spMkLst>
            <pc:docMk/>
            <pc:sldMk cId="3103858741" sldId="367"/>
            <ac:spMk id="2" creationId="{9A11CD5A-B00F-2596-6949-D4C8342FECBB}"/>
          </ac:spMkLst>
        </pc:spChg>
        <pc:spChg chg="mod">
          <ac:chgData name="Richard Wagner" userId="8ef2877b-d3c1-4f79-b68c-e8b16a325abe" providerId="ADAL" clId="{68D9EE8A-0783-6E48-8DE3-1ED3CB996BAA}" dt="2025-08-11T16:30:38.775" v="15226" actId="14100"/>
          <ac:spMkLst>
            <pc:docMk/>
            <pc:sldMk cId="3103858741" sldId="367"/>
            <ac:spMk id="3" creationId="{C2FC5CEF-994E-A494-45F3-DEBC303AF3A3}"/>
          </ac:spMkLst>
        </pc:spChg>
        <pc:spChg chg="mod">
          <ac:chgData name="Richard Wagner" userId="8ef2877b-d3c1-4f79-b68c-e8b16a325abe" providerId="ADAL" clId="{68D9EE8A-0783-6E48-8DE3-1ED3CB996BAA}" dt="2025-08-11T19:21:40.537" v="16142" actId="14100"/>
          <ac:spMkLst>
            <pc:docMk/>
            <pc:sldMk cId="3103858741" sldId="367"/>
            <ac:spMk id="4" creationId="{A69648D2-3C16-35F7-5CFF-85F32D207D0C}"/>
          </ac:spMkLst>
        </pc:spChg>
        <pc:spChg chg="mod">
          <ac:chgData name="Richard Wagner" userId="8ef2877b-d3c1-4f79-b68c-e8b16a325abe" providerId="ADAL" clId="{68D9EE8A-0783-6E48-8DE3-1ED3CB996BAA}" dt="2025-08-11T19:21:37.675" v="16141" actId="14100"/>
          <ac:spMkLst>
            <pc:docMk/>
            <pc:sldMk cId="3103858741" sldId="367"/>
            <ac:spMk id="5" creationId="{9DED9381-ADF4-1CAF-3440-E37962B2206B}"/>
          </ac:spMkLst>
        </pc:spChg>
      </pc:sldChg>
      <pc:sldChg chg="addSp modSp new mod">
        <pc:chgData name="Richard Wagner" userId="8ef2877b-d3c1-4f79-b68c-e8b16a325abe" providerId="ADAL" clId="{68D9EE8A-0783-6E48-8DE3-1ED3CB996BAA}" dt="2025-08-11T19:21:27.606" v="16138"/>
        <pc:sldMkLst>
          <pc:docMk/>
          <pc:sldMk cId="2899745341" sldId="368"/>
        </pc:sldMkLst>
      </pc:sldChg>
      <pc:sldChg chg="addSp delSp modSp new add del mod">
        <pc:chgData name="Richard Wagner" userId="8ef2877b-d3c1-4f79-b68c-e8b16a325abe" providerId="ADAL" clId="{68D9EE8A-0783-6E48-8DE3-1ED3CB996BAA}" dt="2025-08-11T20:48:51.478" v="18608" actId="114"/>
        <pc:sldMkLst>
          <pc:docMk/>
          <pc:sldMk cId="3681151285" sldId="369"/>
        </pc:sldMkLst>
      </pc:sldChg>
      <pc:sldChg chg="addSp modSp new mod">
        <pc:chgData name="Richard Wagner" userId="8ef2877b-d3c1-4f79-b68c-e8b16a325abe" providerId="ADAL" clId="{68D9EE8A-0783-6E48-8DE3-1ED3CB996BAA}" dt="2025-08-11T19:21:25.631" v="16136"/>
        <pc:sldMkLst>
          <pc:docMk/>
          <pc:sldMk cId="1082607958" sldId="370"/>
        </pc:sldMkLst>
      </pc:sldChg>
      <pc:sldChg chg="addSp modSp new mod modNotesTx">
        <pc:chgData name="Richard Wagner" userId="8ef2877b-d3c1-4f79-b68c-e8b16a325abe" providerId="ADAL" clId="{68D9EE8A-0783-6E48-8DE3-1ED3CB996BAA}" dt="2025-08-11T20:48:02.873" v="18564" actId="20577"/>
        <pc:sldMkLst>
          <pc:docMk/>
          <pc:sldMk cId="1477610310" sldId="371"/>
        </pc:sldMkLst>
        <pc:spChg chg="mod">
          <ac:chgData name="Richard Wagner" userId="8ef2877b-d3c1-4f79-b68c-e8b16a325abe" providerId="ADAL" clId="{68D9EE8A-0783-6E48-8DE3-1ED3CB996BAA}" dt="2025-08-11T20:41:44.196" v="18557" actId="20577"/>
          <ac:spMkLst>
            <pc:docMk/>
            <pc:sldMk cId="1477610310" sldId="371"/>
            <ac:spMk id="2" creationId="{A16F57C4-7B12-69A7-1828-6236991E6CE3}"/>
          </ac:spMkLst>
        </pc:spChg>
        <pc:spChg chg="mod">
          <ac:chgData name="Richard Wagner" userId="8ef2877b-d3c1-4f79-b68c-e8b16a325abe" providerId="ADAL" clId="{68D9EE8A-0783-6E48-8DE3-1ED3CB996BAA}" dt="2025-08-11T20:47:31.108" v="18563" actId="20577"/>
          <ac:spMkLst>
            <pc:docMk/>
            <pc:sldMk cId="1477610310" sldId="371"/>
            <ac:spMk id="3" creationId="{8A25E5F9-3890-4E89-1F70-98DFF6D9F10A}"/>
          </ac:spMkLst>
        </pc:spChg>
        <pc:spChg chg="mod">
          <ac:chgData name="Richard Wagner" userId="8ef2877b-d3c1-4f79-b68c-e8b16a325abe" providerId="ADAL" clId="{68D9EE8A-0783-6E48-8DE3-1ED3CB996BAA}" dt="2025-08-11T20:21:20.093" v="17022" actId="14100"/>
          <ac:spMkLst>
            <pc:docMk/>
            <pc:sldMk cId="1477610310" sldId="371"/>
            <ac:spMk id="4" creationId="{50163CEC-6AB4-61B0-777A-013CA1239F8B}"/>
          </ac:spMkLst>
        </pc:spChg>
        <pc:spChg chg="mod">
          <ac:chgData name="Richard Wagner" userId="8ef2877b-d3c1-4f79-b68c-e8b16a325abe" providerId="ADAL" clId="{68D9EE8A-0783-6E48-8DE3-1ED3CB996BAA}" dt="2025-08-11T20:40:57.710" v="18546" actId="20577"/>
          <ac:spMkLst>
            <pc:docMk/>
            <pc:sldMk cId="1477610310" sldId="371"/>
            <ac:spMk id="5" creationId="{654C0DD7-7283-5D20-6AC3-3A1638529283}"/>
          </ac:spMkLst>
        </pc:spChg>
      </pc:sldChg>
      <pc:sldChg chg="modSp new mod">
        <pc:chgData name="Richard Wagner" userId="8ef2877b-d3c1-4f79-b68c-e8b16a325abe" providerId="ADAL" clId="{68D9EE8A-0783-6E48-8DE3-1ED3CB996BAA}" dt="2025-08-11T19:23:15.663" v="16174" actId="14100"/>
        <pc:sldMkLst>
          <pc:docMk/>
          <pc:sldMk cId="1212636695" sldId="372"/>
        </pc:sldMkLst>
        <pc:spChg chg="mod">
          <ac:chgData name="Richard Wagner" userId="8ef2877b-d3c1-4f79-b68c-e8b16a325abe" providerId="ADAL" clId="{68D9EE8A-0783-6E48-8DE3-1ED3CB996BAA}" dt="2025-08-11T16:34:41.780" v="15375" actId="14100"/>
          <ac:spMkLst>
            <pc:docMk/>
            <pc:sldMk cId="1212636695" sldId="372"/>
            <ac:spMk id="2" creationId="{DED4A36B-9A0B-9005-B8DF-B14E70E9E746}"/>
          </ac:spMkLst>
        </pc:spChg>
        <pc:spChg chg="ord">
          <ac:chgData name="Richard Wagner" userId="8ef2877b-d3c1-4f79-b68c-e8b16a325abe" providerId="ADAL" clId="{68D9EE8A-0783-6E48-8DE3-1ED3CB996BAA}" dt="2025-08-11T18:37:07.370" v="15912" actId="13244"/>
          <ac:spMkLst>
            <pc:docMk/>
            <pc:sldMk cId="1212636695" sldId="372"/>
            <ac:spMk id="3" creationId="{760B8AA7-627E-B1FA-F4DA-32694135E436}"/>
          </ac:spMkLst>
        </pc:spChg>
        <pc:spChg chg="mod">
          <ac:chgData name="Richard Wagner" userId="8ef2877b-d3c1-4f79-b68c-e8b16a325abe" providerId="ADAL" clId="{68D9EE8A-0783-6E48-8DE3-1ED3CB996BAA}" dt="2025-08-11T18:49:08.275" v="16041" actId="255"/>
          <ac:spMkLst>
            <pc:docMk/>
            <pc:sldMk cId="1212636695" sldId="372"/>
            <ac:spMk id="4" creationId="{11EF8AC7-E4A4-FBB2-33CE-C3E5EF40A094}"/>
          </ac:spMkLst>
        </pc:spChg>
        <pc:spChg chg="mod">
          <ac:chgData name="Richard Wagner" userId="8ef2877b-d3c1-4f79-b68c-e8b16a325abe" providerId="ADAL" clId="{68D9EE8A-0783-6E48-8DE3-1ED3CB996BAA}" dt="2025-08-11T19:23:15.663" v="16174" actId="14100"/>
          <ac:spMkLst>
            <pc:docMk/>
            <pc:sldMk cId="1212636695" sldId="372"/>
            <ac:spMk id="7" creationId="{4B6A9247-43FB-7FC9-C318-E0F8E8DCBC28}"/>
          </ac:spMkLst>
        </pc:spChg>
      </pc:sldChg>
      <pc:sldChg chg="addSp delSp modSp new mod delAnim modAnim">
        <pc:chgData name="Richard Wagner" userId="8ef2877b-d3c1-4f79-b68c-e8b16a325abe" providerId="ADAL" clId="{68D9EE8A-0783-6E48-8DE3-1ED3CB996BAA}" dt="2025-08-11T18:36:55.797" v="15911" actId="962"/>
        <pc:sldMkLst>
          <pc:docMk/>
          <pc:sldMk cId="4237409582" sldId="373"/>
        </pc:sldMkLst>
        <pc:spChg chg="mod">
          <ac:chgData name="Richard Wagner" userId="8ef2877b-d3c1-4f79-b68c-e8b16a325abe" providerId="ADAL" clId="{68D9EE8A-0783-6E48-8DE3-1ED3CB996BAA}" dt="2025-08-11T17:37:40.343" v="15486" actId="14100"/>
          <ac:spMkLst>
            <pc:docMk/>
            <pc:sldMk cId="4237409582" sldId="373"/>
            <ac:spMk id="2" creationId="{AF0D4435-DEF6-1300-C290-862DF2D7F8A5}"/>
          </ac:spMkLst>
        </pc:spChg>
        <pc:spChg chg="mod ord">
          <ac:chgData name="Richard Wagner" userId="8ef2877b-d3c1-4f79-b68c-e8b16a325abe" providerId="ADAL" clId="{68D9EE8A-0783-6E48-8DE3-1ED3CB996BAA}" dt="2025-08-11T18:36:53.022" v="15909" actId="13244"/>
          <ac:spMkLst>
            <pc:docMk/>
            <pc:sldMk cId="4237409582" sldId="373"/>
            <ac:spMk id="3" creationId="{48DBACCA-CD59-2281-C378-A68070C7452D}"/>
          </ac:spMkLst>
        </pc:spChg>
        <pc:spChg chg="mod">
          <ac:chgData name="Richard Wagner" userId="8ef2877b-d3c1-4f79-b68c-e8b16a325abe" providerId="ADAL" clId="{68D9EE8A-0783-6E48-8DE3-1ED3CB996BAA}" dt="2025-08-11T17:37:56.565" v="15490" actId="14100"/>
          <ac:spMkLst>
            <pc:docMk/>
            <pc:sldMk cId="4237409582" sldId="373"/>
            <ac:spMk id="4" creationId="{CCE04974-5AD2-7DCF-9A2C-FF3CDA268AAB}"/>
          </ac:spMkLst>
        </pc:spChg>
        <pc:spChg chg="mod">
          <ac:chgData name="Richard Wagner" userId="8ef2877b-d3c1-4f79-b68c-e8b16a325abe" providerId="ADAL" clId="{68D9EE8A-0783-6E48-8DE3-1ED3CB996BAA}" dt="2025-08-11T17:39:26.350" v="15532" actId="1038"/>
          <ac:spMkLst>
            <pc:docMk/>
            <pc:sldMk cId="4237409582" sldId="373"/>
            <ac:spMk id="5" creationId="{0AAEC8D3-D429-C384-240D-3D7312D3DA1F}"/>
          </ac:spMkLst>
        </pc:spChg>
        <pc:spChg chg="mod">
          <ac:chgData name="Richard Wagner" userId="8ef2877b-d3c1-4f79-b68c-e8b16a325abe" providerId="ADAL" clId="{68D9EE8A-0783-6E48-8DE3-1ED3CB996BAA}" dt="2025-08-11T17:39:26.350" v="15532" actId="1038"/>
          <ac:spMkLst>
            <pc:docMk/>
            <pc:sldMk cId="4237409582" sldId="373"/>
            <ac:spMk id="6" creationId="{318DBA2F-CCF1-6985-760C-6BE2D43AC459}"/>
          </ac:spMkLst>
        </pc:spChg>
        <pc:spChg chg="mod">
          <ac:chgData name="Richard Wagner" userId="8ef2877b-d3c1-4f79-b68c-e8b16a325abe" providerId="ADAL" clId="{68D9EE8A-0783-6E48-8DE3-1ED3CB996BAA}" dt="2025-08-11T17:39:26.350" v="15532" actId="1038"/>
          <ac:spMkLst>
            <pc:docMk/>
            <pc:sldMk cId="4237409582" sldId="373"/>
            <ac:spMk id="7" creationId="{8256DE97-496E-4D3F-9F7E-7B121CB2DC1D}"/>
          </ac:spMkLst>
        </pc:spChg>
        <pc:spChg chg="add mod">
          <ac:chgData name="Richard Wagner" userId="8ef2877b-d3c1-4f79-b68c-e8b16a325abe" providerId="ADAL" clId="{68D9EE8A-0783-6E48-8DE3-1ED3CB996BAA}" dt="2025-08-11T18:36:55.797" v="15911" actId="962"/>
          <ac:spMkLst>
            <pc:docMk/>
            <pc:sldMk cId="4237409582" sldId="373"/>
            <ac:spMk id="9" creationId="{35C93E40-DAC4-6A51-03A9-E910D8E9D32D}"/>
          </ac:spMkLst>
        </pc:spChg>
      </pc:sldChg>
      <pc:sldChg chg="add del">
        <pc:chgData name="Richard Wagner" userId="8ef2877b-d3c1-4f79-b68c-e8b16a325abe" providerId="ADAL" clId="{68D9EE8A-0783-6E48-8DE3-1ED3CB996BAA}" dt="2025-08-08T15:59:33.334" v="807" actId="2696"/>
        <pc:sldMkLst>
          <pc:docMk/>
          <pc:sldMk cId="3798469102" sldId="374"/>
        </pc:sldMkLst>
      </pc:sldChg>
      <pc:sldChg chg="modSp new mod">
        <pc:chgData name="Richard Wagner" userId="8ef2877b-d3c1-4f79-b68c-e8b16a325abe" providerId="ADAL" clId="{68D9EE8A-0783-6E48-8DE3-1ED3CB996BAA}" dt="2025-08-11T18:36:41.183" v="15907" actId="13244"/>
        <pc:sldMkLst>
          <pc:docMk/>
          <pc:sldMk cId="4083368560" sldId="374"/>
        </pc:sldMkLst>
        <pc:spChg chg="mod">
          <ac:chgData name="Richard Wagner" userId="8ef2877b-d3c1-4f79-b68c-e8b16a325abe" providerId="ADAL" clId="{68D9EE8A-0783-6E48-8DE3-1ED3CB996BAA}" dt="2025-08-11T17:40:21.936" v="15543" actId="14100"/>
          <ac:spMkLst>
            <pc:docMk/>
            <pc:sldMk cId="4083368560" sldId="374"/>
            <ac:spMk id="2" creationId="{3BF6BE0F-25DF-A6FB-28FF-72F2126E8EEE}"/>
          </ac:spMkLst>
        </pc:spChg>
        <pc:spChg chg="mod ord">
          <ac:chgData name="Richard Wagner" userId="8ef2877b-d3c1-4f79-b68c-e8b16a325abe" providerId="ADAL" clId="{68D9EE8A-0783-6E48-8DE3-1ED3CB996BAA}" dt="2025-08-11T18:36:41.183" v="15907" actId="13244"/>
          <ac:spMkLst>
            <pc:docMk/>
            <pc:sldMk cId="4083368560" sldId="374"/>
            <ac:spMk id="3" creationId="{5DB9DD39-8A0B-8686-BAB1-3457C25CAB15}"/>
          </ac:spMkLst>
        </pc:spChg>
        <pc:spChg chg="mod">
          <ac:chgData name="Richard Wagner" userId="8ef2877b-d3c1-4f79-b68c-e8b16a325abe" providerId="ADAL" clId="{68D9EE8A-0783-6E48-8DE3-1ED3CB996BAA}" dt="2025-08-11T17:40:36.411" v="15547" actId="14100"/>
          <ac:spMkLst>
            <pc:docMk/>
            <pc:sldMk cId="4083368560" sldId="374"/>
            <ac:spMk id="4" creationId="{E26EDFAD-532B-A45C-4D3A-25C17171413F}"/>
          </ac:spMkLst>
        </pc:spChg>
        <pc:spChg chg="mod">
          <ac:chgData name="Richard Wagner" userId="8ef2877b-d3c1-4f79-b68c-e8b16a325abe" providerId="ADAL" clId="{68D9EE8A-0783-6E48-8DE3-1ED3CB996BAA}" dt="2025-08-11T17:41:49.076" v="15582" actId="1038"/>
          <ac:spMkLst>
            <pc:docMk/>
            <pc:sldMk cId="4083368560" sldId="374"/>
            <ac:spMk id="5" creationId="{F618A1A0-EA3E-53E7-2AC8-C0C8242E511F}"/>
          </ac:spMkLst>
        </pc:spChg>
        <pc:spChg chg="mod">
          <ac:chgData name="Richard Wagner" userId="8ef2877b-d3c1-4f79-b68c-e8b16a325abe" providerId="ADAL" clId="{68D9EE8A-0783-6E48-8DE3-1ED3CB996BAA}" dt="2025-08-11T17:41:49.076" v="15582" actId="1038"/>
          <ac:spMkLst>
            <pc:docMk/>
            <pc:sldMk cId="4083368560" sldId="374"/>
            <ac:spMk id="6" creationId="{E7396C21-D14D-0B65-335F-CBD54570A30C}"/>
          </ac:spMkLst>
        </pc:spChg>
        <pc:spChg chg="mod">
          <ac:chgData name="Richard Wagner" userId="8ef2877b-d3c1-4f79-b68c-e8b16a325abe" providerId="ADAL" clId="{68D9EE8A-0783-6E48-8DE3-1ED3CB996BAA}" dt="2025-08-11T17:42:11.653" v="15586" actId="14100"/>
          <ac:spMkLst>
            <pc:docMk/>
            <pc:sldMk cId="4083368560" sldId="374"/>
            <ac:spMk id="7" creationId="{3B787880-22F3-867B-540B-15273277DDB8}"/>
          </ac:spMkLst>
        </pc:spChg>
      </pc:sldChg>
      <pc:sldChg chg="modSp new mod">
        <pc:chgData name="Richard Wagner" userId="8ef2877b-d3c1-4f79-b68c-e8b16a325abe" providerId="ADAL" clId="{68D9EE8A-0783-6E48-8DE3-1ED3CB996BAA}" dt="2025-08-11T17:47:26.502" v="15643" actId="948"/>
        <pc:sldMkLst>
          <pc:docMk/>
          <pc:sldMk cId="2313121928" sldId="375"/>
        </pc:sldMkLst>
        <pc:spChg chg="mod">
          <ac:chgData name="Richard Wagner" userId="8ef2877b-d3c1-4f79-b68c-e8b16a325abe" providerId="ADAL" clId="{68D9EE8A-0783-6E48-8DE3-1ED3CB996BAA}" dt="2025-08-11T17:45:00.813" v="15616" actId="14100"/>
          <ac:spMkLst>
            <pc:docMk/>
            <pc:sldMk cId="2313121928" sldId="375"/>
            <ac:spMk id="2" creationId="{04FA32BA-B7E7-36C1-655E-44E7B025924E}"/>
          </ac:spMkLst>
        </pc:spChg>
        <pc:spChg chg="mod">
          <ac:chgData name="Richard Wagner" userId="8ef2877b-d3c1-4f79-b68c-e8b16a325abe" providerId="ADAL" clId="{68D9EE8A-0783-6E48-8DE3-1ED3CB996BAA}" dt="2025-08-11T17:45:28.460" v="15621" actId="14100"/>
          <ac:spMkLst>
            <pc:docMk/>
            <pc:sldMk cId="2313121928" sldId="375"/>
            <ac:spMk id="3" creationId="{482B96F1-2278-A6DA-CE11-7DA5B079202C}"/>
          </ac:spMkLst>
        </pc:spChg>
        <pc:spChg chg="mod">
          <ac:chgData name="Richard Wagner" userId="8ef2877b-d3c1-4f79-b68c-e8b16a325abe" providerId="ADAL" clId="{68D9EE8A-0783-6E48-8DE3-1ED3CB996BAA}" dt="2025-08-11T17:45:34.814" v="15628" actId="20577"/>
          <ac:spMkLst>
            <pc:docMk/>
            <pc:sldMk cId="2313121928" sldId="375"/>
            <ac:spMk id="4" creationId="{DAA43374-0173-EA0E-6631-0A44D3649E5B}"/>
          </ac:spMkLst>
        </pc:spChg>
        <pc:spChg chg="mod">
          <ac:chgData name="Richard Wagner" userId="8ef2877b-d3c1-4f79-b68c-e8b16a325abe" providerId="ADAL" clId="{68D9EE8A-0783-6E48-8DE3-1ED3CB996BAA}" dt="2025-08-11T17:47:26.502" v="15643" actId="948"/>
          <ac:spMkLst>
            <pc:docMk/>
            <pc:sldMk cId="2313121928" sldId="375"/>
            <ac:spMk id="5" creationId="{F96D6BA0-0AB5-CCCF-C445-027251A7B89C}"/>
          </ac:spMkLst>
        </pc:spChg>
      </pc:sldChg>
      <pc:sldChg chg="modSp new mod">
        <pc:chgData name="Richard Wagner" userId="8ef2877b-d3c1-4f79-b68c-e8b16a325abe" providerId="ADAL" clId="{68D9EE8A-0783-6E48-8DE3-1ED3CB996BAA}" dt="2025-08-11T18:51:26.113" v="16047" actId="20577"/>
        <pc:sldMkLst>
          <pc:docMk/>
          <pc:sldMk cId="940353606" sldId="376"/>
        </pc:sldMkLst>
        <pc:spChg chg="mod">
          <ac:chgData name="Richard Wagner" userId="8ef2877b-d3c1-4f79-b68c-e8b16a325abe" providerId="ADAL" clId="{68D9EE8A-0783-6E48-8DE3-1ED3CB996BAA}" dt="2025-08-11T17:47:42.819" v="15647" actId="14100"/>
          <ac:spMkLst>
            <pc:docMk/>
            <pc:sldMk cId="940353606" sldId="376"/>
            <ac:spMk id="2" creationId="{E86ACD39-EE55-0B8C-1720-6540D53489BF}"/>
          </ac:spMkLst>
        </pc:spChg>
        <pc:spChg chg="mod ord">
          <ac:chgData name="Richard Wagner" userId="8ef2877b-d3c1-4f79-b68c-e8b16a325abe" providerId="ADAL" clId="{68D9EE8A-0783-6E48-8DE3-1ED3CB996BAA}" dt="2025-08-11T18:36:32.208" v="15906" actId="13244"/>
          <ac:spMkLst>
            <pc:docMk/>
            <pc:sldMk cId="940353606" sldId="376"/>
            <ac:spMk id="3" creationId="{B06A6CB1-5B66-AEAE-BC8E-94D92DA997ED}"/>
          </ac:spMkLst>
        </pc:spChg>
        <pc:spChg chg="mod ord">
          <ac:chgData name="Richard Wagner" userId="8ef2877b-d3c1-4f79-b68c-e8b16a325abe" providerId="ADAL" clId="{68D9EE8A-0783-6E48-8DE3-1ED3CB996BAA}" dt="2025-08-11T18:51:26.113" v="16047" actId="20577"/>
          <ac:spMkLst>
            <pc:docMk/>
            <pc:sldMk cId="940353606" sldId="376"/>
            <ac:spMk id="4" creationId="{72AB965E-2FA1-05CF-176F-436F3C8A5B38}"/>
          </ac:spMkLst>
        </pc:spChg>
        <pc:spChg chg="mod">
          <ac:chgData name="Richard Wagner" userId="8ef2877b-d3c1-4f79-b68c-e8b16a325abe" providerId="ADAL" clId="{68D9EE8A-0783-6E48-8DE3-1ED3CB996BAA}" dt="2025-08-11T17:48:38.472" v="15664" actId="14100"/>
          <ac:spMkLst>
            <pc:docMk/>
            <pc:sldMk cId="940353606" sldId="376"/>
            <ac:spMk id="5" creationId="{A7AAB7DE-79F8-5989-E8AD-8FEE276095CB}"/>
          </ac:spMkLst>
        </pc:spChg>
        <pc:spChg chg="mod">
          <ac:chgData name="Richard Wagner" userId="8ef2877b-d3c1-4f79-b68c-e8b16a325abe" providerId="ADAL" clId="{68D9EE8A-0783-6E48-8DE3-1ED3CB996BAA}" dt="2025-08-11T17:50:54.816" v="15695" actId="14100"/>
          <ac:spMkLst>
            <pc:docMk/>
            <pc:sldMk cId="940353606" sldId="376"/>
            <ac:spMk id="6" creationId="{E376F743-E15A-40CA-029A-D62A2AD1FA66}"/>
          </ac:spMkLst>
        </pc:spChg>
        <pc:spChg chg="mod">
          <ac:chgData name="Richard Wagner" userId="8ef2877b-d3c1-4f79-b68c-e8b16a325abe" providerId="ADAL" clId="{68D9EE8A-0783-6E48-8DE3-1ED3CB996BAA}" dt="2025-08-11T17:51:39.645" v="15721" actId="1035"/>
          <ac:spMkLst>
            <pc:docMk/>
            <pc:sldMk cId="940353606" sldId="376"/>
            <ac:spMk id="7" creationId="{A6FBF8F4-6976-EC77-C3C5-EEC8C354667B}"/>
          </ac:spMkLst>
        </pc:spChg>
      </pc:sldChg>
      <pc:sldChg chg="addSp modSp new mod modAnim">
        <pc:chgData name="Richard Wagner" userId="8ef2877b-d3c1-4f79-b68c-e8b16a325abe" providerId="ADAL" clId="{68D9EE8A-0783-6E48-8DE3-1ED3CB996BAA}" dt="2025-08-11T18:36:07.085" v="15904" actId="13244"/>
        <pc:sldMkLst>
          <pc:docMk/>
          <pc:sldMk cId="3303528597" sldId="377"/>
        </pc:sldMkLst>
        <pc:spChg chg="mod">
          <ac:chgData name="Richard Wagner" userId="8ef2877b-d3c1-4f79-b68c-e8b16a325abe" providerId="ADAL" clId="{68D9EE8A-0783-6E48-8DE3-1ED3CB996BAA}" dt="2025-08-11T17:53:38.968" v="15734" actId="14100"/>
          <ac:spMkLst>
            <pc:docMk/>
            <pc:sldMk cId="3303528597" sldId="377"/>
            <ac:spMk id="2" creationId="{84B15990-D062-6103-56FD-E05C72A4545F}"/>
          </ac:spMkLst>
        </pc:spChg>
        <pc:spChg chg="mod ord">
          <ac:chgData name="Richard Wagner" userId="8ef2877b-d3c1-4f79-b68c-e8b16a325abe" providerId="ADAL" clId="{68D9EE8A-0783-6E48-8DE3-1ED3CB996BAA}" dt="2025-08-11T18:36:07.085" v="15904" actId="13244"/>
          <ac:spMkLst>
            <pc:docMk/>
            <pc:sldMk cId="3303528597" sldId="377"/>
            <ac:spMk id="3" creationId="{AC897D12-C46A-0CF5-4E48-495B65455AAD}"/>
          </ac:spMkLst>
        </pc:spChg>
        <pc:spChg chg="mod ord">
          <ac:chgData name="Richard Wagner" userId="8ef2877b-d3c1-4f79-b68c-e8b16a325abe" providerId="ADAL" clId="{68D9EE8A-0783-6E48-8DE3-1ED3CB996BAA}" dt="2025-08-11T18:36:00.990" v="15902" actId="13244"/>
          <ac:spMkLst>
            <pc:docMk/>
            <pc:sldMk cId="3303528597" sldId="377"/>
            <ac:spMk id="4" creationId="{D3486495-7178-065B-F91A-66BDE5DE62C3}"/>
          </ac:spMkLst>
        </pc:spChg>
        <pc:spChg chg="mod">
          <ac:chgData name="Richard Wagner" userId="8ef2877b-d3c1-4f79-b68c-e8b16a325abe" providerId="ADAL" clId="{68D9EE8A-0783-6E48-8DE3-1ED3CB996BAA}" dt="2025-08-11T17:54:21.854" v="15747" actId="20577"/>
          <ac:spMkLst>
            <pc:docMk/>
            <pc:sldMk cId="3303528597" sldId="377"/>
            <ac:spMk id="5" creationId="{0666EBC1-7805-9E47-E809-DD342A2C739A}"/>
          </ac:spMkLst>
        </pc:spChg>
        <pc:spChg chg="mod ord">
          <ac:chgData name="Richard Wagner" userId="8ef2877b-d3c1-4f79-b68c-e8b16a325abe" providerId="ADAL" clId="{68D9EE8A-0783-6E48-8DE3-1ED3CB996BAA}" dt="2025-08-11T18:36:05.340" v="15903" actId="13244"/>
          <ac:spMkLst>
            <pc:docMk/>
            <pc:sldMk cId="3303528597" sldId="377"/>
            <ac:spMk id="6" creationId="{6EF01CA8-82A3-307B-F70E-306F55080787}"/>
          </ac:spMkLst>
        </pc:spChg>
        <pc:spChg chg="mod">
          <ac:chgData name="Richard Wagner" userId="8ef2877b-d3c1-4f79-b68c-e8b16a325abe" providerId="ADAL" clId="{68D9EE8A-0783-6E48-8DE3-1ED3CB996BAA}" dt="2025-08-11T17:57:26.459" v="15810" actId="1036"/>
          <ac:spMkLst>
            <pc:docMk/>
            <pc:sldMk cId="3303528597" sldId="377"/>
            <ac:spMk id="7" creationId="{33C5D93B-5A5D-4F2D-186C-D5F44B05C969}"/>
          </ac:spMkLst>
        </pc:spChg>
        <pc:spChg chg="mod">
          <ac:chgData name="Richard Wagner" userId="8ef2877b-d3c1-4f79-b68c-e8b16a325abe" providerId="ADAL" clId="{68D9EE8A-0783-6E48-8DE3-1ED3CB996BAA}" dt="2025-08-11T17:54:10.471" v="15740"/>
          <ac:spMkLst>
            <pc:docMk/>
            <pc:sldMk cId="3303528597" sldId="377"/>
            <ac:spMk id="11" creationId="{2B5CE7FE-4483-58F7-C61B-EC1C470E5B44}"/>
          </ac:spMkLst>
        </pc:spChg>
        <pc:grpChg chg="add mod">
          <ac:chgData name="Richard Wagner" userId="8ef2877b-d3c1-4f79-b68c-e8b16a325abe" providerId="ADAL" clId="{68D9EE8A-0783-6E48-8DE3-1ED3CB996BAA}" dt="2025-08-11T17:54:10.471" v="15740"/>
          <ac:grpSpMkLst>
            <pc:docMk/>
            <pc:sldMk cId="3303528597" sldId="377"/>
            <ac:grpSpMk id="8" creationId="{4AB89987-F735-F9B3-5A6B-F52ADC3F0AD2}"/>
          </ac:grpSpMkLst>
        </pc:grpChg>
        <pc:grpChg chg="mod">
          <ac:chgData name="Richard Wagner" userId="8ef2877b-d3c1-4f79-b68c-e8b16a325abe" providerId="ADAL" clId="{68D9EE8A-0783-6E48-8DE3-1ED3CB996BAA}" dt="2025-08-11T17:54:10.471" v="15740"/>
          <ac:grpSpMkLst>
            <pc:docMk/>
            <pc:sldMk cId="3303528597" sldId="377"/>
            <ac:grpSpMk id="10" creationId="{2B718360-60E7-2C1F-4899-466E9B2F2933}"/>
          </ac:grpSpMkLst>
        </pc:grpChg>
        <pc:picChg chg="mod">
          <ac:chgData name="Richard Wagner" userId="8ef2877b-d3c1-4f79-b68c-e8b16a325abe" providerId="ADAL" clId="{68D9EE8A-0783-6E48-8DE3-1ED3CB996BAA}" dt="2025-08-11T17:54:10.471" v="15740"/>
          <ac:picMkLst>
            <pc:docMk/>
            <pc:sldMk cId="3303528597" sldId="377"/>
            <ac:picMk id="9" creationId="{80FCCE00-68AB-9AB3-BE07-111938B4B217}"/>
          </ac:picMkLst>
        </pc:picChg>
        <pc:picChg chg="mod">
          <ac:chgData name="Richard Wagner" userId="8ef2877b-d3c1-4f79-b68c-e8b16a325abe" providerId="ADAL" clId="{68D9EE8A-0783-6E48-8DE3-1ED3CB996BAA}" dt="2025-08-11T17:54:10.471" v="15740"/>
          <ac:picMkLst>
            <pc:docMk/>
            <pc:sldMk cId="3303528597" sldId="377"/>
            <ac:picMk id="12" creationId="{FEA37880-89E7-4755-78CE-B42C621A3655}"/>
          </ac:picMkLst>
        </pc:picChg>
        <pc:picChg chg="mod">
          <ac:chgData name="Richard Wagner" userId="8ef2877b-d3c1-4f79-b68c-e8b16a325abe" providerId="ADAL" clId="{68D9EE8A-0783-6E48-8DE3-1ED3CB996BAA}" dt="2025-08-11T17:54:10.471" v="15740"/>
          <ac:picMkLst>
            <pc:docMk/>
            <pc:sldMk cId="3303528597" sldId="377"/>
            <ac:picMk id="13" creationId="{69DB2A44-8CC4-B31E-FD76-327754CA64C3}"/>
          </ac:picMkLst>
        </pc:picChg>
        <pc:picChg chg="mod">
          <ac:chgData name="Richard Wagner" userId="8ef2877b-d3c1-4f79-b68c-e8b16a325abe" providerId="ADAL" clId="{68D9EE8A-0783-6E48-8DE3-1ED3CB996BAA}" dt="2025-08-11T17:54:10.471" v="15740"/>
          <ac:picMkLst>
            <pc:docMk/>
            <pc:sldMk cId="3303528597" sldId="377"/>
            <ac:picMk id="14" creationId="{CF00DA5D-CC10-88D5-C5B9-D921E0CB5018}"/>
          </ac:picMkLst>
        </pc:picChg>
        <pc:picChg chg="mod">
          <ac:chgData name="Richard Wagner" userId="8ef2877b-d3c1-4f79-b68c-e8b16a325abe" providerId="ADAL" clId="{68D9EE8A-0783-6E48-8DE3-1ED3CB996BAA}" dt="2025-08-11T17:54:10.471" v="15740"/>
          <ac:picMkLst>
            <pc:docMk/>
            <pc:sldMk cId="3303528597" sldId="377"/>
            <ac:picMk id="15" creationId="{66A53EAC-CECF-03FD-A3C4-8C4E7EAB339D}"/>
          </ac:picMkLst>
        </pc:picChg>
      </pc:sldChg>
      <pc:sldChg chg="addSp modSp new mod modAnim">
        <pc:chgData name="Richard Wagner" userId="8ef2877b-d3c1-4f79-b68c-e8b16a325abe" providerId="ADAL" clId="{68D9EE8A-0783-6E48-8DE3-1ED3CB996BAA}" dt="2025-08-11T20:00:24.994" v="16794" actId="14100"/>
        <pc:sldMkLst>
          <pc:docMk/>
          <pc:sldMk cId="3599655790" sldId="378"/>
        </pc:sldMkLst>
        <pc:spChg chg="mod">
          <ac:chgData name="Richard Wagner" userId="8ef2877b-d3c1-4f79-b68c-e8b16a325abe" providerId="ADAL" clId="{68D9EE8A-0783-6E48-8DE3-1ED3CB996BAA}" dt="2025-08-11T19:59:17.680" v="16766"/>
          <ac:spMkLst>
            <pc:docMk/>
            <pc:sldMk cId="3599655790" sldId="378"/>
            <ac:spMk id="2" creationId="{54DE9596-E3C7-0720-E0E2-B5299B0BF904}"/>
          </ac:spMkLst>
        </pc:spChg>
        <pc:spChg chg="mod">
          <ac:chgData name="Richard Wagner" userId="8ef2877b-d3c1-4f79-b68c-e8b16a325abe" providerId="ADAL" clId="{68D9EE8A-0783-6E48-8DE3-1ED3CB996BAA}" dt="2025-08-11T20:00:24.994" v="16794" actId="14100"/>
          <ac:spMkLst>
            <pc:docMk/>
            <pc:sldMk cId="3599655790" sldId="378"/>
            <ac:spMk id="3" creationId="{AFCBD76B-340C-98FC-D6DA-196290600C35}"/>
          </ac:spMkLst>
        </pc:spChg>
        <pc:spChg chg="mod">
          <ac:chgData name="Richard Wagner" userId="8ef2877b-d3c1-4f79-b68c-e8b16a325abe" providerId="ADAL" clId="{68D9EE8A-0783-6E48-8DE3-1ED3CB996BAA}" dt="2025-08-11T20:00:22.575" v="16793" actId="14100"/>
          <ac:spMkLst>
            <pc:docMk/>
            <pc:sldMk cId="3599655790" sldId="378"/>
            <ac:spMk id="4" creationId="{247B29A0-9F5C-24EC-9FB5-014B21CE6928}"/>
          </ac:spMkLst>
        </pc:spChg>
        <pc:spChg chg="mod">
          <ac:chgData name="Richard Wagner" userId="8ef2877b-d3c1-4f79-b68c-e8b16a325abe" providerId="ADAL" clId="{68D9EE8A-0783-6E48-8DE3-1ED3CB996BAA}" dt="2025-08-11T20:00:20.392" v="16792" actId="14100"/>
          <ac:spMkLst>
            <pc:docMk/>
            <pc:sldMk cId="3599655790" sldId="378"/>
            <ac:spMk id="5" creationId="{D40EBE33-7A77-9479-39F9-D6E08C077A35}"/>
          </ac:spMkLst>
        </pc:spChg>
        <pc:spChg chg="add mod">
          <ac:chgData name="Richard Wagner" userId="8ef2877b-d3c1-4f79-b68c-e8b16a325abe" providerId="ADAL" clId="{68D9EE8A-0783-6E48-8DE3-1ED3CB996BAA}" dt="2025-08-11T19:59:29.771" v="16772" actId="167"/>
          <ac:spMkLst>
            <pc:docMk/>
            <pc:sldMk cId="3599655790" sldId="378"/>
            <ac:spMk id="6" creationId="{B86BAF9B-B17B-4247-923D-35F911F8B062}"/>
          </ac:spMkLst>
        </pc:spChg>
        <pc:spChg chg="mod">
          <ac:chgData name="Richard Wagner" userId="8ef2877b-d3c1-4f79-b68c-e8b16a325abe" providerId="ADAL" clId="{68D9EE8A-0783-6E48-8DE3-1ED3CB996BAA}" dt="2025-08-11T20:00:13.849" v="16782"/>
          <ac:spMkLst>
            <pc:docMk/>
            <pc:sldMk cId="3599655790" sldId="378"/>
            <ac:spMk id="9" creationId="{76F9A255-B96C-0D55-7B87-5C59CDE84A70}"/>
          </ac:spMkLst>
        </pc:spChg>
        <pc:spChg chg="mod">
          <ac:chgData name="Richard Wagner" userId="8ef2877b-d3c1-4f79-b68c-e8b16a325abe" providerId="ADAL" clId="{68D9EE8A-0783-6E48-8DE3-1ED3CB996BAA}" dt="2025-08-11T20:00:13.849" v="16782"/>
          <ac:spMkLst>
            <pc:docMk/>
            <pc:sldMk cId="3599655790" sldId="378"/>
            <ac:spMk id="11" creationId="{BA64B161-76A0-4DE6-FFE6-C7C96D3D8CB9}"/>
          </ac:spMkLst>
        </pc:spChg>
        <pc:grpChg chg="add mod">
          <ac:chgData name="Richard Wagner" userId="8ef2877b-d3c1-4f79-b68c-e8b16a325abe" providerId="ADAL" clId="{68D9EE8A-0783-6E48-8DE3-1ED3CB996BAA}" dt="2025-08-11T20:00:16.848" v="16791" actId="1038"/>
          <ac:grpSpMkLst>
            <pc:docMk/>
            <pc:sldMk cId="3599655790" sldId="378"/>
            <ac:grpSpMk id="7" creationId="{62526968-E101-7B6B-3057-FECDC255B8BE}"/>
          </ac:grpSpMkLst>
        </pc:grpChg>
        <pc:picChg chg="mod">
          <ac:chgData name="Richard Wagner" userId="8ef2877b-d3c1-4f79-b68c-e8b16a325abe" providerId="ADAL" clId="{68D9EE8A-0783-6E48-8DE3-1ED3CB996BAA}" dt="2025-08-11T20:00:13.849" v="16782"/>
          <ac:picMkLst>
            <pc:docMk/>
            <pc:sldMk cId="3599655790" sldId="378"/>
            <ac:picMk id="8" creationId="{27132842-1CD8-2D61-C163-E217B2FF38A5}"/>
          </ac:picMkLst>
        </pc:picChg>
        <pc:picChg chg="mod">
          <ac:chgData name="Richard Wagner" userId="8ef2877b-d3c1-4f79-b68c-e8b16a325abe" providerId="ADAL" clId="{68D9EE8A-0783-6E48-8DE3-1ED3CB996BAA}" dt="2025-08-11T20:00:13.849" v="16782"/>
          <ac:picMkLst>
            <pc:docMk/>
            <pc:sldMk cId="3599655790" sldId="378"/>
            <ac:picMk id="10" creationId="{636C1DD7-356A-1E5F-4BE4-6E5102BA54BA}"/>
          </ac:picMkLst>
        </pc:picChg>
      </pc:sldChg>
      <pc:sldChg chg="modSp add del mod">
        <pc:chgData name="Richard Wagner" userId="8ef2877b-d3c1-4f79-b68c-e8b16a325abe" providerId="ADAL" clId="{68D9EE8A-0783-6E48-8DE3-1ED3CB996BAA}" dt="2025-08-11T20:23:35.861" v="17275" actId="2696"/>
        <pc:sldMkLst>
          <pc:docMk/>
          <pc:sldMk cId="1885468577" sldId="379"/>
        </pc:sldMkLst>
      </pc:sldChg>
      <pc:sldChg chg="addSp modSp new mod modNotesTx">
        <pc:chgData name="Richard Wagner" userId="8ef2877b-d3c1-4f79-b68c-e8b16a325abe" providerId="ADAL" clId="{68D9EE8A-0783-6E48-8DE3-1ED3CB996BAA}" dt="2025-08-11T20:41:21.858" v="18550" actId="255"/>
        <pc:sldMkLst>
          <pc:docMk/>
          <pc:sldMk cId="2688542309" sldId="379"/>
        </pc:sldMkLst>
        <pc:spChg chg="mod">
          <ac:chgData name="Richard Wagner" userId="8ef2877b-d3c1-4f79-b68c-e8b16a325abe" providerId="ADAL" clId="{68D9EE8A-0783-6E48-8DE3-1ED3CB996BAA}" dt="2025-08-11T20:23:44.373" v="17310" actId="20577"/>
          <ac:spMkLst>
            <pc:docMk/>
            <pc:sldMk cId="2688542309" sldId="379"/>
            <ac:spMk id="2" creationId="{CA2BD0C9-CD9D-A72F-23DA-B232CE5DB258}"/>
          </ac:spMkLst>
        </pc:spChg>
        <pc:spChg chg="mod">
          <ac:chgData name="Richard Wagner" userId="8ef2877b-d3c1-4f79-b68c-e8b16a325abe" providerId="ADAL" clId="{68D9EE8A-0783-6E48-8DE3-1ED3CB996BAA}" dt="2025-08-11T20:41:21.858" v="18550" actId="255"/>
          <ac:spMkLst>
            <pc:docMk/>
            <pc:sldMk cId="2688542309" sldId="379"/>
            <ac:spMk id="3" creationId="{6FEE36A1-4BF9-B29E-501B-024D68B2BC8A}"/>
          </ac:spMkLst>
        </pc:spChg>
        <pc:spChg chg="mod">
          <ac:chgData name="Richard Wagner" userId="8ef2877b-d3c1-4f79-b68c-e8b16a325abe" providerId="ADAL" clId="{68D9EE8A-0783-6E48-8DE3-1ED3CB996BAA}" dt="2025-08-11T20:23:52.401" v="17330" actId="20577"/>
          <ac:spMkLst>
            <pc:docMk/>
            <pc:sldMk cId="2688542309" sldId="379"/>
            <ac:spMk id="4" creationId="{1D884DE5-2CD3-FA92-FC40-A136A7959E9F}"/>
          </ac:spMkLst>
        </pc:spChg>
        <pc:spChg chg="mod">
          <ac:chgData name="Richard Wagner" userId="8ef2877b-d3c1-4f79-b68c-e8b16a325abe" providerId="ADAL" clId="{68D9EE8A-0783-6E48-8DE3-1ED3CB996BAA}" dt="2025-08-11T20:28:58.118" v="17810" actId="14100"/>
          <ac:spMkLst>
            <pc:docMk/>
            <pc:sldMk cId="2688542309" sldId="379"/>
            <ac:spMk id="5" creationId="{46DE9F1B-1E6E-CD0B-70DF-1A9D56F4FA7E}"/>
          </ac:spMkLst>
        </pc:spChg>
        <pc:spChg chg="mod">
          <ac:chgData name="Richard Wagner" userId="8ef2877b-d3c1-4f79-b68c-e8b16a325abe" providerId="ADAL" clId="{68D9EE8A-0783-6E48-8DE3-1ED3CB996BAA}" dt="2025-08-11T20:29:10.839" v="17825" actId="1035"/>
          <ac:spMkLst>
            <pc:docMk/>
            <pc:sldMk cId="2688542309" sldId="379"/>
            <ac:spMk id="6" creationId="{7895EA4C-B65F-C617-5289-897D6AAA4486}"/>
          </ac:spMkLst>
        </pc:spChg>
        <pc:spChg chg="mod">
          <ac:chgData name="Richard Wagner" userId="8ef2877b-d3c1-4f79-b68c-e8b16a325abe" providerId="ADAL" clId="{68D9EE8A-0783-6E48-8DE3-1ED3CB996BAA}" dt="2025-08-11T20:29:07.323" v="17822" actId="1035"/>
          <ac:spMkLst>
            <pc:docMk/>
            <pc:sldMk cId="2688542309" sldId="379"/>
            <ac:spMk id="7" creationId="{929C663E-3FB7-19C7-141B-93C8191F0E95}"/>
          </ac:spMkLst>
        </pc:spChg>
        <pc:spChg chg="add mod">
          <ac:chgData name="Richard Wagner" userId="8ef2877b-d3c1-4f79-b68c-e8b16a325abe" providerId="ADAL" clId="{68D9EE8A-0783-6E48-8DE3-1ED3CB996BAA}" dt="2025-08-11T20:29:14.497" v="17828" actId="1035"/>
          <ac:spMkLst>
            <pc:docMk/>
            <pc:sldMk cId="2688542309" sldId="379"/>
            <ac:spMk id="8" creationId="{9801C6AD-C476-6AFD-C852-AD9CC62BC477}"/>
          </ac:spMkLst>
        </pc:spChg>
        <pc:spChg chg="add mod">
          <ac:chgData name="Richard Wagner" userId="8ef2877b-d3c1-4f79-b68c-e8b16a325abe" providerId="ADAL" clId="{68D9EE8A-0783-6E48-8DE3-1ED3CB996BAA}" dt="2025-08-11T20:29:14.497" v="17828" actId="1035"/>
          <ac:spMkLst>
            <pc:docMk/>
            <pc:sldMk cId="2688542309" sldId="379"/>
            <ac:spMk id="9" creationId="{21E1357B-ECF7-0CF5-844A-18FB26264FFB}"/>
          </ac:spMkLst>
        </pc:spChg>
      </pc:sldChg>
      <pc:sldMasterChg chg="modSldLayout">
        <pc:chgData name="Richard Wagner" userId="8ef2877b-d3c1-4f79-b68c-e8b16a325abe" providerId="ADAL" clId="{68D9EE8A-0783-6E48-8DE3-1ED3CB996BAA}" dt="2025-08-11T18:42:21.468" v="15921" actId="13244"/>
        <pc:sldMasterMkLst>
          <pc:docMk/>
          <pc:sldMasterMk cId="270095511" sldId="2147483690"/>
        </pc:sldMasterMkLst>
        <pc:sldLayoutChg chg="delSp modSp mod">
          <pc:chgData name="Richard Wagner" userId="8ef2877b-d3c1-4f79-b68c-e8b16a325abe" providerId="ADAL" clId="{68D9EE8A-0783-6E48-8DE3-1ED3CB996BAA}" dt="2025-08-11T17:44:17.266" v="15593" actId="1038"/>
          <pc:sldLayoutMkLst>
            <pc:docMk/>
            <pc:sldMasterMk cId="270095511" sldId="2147483690"/>
            <pc:sldLayoutMk cId="2656984232" sldId="2147483703"/>
          </pc:sldLayoutMkLst>
          <pc:spChg chg="mod">
            <ac:chgData name="Richard Wagner" userId="8ef2877b-d3c1-4f79-b68c-e8b16a325abe" providerId="ADAL" clId="{68D9EE8A-0783-6E48-8DE3-1ED3CB996BAA}" dt="2025-08-11T17:44:17.266" v="15593" actId="1038"/>
            <ac:spMkLst>
              <pc:docMk/>
              <pc:sldMasterMk cId="270095511" sldId="2147483690"/>
              <pc:sldLayoutMk cId="2656984232" sldId="2147483703"/>
              <ac:spMk id="3" creationId="{A6869DDB-E550-F551-961B-6D23DB873418}"/>
            </ac:spMkLst>
          </pc:spChg>
          <pc:spChg chg="mod">
            <ac:chgData name="Richard Wagner" userId="8ef2877b-d3c1-4f79-b68c-e8b16a325abe" providerId="ADAL" clId="{68D9EE8A-0783-6E48-8DE3-1ED3CB996BAA}" dt="2025-08-11T17:44:17.266" v="15593" actId="1038"/>
            <ac:spMkLst>
              <pc:docMk/>
              <pc:sldMasterMk cId="270095511" sldId="2147483690"/>
              <pc:sldLayoutMk cId="2656984232" sldId="2147483703"/>
              <ac:spMk id="4" creationId="{9EBADC78-3800-CDA6-CC9F-BB2080B8B478}"/>
            </ac:spMkLst>
          </pc:spChg>
          <pc:spChg chg="mod">
            <ac:chgData name="Richard Wagner" userId="8ef2877b-d3c1-4f79-b68c-e8b16a325abe" providerId="ADAL" clId="{68D9EE8A-0783-6E48-8DE3-1ED3CB996BAA}" dt="2025-08-11T16:08:50.817" v="14946" actId="14100"/>
            <ac:spMkLst>
              <pc:docMk/>
              <pc:sldMasterMk cId="270095511" sldId="2147483690"/>
              <pc:sldLayoutMk cId="2656984232" sldId="2147483703"/>
              <ac:spMk id="6" creationId="{56A8F5B6-9927-6C4F-AA79-043E881EB5B2}"/>
            </ac:spMkLst>
          </pc:spChg>
          <pc:spChg chg="mod">
            <ac:chgData name="Richard Wagner" userId="8ef2877b-d3c1-4f79-b68c-e8b16a325abe" providerId="ADAL" clId="{68D9EE8A-0783-6E48-8DE3-1ED3CB996BAA}" dt="2025-08-11T16:31:30.504" v="15262" actId="242"/>
            <ac:spMkLst>
              <pc:docMk/>
              <pc:sldMasterMk cId="270095511" sldId="2147483690"/>
              <pc:sldLayoutMk cId="2656984232" sldId="2147483703"/>
              <ac:spMk id="10" creationId="{4BD74D56-E1F6-8DB5-4F5D-C5DE1BB2E9A5}"/>
            </ac:spMkLst>
          </pc:spChg>
        </pc:sldLayoutChg>
        <pc:sldLayoutChg chg="modSp mod">
          <pc:chgData name="Richard Wagner" userId="8ef2877b-d3c1-4f79-b68c-e8b16a325abe" providerId="ADAL" clId="{68D9EE8A-0783-6E48-8DE3-1ED3CB996BAA}" dt="2025-08-11T15:55:01.737" v="14802" actId="14100"/>
          <pc:sldLayoutMkLst>
            <pc:docMk/>
            <pc:sldMasterMk cId="270095511" sldId="2147483690"/>
            <pc:sldLayoutMk cId="3148169572" sldId="2147483705"/>
          </pc:sldLayoutMkLst>
          <pc:spChg chg="mod">
            <ac:chgData name="Richard Wagner" userId="8ef2877b-d3c1-4f79-b68c-e8b16a325abe" providerId="ADAL" clId="{68D9EE8A-0783-6E48-8DE3-1ED3CB996BAA}" dt="2025-08-11T15:55:01.737" v="14802" actId="14100"/>
            <ac:spMkLst>
              <pc:docMk/>
              <pc:sldMasterMk cId="270095511" sldId="2147483690"/>
              <pc:sldLayoutMk cId="3148169572" sldId="2147483705"/>
              <ac:spMk id="10" creationId="{4BD74D56-E1F6-8DB5-4F5D-C5DE1BB2E9A5}"/>
            </ac:spMkLst>
          </pc:spChg>
        </pc:sldLayoutChg>
        <pc:sldLayoutChg chg="addSp delSp modSp mod">
          <pc:chgData name="Richard Wagner" userId="8ef2877b-d3c1-4f79-b68c-e8b16a325abe" providerId="ADAL" clId="{68D9EE8A-0783-6E48-8DE3-1ED3CB996BAA}" dt="2025-08-11T18:42:21.468" v="15921" actId="13244"/>
          <pc:sldLayoutMkLst>
            <pc:docMk/>
            <pc:sldMasterMk cId="270095511" sldId="2147483690"/>
            <pc:sldLayoutMk cId="3328673861" sldId="2147483708"/>
          </pc:sldLayoutMkLst>
          <pc:spChg chg="mod">
            <ac:chgData name="Richard Wagner" userId="8ef2877b-d3c1-4f79-b68c-e8b16a325abe" providerId="ADAL" clId="{68D9EE8A-0783-6E48-8DE3-1ED3CB996BAA}" dt="2025-08-11T17:44:27.351" v="15598" actId="1038"/>
            <ac:spMkLst>
              <pc:docMk/>
              <pc:sldMasterMk cId="270095511" sldId="2147483690"/>
              <pc:sldLayoutMk cId="3328673861" sldId="2147483708"/>
              <ac:spMk id="3" creationId="{A6869DDB-E550-F551-961B-6D23DB873418}"/>
            </ac:spMkLst>
          </pc:spChg>
          <pc:spChg chg="mod">
            <ac:chgData name="Richard Wagner" userId="8ef2877b-d3c1-4f79-b68c-e8b16a325abe" providerId="ADAL" clId="{68D9EE8A-0783-6E48-8DE3-1ED3CB996BAA}" dt="2025-08-11T17:44:27.351" v="15598" actId="1038"/>
            <ac:spMkLst>
              <pc:docMk/>
              <pc:sldMasterMk cId="270095511" sldId="2147483690"/>
              <pc:sldLayoutMk cId="3328673861" sldId="2147483708"/>
              <ac:spMk id="4" creationId="{9EBADC78-3800-CDA6-CC9F-BB2080B8B478}"/>
            </ac:spMkLst>
          </pc:spChg>
          <pc:spChg chg="mod">
            <ac:chgData name="Richard Wagner" userId="8ef2877b-d3c1-4f79-b68c-e8b16a325abe" providerId="ADAL" clId="{68D9EE8A-0783-6E48-8DE3-1ED3CB996BAA}" dt="2025-08-11T16:09:18.823" v="14952" actId="14100"/>
            <ac:spMkLst>
              <pc:docMk/>
              <pc:sldMasterMk cId="270095511" sldId="2147483690"/>
              <pc:sldLayoutMk cId="3328673861" sldId="2147483708"/>
              <ac:spMk id="6" creationId="{56A8F5B6-9927-6C4F-AA79-043E881EB5B2}"/>
            </ac:spMkLst>
          </pc:spChg>
          <pc:spChg chg="mod ord">
            <ac:chgData name="Richard Wagner" userId="8ef2877b-d3c1-4f79-b68c-e8b16a325abe" providerId="ADAL" clId="{68D9EE8A-0783-6E48-8DE3-1ED3CB996BAA}" dt="2025-08-11T18:42:21.468" v="15921" actId="13244"/>
            <ac:spMkLst>
              <pc:docMk/>
              <pc:sldMasterMk cId="270095511" sldId="2147483690"/>
              <pc:sldLayoutMk cId="3328673861" sldId="2147483708"/>
              <ac:spMk id="8" creationId="{6DC6400A-BEB5-4BD0-47DC-C97CADD7EB61}"/>
            </ac:spMkLst>
          </pc:spChg>
          <pc:spChg chg="mod ord">
            <ac:chgData name="Richard Wagner" userId="8ef2877b-d3c1-4f79-b68c-e8b16a325abe" providerId="ADAL" clId="{68D9EE8A-0783-6E48-8DE3-1ED3CB996BAA}" dt="2025-08-11T18:42:16.013" v="15920" actId="13244"/>
            <ac:spMkLst>
              <pc:docMk/>
              <pc:sldMasterMk cId="270095511" sldId="2147483690"/>
              <pc:sldLayoutMk cId="3328673861" sldId="2147483708"/>
              <ac:spMk id="9" creationId="{B36A7888-F8BA-1246-089A-D11EE5DBB532}"/>
            </ac:spMkLst>
          </pc:spChg>
          <pc:spChg chg="mod">
            <ac:chgData name="Richard Wagner" userId="8ef2877b-d3c1-4f79-b68c-e8b16a325abe" providerId="ADAL" clId="{68D9EE8A-0783-6E48-8DE3-1ED3CB996BAA}" dt="2025-08-11T16:31:21.871" v="15261" actId="242"/>
            <ac:spMkLst>
              <pc:docMk/>
              <pc:sldMasterMk cId="270095511" sldId="2147483690"/>
              <pc:sldLayoutMk cId="3328673861" sldId="2147483708"/>
              <ac:spMk id="10" creationId="{4BD74D56-E1F6-8DB5-4F5D-C5DE1BB2E9A5}"/>
            </ac:spMkLst>
          </pc:spChg>
          <pc:spChg chg="add mod">
            <ac:chgData name="Richard Wagner" userId="8ef2877b-d3c1-4f79-b68c-e8b16a325abe" providerId="ADAL" clId="{68D9EE8A-0783-6E48-8DE3-1ED3CB996BAA}" dt="2025-08-11T17:44:31.097" v="15600" actId="14100"/>
            <ac:spMkLst>
              <pc:docMk/>
              <pc:sldMasterMk cId="270095511" sldId="2147483690"/>
              <pc:sldLayoutMk cId="3328673861" sldId="2147483708"/>
              <ac:spMk id="14" creationId="{DEA71CF7-FEB7-DA49-0192-1B271529DADF}"/>
            </ac:spMkLst>
          </pc:spChg>
        </pc:sldLayoutChg>
      </pc:sldMasterChg>
    </pc:docChg>
  </pc:docChgLst>
  <pc:docChgLst>
    <pc:chgData name="Richard Wagner" userId="8ef2877b-d3c1-4f79-b68c-e8b16a325abe" providerId="ADAL" clId="{0AEC4C5F-96B4-5C4E-8BD7-AE53BD736B95}"/>
    <pc:docChg chg="undo redo custSel addSld delSld modSld sldOrd modMainMaster addSection delSection modSection">
      <pc:chgData name="Richard Wagner" userId="8ef2877b-d3c1-4f79-b68c-e8b16a325abe" providerId="ADAL" clId="{0AEC4C5F-96B4-5C4E-8BD7-AE53BD736B95}" dt="2025-09-09T17:18:25.016" v="31145" actId="242"/>
      <pc:docMkLst>
        <pc:docMk/>
      </pc:docMkLst>
      <pc:sldChg chg="addSp modSp mod">
        <pc:chgData name="Richard Wagner" userId="8ef2877b-d3c1-4f79-b68c-e8b16a325abe" providerId="ADAL" clId="{0AEC4C5F-96B4-5C4E-8BD7-AE53BD736B95}" dt="2025-09-05T17:57:54.079" v="30925" actId="33524"/>
        <pc:sldMkLst>
          <pc:docMk/>
          <pc:sldMk cId="4288340969" sldId="300"/>
        </pc:sldMkLst>
        <pc:spChg chg="add mod">
          <ac:chgData name="Richard Wagner" userId="8ef2877b-d3c1-4f79-b68c-e8b16a325abe" providerId="ADAL" clId="{0AEC4C5F-96B4-5C4E-8BD7-AE53BD736B95}" dt="2025-09-05T17:57:54.079" v="30925" actId="33524"/>
          <ac:spMkLst>
            <pc:docMk/>
            <pc:sldMk cId="4288340969" sldId="300"/>
            <ac:spMk id="3" creationId="{7EFCD7A5-0A8D-98FF-D506-B64DCC7B52EC}"/>
          </ac:spMkLst>
        </pc:spChg>
      </pc:sldChg>
      <pc:sldChg chg="addSp delSp modSp mod">
        <pc:chgData name="Richard Wagner" userId="8ef2877b-d3c1-4f79-b68c-e8b16a325abe" providerId="ADAL" clId="{0AEC4C5F-96B4-5C4E-8BD7-AE53BD736B95}" dt="2025-09-05T17:58:59.403" v="30930" actId="20577"/>
        <pc:sldMkLst>
          <pc:docMk/>
          <pc:sldMk cId="3635965199" sldId="302"/>
        </pc:sldMkLst>
        <pc:spChg chg="add mod">
          <ac:chgData name="Richard Wagner" userId="8ef2877b-d3c1-4f79-b68c-e8b16a325abe" providerId="ADAL" clId="{0AEC4C5F-96B4-5C4E-8BD7-AE53BD736B95}" dt="2025-09-05T17:57:32.033" v="30923" actId="962"/>
          <ac:spMkLst>
            <pc:docMk/>
            <pc:sldMk cId="3635965199" sldId="302"/>
            <ac:spMk id="2" creationId="{80C09D2A-85DF-0C56-876F-4FC2AA828FC5}"/>
          </ac:spMkLst>
        </pc:spChg>
        <pc:spChg chg="add del mod">
          <ac:chgData name="Richard Wagner" userId="8ef2877b-d3c1-4f79-b68c-e8b16a325abe" providerId="ADAL" clId="{0AEC4C5F-96B4-5C4E-8BD7-AE53BD736B95}" dt="2025-09-04T23:34:11.136" v="23999" actId="6549"/>
          <ac:spMkLst>
            <pc:docMk/>
            <pc:sldMk cId="3635965199" sldId="302"/>
            <ac:spMk id="3" creationId="{17E2C9F5-E801-7D1D-E98F-BE18FCDAD283}"/>
          </ac:spMkLst>
        </pc:spChg>
        <pc:spChg chg="mod">
          <ac:chgData name="Richard Wagner" userId="8ef2877b-d3c1-4f79-b68c-e8b16a325abe" providerId="ADAL" clId="{0AEC4C5F-96B4-5C4E-8BD7-AE53BD736B95}" dt="2025-09-04T23:32:47.440" v="23945" actId="1035"/>
          <ac:spMkLst>
            <pc:docMk/>
            <pc:sldMk cId="3635965199" sldId="302"/>
            <ac:spMk id="4" creationId="{5AC8BFB3-A6DC-6A9E-4AAC-61F434FF8C90}"/>
          </ac:spMkLst>
        </pc:spChg>
        <pc:spChg chg="add mod">
          <ac:chgData name="Richard Wagner" userId="8ef2877b-d3c1-4f79-b68c-e8b16a325abe" providerId="ADAL" clId="{0AEC4C5F-96B4-5C4E-8BD7-AE53BD736B95}" dt="2025-09-05T17:58:59.403" v="30930" actId="20577"/>
          <ac:spMkLst>
            <pc:docMk/>
            <pc:sldMk cId="3635965199" sldId="302"/>
            <ac:spMk id="5" creationId="{0730D87E-6691-B5A5-60C1-E8A3EFDEBA9F}"/>
          </ac:spMkLst>
        </pc:spChg>
        <pc:picChg chg="mod">
          <ac:chgData name="Richard Wagner" userId="8ef2877b-d3c1-4f79-b68c-e8b16a325abe" providerId="ADAL" clId="{0AEC4C5F-96B4-5C4E-8BD7-AE53BD736B95}" dt="2025-09-05T17:57:14.593" v="30921" actId="1076"/>
          <ac:picMkLst>
            <pc:docMk/>
            <pc:sldMk cId="3635965199" sldId="302"/>
            <ac:picMk id="28" creationId="{032AC363-79D7-5034-0199-9E8D5995FDF7}"/>
          </ac:picMkLst>
        </pc:picChg>
      </pc:sldChg>
      <pc:sldChg chg="addSp delSp modSp add del mod">
        <pc:chgData name="Richard Wagner" userId="8ef2877b-d3c1-4f79-b68c-e8b16a325abe" providerId="ADAL" clId="{0AEC4C5F-96B4-5C4E-8BD7-AE53BD736B95}" dt="2025-09-09T17:00:32.421" v="31007"/>
        <pc:sldMkLst>
          <pc:docMk/>
          <pc:sldMk cId="3080709167" sldId="308"/>
        </pc:sldMkLst>
        <pc:spChg chg="add del mod">
          <ac:chgData name="Richard Wagner" userId="8ef2877b-d3c1-4f79-b68c-e8b16a325abe" providerId="ADAL" clId="{0AEC4C5F-96B4-5C4E-8BD7-AE53BD736B95}" dt="2025-09-09T17:00:17.737" v="31003" actId="478"/>
          <ac:spMkLst>
            <pc:docMk/>
            <pc:sldMk cId="3080709167" sldId="308"/>
            <ac:spMk id="2" creationId="{98586820-840B-9911-1932-9CAE91056AB1}"/>
          </ac:spMkLst>
        </pc:spChg>
        <pc:spChg chg="add del mod">
          <ac:chgData name="Richard Wagner" userId="8ef2877b-d3c1-4f79-b68c-e8b16a325abe" providerId="ADAL" clId="{0AEC4C5F-96B4-5C4E-8BD7-AE53BD736B95}" dt="2025-09-09T16:59:04.010" v="30981" actId="478"/>
          <ac:spMkLst>
            <pc:docMk/>
            <pc:sldMk cId="3080709167" sldId="308"/>
            <ac:spMk id="3" creationId="{D5901263-F1E0-19B0-DD74-8B1712921AD8}"/>
          </ac:spMkLst>
        </pc:spChg>
        <pc:spChg chg="add del mod">
          <ac:chgData name="Richard Wagner" userId="8ef2877b-d3c1-4f79-b68c-e8b16a325abe" providerId="ADAL" clId="{0AEC4C5F-96B4-5C4E-8BD7-AE53BD736B95}" dt="2025-09-09T17:00:25.160" v="31006" actId="478"/>
          <ac:spMkLst>
            <pc:docMk/>
            <pc:sldMk cId="3080709167" sldId="308"/>
            <ac:spMk id="5" creationId="{37E61B24-523B-9AB7-7B8A-E575A41779EE}"/>
          </ac:spMkLst>
        </pc:spChg>
        <pc:spChg chg="add del mod">
          <ac:chgData name="Richard Wagner" userId="8ef2877b-d3c1-4f79-b68c-e8b16a325abe" providerId="ADAL" clId="{0AEC4C5F-96B4-5C4E-8BD7-AE53BD736B95}" dt="2025-09-09T17:00:20.740" v="31004" actId="478"/>
          <ac:spMkLst>
            <pc:docMk/>
            <pc:sldMk cId="3080709167" sldId="308"/>
            <ac:spMk id="6" creationId="{3C498603-D4EC-C8BE-7BDE-C548E62B0C1A}"/>
          </ac:spMkLst>
        </pc:spChg>
        <pc:spChg chg="add del mod">
          <ac:chgData name="Richard Wagner" userId="8ef2877b-d3c1-4f79-b68c-e8b16a325abe" providerId="ADAL" clId="{0AEC4C5F-96B4-5C4E-8BD7-AE53BD736B95}" dt="2025-09-09T17:00:17.737" v="31003" actId="478"/>
          <ac:spMkLst>
            <pc:docMk/>
            <pc:sldMk cId="3080709167" sldId="308"/>
            <ac:spMk id="8" creationId="{AC538FD5-DDF7-BCEA-7B9A-4FCD2C127582}"/>
          </ac:spMkLst>
        </pc:spChg>
        <pc:spChg chg="add mod">
          <ac:chgData name="Richard Wagner" userId="8ef2877b-d3c1-4f79-b68c-e8b16a325abe" providerId="ADAL" clId="{0AEC4C5F-96B4-5C4E-8BD7-AE53BD736B95}" dt="2025-09-09T17:00:32.421" v="31007"/>
          <ac:spMkLst>
            <pc:docMk/>
            <pc:sldMk cId="3080709167" sldId="308"/>
            <ac:spMk id="9" creationId="{D7D17D13-C49C-5DC5-D633-0C1A979BB600}"/>
          </ac:spMkLst>
        </pc:spChg>
      </pc:sldChg>
      <pc:sldChg chg="addSp delSp modSp del mod ord">
        <pc:chgData name="Richard Wagner" userId="8ef2877b-d3c1-4f79-b68c-e8b16a325abe" providerId="ADAL" clId="{0AEC4C5F-96B4-5C4E-8BD7-AE53BD736B95}" dt="2025-08-28T16:03:05.001" v="18869" actId="2696"/>
        <pc:sldMkLst>
          <pc:docMk/>
          <pc:sldMk cId="2084831731" sldId="322"/>
        </pc:sldMkLst>
      </pc:sldChg>
      <pc:sldChg chg="addSp delSp modSp mod setBg">
        <pc:chgData name="Richard Wagner" userId="8ef2877b-d3c1-4f79-b68c-e8b16a325abe" providerId="ADAL" clId="{0AEC4C5F-96B4-5C4E-8BD7-AE53BD736B95}" dt="2025-09-09T17:00:44.607" v="31009" actId="14100"/>
        <pc:sldMkLst>
          <pc:docMk/>
          <pc:sldMk cId="357782373" sldId="343"/>
        </pc:sldMkLst>
        <pc:spChg chg="mod">
          <ac:chgData name="Richard Wagner" userId="8ef2877b-d3c1-4f79-b68c-e8b16a325abe" providerId="ADAL" clId="{0AEC4C5F-96B4-5C4E-8BD7-AE53BD736B95}" dt="2025-09-09T16:59:54.443" v="30994" actId="14100"/>
          <ac:spMkLst>
            <pc:docMk/>
            <pc:sldMk cId="357782373" sldId="343"/>
            <ac:spMk id="2" creationId="{82DA211E-5A2E-0F58-A1F8-8272C32B86E0}"/>
          </ac:spMkLst>
        </pc:spChg>
        <pc:spChg chg="add mod">
          <ac:chgData name="Richard Wagner" userId="8ef2877b-d3c1-4f79-b68c-e8b16a325abe" providerId="ADAL" clId="{0AEC4C5F-96B4-5C4E-8BD7-AE53BD736B95}" dt="2025-09-09T17:00:44.607" v="31009" actId="14100"/>
          <ac:spMkLst>
            <pc:docMk/>
            <pc:sldMk cId="357782373" sldId="343"/>
            <ac:spMk id="3" creationId="{E2EE65CE-9ADA-43C3-27EB-AEFADB29B8F6}"/>
          </ac:spMkLst>
        </pc:spChg>
      </pc:sldChg>
      <pc:sldChg chg="addSp modSp mod">
        <pc:chgData name="Richard Wagner" userId="8ef2877b-d3c1-4f79-b68c-e8b16a325abe" providerId="ADAL" clId="{0AEC4C5F-96B4-5C4E-8BD7-AE53BD736B95}" dt="2025-09-09T17:01:08.634" v="31012"/>
        <pc:sldMkLst>
          <pc:docMk/>
          <pc:sldMk cId="3791095673" sldId="344"/>
        </pc:sldMkLst>
        <pc:spChg chg="mod">
          <ac:chgData name="Richard Wagner" userId="8ef2877b-d3c1-4f79-b68c-e8b16a325abe" providerId="ADAL" clId="{0AEC4C5F-96B4-5C4E-8BD7-AE53BD736B95}" dt="2025-09-09T17:00:54.927" v="31010" actId="14100"/>
          <ac:spMkLst>
            <pc:docMk/>
            <pc:sldMk cId="3791095673" sldId="344"/>
            <ac:spMk id="2" creationId="{3643B01B-E6D7-D694-E22F-844DE065F695}"/>
          </ac:spMkLst>
        </pc:spChg>
        <pc:spChg chg="add mod">
          <ac:chgData name="Richard Wagner" userId="8ef2877b-d3c1-4f79-b68c-e8b16a325abe" providerId="ADAL" clId="{0AEC4C5F-96B4-5C4E-8BD7-AE53BD736B95}" dt="2025-09-09T17:01:08.634" v="31012"/>
          <ac:spMkLst>
            <pc:docMk/>
            <pc:sldMk cId="3791095673" sldId="344"/>
            <ac:spMk id="3" creationId="{78EC3577-B215-3462-B700-4D8AC49EC6BC}"/>
          </ac:spMkLst>
        </pc:spChg>
      </pc:sldChg>
      <pc:sldChg chg="addSp modSp add del mod ord modAnim modNotesTx">
        <pc:chgData name="Richard Wagner" userId="8ef2877b-d3c1-4f79-b68c-e8b16a325abe" providerId="ADAL" clId="{0AEC4C5F-96B4-5C4E-8BD7-AE53BD736B95}" dt="2025-09-09T16:58:27.002" v="30972" actId="20577"/>
        <pc:sldMkLst>
          <pc:docMk/>
          <pc:sldMk cId="2071623700" sldId="359"/>
        </pc:sldMkLst>
        <pc:spChg chg="add mod">
          <ac:chgData name="Richard Wagner" userId="8ef2877b-d3c1-4f79-b68c-e8b16a325abe" providerId="ADAL" clId="{0AEC4C5F-96B4-5C4E-8BD7-AE53BD736B95}" dt="2025-08-27T17:07:59.823" v="11129" actId="5793"/>
          <ac:spMkLst>
            <pc:docMk/>
            <pc:sldMk cId="2071623700" sldId="359"/>
            <ac:spMk id="3" creationId="{566FFCBC-3DCA-0E1F-CEBB-C6FDCC9C5C8D}"/>
          </ac:spMkLst>
        </pc:spChg>
        <pc:spChg chg="mod">
          <ac:chgData name="Richard Wagner" userId="8ef2877b-d3c1-4f79-b68c-e8b16a325abe" providerId="ADAL" clId="{0AEC4C5F-96B4-5C4E-8BD7-AE53BD736B95}" dt="2025-08-27T23:16:44.595" v="15298" actId="313"/>
          <ac:spMkLst>
            <pc:docMk/>
            <pc:sldMk cId="2071623700" sldId="359"/>
            <ac:spMk id="4" creationId="{E49C3E4D-B63F-0339-A98B-4D00FEDAA3A7}"/>
          </ac:spMkLst>
        </pc:spChg>
        <pc:spChg chg="mod">
          <ac:chgData name="Richard Wagner" userId="8ef2877b-d3c1-4f79-b68c-e8b16a325abe" providerId="ADAL" clId="{0AEC4C5F-96B4-5C4E-8BD7-AE53BD736B95}" dt="2025-08-27T17:07:53.390" v="11108" actId="5793"/>
          <ac:spMkLst>
            <pc:docMk/>
            <pc:sldMk cId="2071623700" sldId="359"/>
            <ac:spMk id="5" creationId="{387AC554-066E-F83D-68B1-8104A34D488F}"/>
          </ac:spMkLst>
        </pc:spChg>
        <pc:spChg chg="add mod">
          <ac:chgData name="Richard Wagner" userId="8ef2877b-d3c1-4f79-b68c-e8b16a325abe" providerId="ADAL" clId="{0AEC4C5F-96B4-5C4E-8BD7-AE53BD736B95}" dt="2025-09-09T16:58:16.404" v="30965" actId="20577"/>
          <ac:spMkLst>
            <pc:docMk/>
            <pc:sldMk cId="2071623700" sldId="359"/>
            <ac:spMk id="6" creationId="{741672FA-444E-2C38-4ACB-44EDEB6C2CC1}"/>
          </ac:spMkLst>
        </pc:spChg>
        <pc:spChg chg="mod">
          <ac:chgData name="Richard Wagner" userId="8ef2877b-d3c1-4f79-b68c-e8b16a325abe" providerId="ADAL" clId="{0AEC4C5F-96B4-5C4E-8BD7-AE53BD736B95}" dt="2025-09-09T16:58:27.002" v="30972" actId="20577"/>
          <ac:spMkLst>
            <pc:docMk/>
            <pc:sldMk cId="2071623700" sldId="359"/>
            <ac:spMk id="7" creationId="{FB970A09-40E0-DA3C-AFC5-449A6FBBF3C1}"/>
          </ac:spMkLst>
        </pc:spChg>
        <pc:spChg chg="add mod">
          <ac:chgData name="Richard Wagner" userId="8ef2877b-d3c1-4f79-b68c-e8b16a325abe" providerId="ADAL" clId="{0AEC4C5F-96B4-5C4E-8BD7-AE53BD736B95}" dt="2025-08-27T17:08:16.246" v="11142" actId="5793"/>
          <ac:spMkLst>
            <pc:docMk/>
            <pc:sldMk cId="2071623700" sldId="359"/>
            <ac:spMk id="8" creationId="{6A167E6F-AB3E-5CF7-5113-5FF959A5CDEA}"/>
          </ac:spMkLst>
        </pc:spChg>
        <pc:spChg chg="add mod">
          <ac:chgData name="Richard Wagner" userId="8ef2877b-d3c1-4f79-b68c-e8b16a325abe" providerId="ADAL" clId="{0AEC4C5F-96B4-5C4E-8BD7-AE53BD736B95}" dt="2025-09-05T16:27:48.968" v="28445" actId="20577"/>
          <ac:spMkLst>
            <pc:docMk/>
            <pc:sldMk cId="2071623700" sldId="359"/>
            <ac:spMk id="9" creationId="{74D85092-8172-EC46-8740-F95B1A180B88}"/>
          </ac:spMkLst>
        </pc:spChg>
        <pc:spChg chg="add mod">
          <ac:chgData name="Richard Wagner" userId="8ef2877b-d3c1-4f79-b68c-e8b16a325abe" providerId="ADAL" clId="{0AEC4C5F-96B4-5C4E-8BD7-AE53BD736B95}" dt="2025-08-27T23:47:32.302" v="15791" actId="948"/>
          <ac:spMkLst>
            <pc:docMk/>
            <pc:sldMk cId="2071623700" sldId="359"/>
            <ac:spMk id="11" creationId="{F7F1D755-7752-F3C3-7CB7-3E70DA35E73F}"/>
          </ac:spMkLst>
        </pc:spChg>
      </pc:sldChg>
      <pc:sldChg chg="addSp delSp modSp mod ord addAnim delAnim modAnim">
        <pc:chgData name="Richard Wagner" userId="8ef2877b-d3c1-4f79-b68c-e8b16a325abe" providerId="ADAL" clId="{0AEC4C5F-96B4-5C4E-8BD7-AE53BD736B95}" dt="2025-08-27T23:48:23.438" v="15822" actId="20577"/>
        <pc:sldMkLst>
          <pc:docMk/>
          <pc:sldMk cId="2319504428" sldId="362"/>
        </pc:sldMkLst>
        <pc:spChg chg="add del mod">
          <ac:chgData name="Richard Wagner" userId="8ef2877b-d3c1-4f79-b68c-e8b16a325abe" providerId="ADAL" clId="{0AEC4C5F-96B4-5C4E-8BD7-AE53BD736B95}" dt="2025-08-27T16:35:17.437" v="10653" actId="478"/>
          <ac:spMkLst>
            <pc:docMk/>
            <pc:sldMk cId="2319504428" sldId="362"/>
            <ac:spMk id="4" creationId="{7000E8B8-829A-9288-25F6-DBC76FCD2FBC}"/>
          </ac:spMkLst>
        </pc:spChg>
        <pc:spChg chg="mod">
          <ac:chgData name="Richard Wagner" userId="8ef2877b-d3c1-4f79-b68c-e8b16a325abe" providerId="ADAL" clId="{0AEC4C5F-96B4-5C4E-8BD7-AE53BD736B95}" dt="2025-08-26T20:28:09.232" v="7618" actId="207"/>
          <ac:spMkLst>
            <pc:docMk/>
            <pc:sldMk cId="2319504428" sldId="362"/>
            <ac:spMk id="5" creationId="{B32DC04F-A302-EAE2-2F35-078EBC653E0F}"/>
          </ac:spMkLst>
        </pc:spChg>
        <pc:spChg chg="mod">
          <ac:chgData name="Richard Wagner" userId="8ef2877b-d3c1-4f79-b68c-e8b16a325abe" providerId="ADAL" clId="{0AEC4C5F-96B4-5C4E-8BD7-AE53BD736B95}" dt="2025-08-27T23:48:23.438" v="15822" actId="20577"/>
          <ac:spMkLst>
            <pc:docMk/>
            <pc:sldMk cId="2319504428" sldId="362"/>
            <ac:spMk id="6" creationId="{76EBBD3B-24EF-32A5-42F4-2CE140FEFDBE}"/>
          </ac:spMkLst>
        </pc:spChg>
      </pc:sldChg>
      <pc:sldChg chg="modSp mod ord modAnim">
        <pc:chgData name="Richard Wagner" userId="8ef2877b-d3c1-4f79-b68c-e8b16a325abe" providerId="ADAL" clId="{0AEC4C5F-96B4-5C4E-8BD7-AE53BD736B95}" dt="2025-09-02T15:47:27.383" v="21114"/>
        <pc:sldMkLst>
          <pc:docMk/>
          <pc:sldMk cId="2114381662" sldId="363"/>
        </pc:sldMkLst>
        <pc:spChg chg="mod">
          <ac:chgData name="Richard Wagner" userId="8ef2877b-d3c1-4f79-b68c-e8b16a325abe" providerId="ADAL" clId="{0AEC4C5F-96B4-5C4E-8BD7-AE53BD736B95}" dt="2025-08-26T20:28:14.084" v="7620" actId="207"/>
          <ac:spMkLst>
            <pc:docMk/>
            <pc:sldMk cId="2114381662" sldId="363"/>
            <ac:spMk id="3" creationId="{408C8254-6353-D668-A0F6-1C19278B58FC}"/>
          </ac:spMkLst>
        </pc:spChg>
        <pc:spChg chg="mod">
          <ac:chgData name="Richard Wagner" userId="8ef2877b-d3c1-4f79-b68c-e8b16a325abe" providerId="ADAL" clId="{0AEC4C5F-96B4-5C4E-8BD7-AE53BD736B95}" dt="2025-08-27T23:34:16.196" v="15693" actId="14100"/>
          <ac:spMkLst>
            <pc:docMk/>
            <pc:sldMk cId="2114381662" sldId="363"/>
            <ac:spMk id="6" creationId="{940BD816-1EFA-EF56-295D-66E9F481920A}"/>
          </ac:spMkLst>
        </pc:spChg>
      </pc:sldChg>
      <pc:sldChg chg="addSp modSp del mod modAnim modNotesTx">
        <pc:chgData name="Richard Wagner" userId="8ef2877b-d3c1-4f79-b68c-e8b16a325abe" providerId="ADAL" clId="{0AEC4C5F-96B4-5C4E-8BD7-AE53BD736B95}" dt="2025-08-28T18:45:14.925" v="19767" actId="2696"/>
        <pc:sldMkLst>
          <pc:docMk/>
          <pc:sldMk cId="1788953603" sldId="364"/>
        </pc:sldMkLst>
      </pc:sldChg>
      <pc:sldChg chg="addSp delSp modSp del mod ord modClrScheme modAnim chgLayout modNotesTx">
        <pc:chgData name="Richard Wagner" userId="8ef2877b-d3c1-4f79-b68c-e8b16a325abe" providerId="ADAL" clId="{0AEC4C5F-96B4-5C4E-8BD7-AE53BD736B95}" dt="2025-09-03T22:47:37.197" v="23668" actId="2696"/>
        <pc:sldMkLst>
          <pc:docMk/>
          <pc:sldMk cId="2713924975" sldId="365"/>
        </pc:sldMkLst>
      </pc:sldChg>
      <pc:sldChg chg="addSp delSp modSp mod ord addAnim delAnim modAnim modNotesTx">
        <pc:chgData name="Richard Wagner" userId="8ef2877b-d3c1-4f79-b68c-e8b16a325abe" providerId="ADAL" clId="{0AEC4C5F-96B4-5C4E-8BD7-AE53BD736B95}" dt="2025-09-05T17:37:11.020" v="30398" actId="255"/>
        <pc:sldMkLst>
          <pc:docMk/>
          <pc:sldMk cId="4278260337" sldId="366"/>
        </pc:sldMkLst>
        <pc:spChg chg="mod">
          <ac:chgData name="Richard Wagner" userId="8ef2877b-d3c1-4f79-b68c-e8b16a325abe" providerId="ADAL" clId="{0AEC4C5F-96B4-5C4E-8BD7-AE53BD736B95}" dt="2025-09-05T17:37:11.020" v="30398" actId="255"/>
          <ac:spMkLst>
            <pc:docMk/>
            <pc:sldMk cId="4278260337" sldId="366"/>
            <ac:spMk id="4" creationId="{9562B1BA-B463-696F-94CB-2897E21ECCF8}"/>
          </ac:spMkLst>
        </pc:spChg>
        <pc:spChg chg="mod">
          <ac:chgData name="Richard Wagner" userId="8ef2877b-d3c1-4f79-b68c-e8b16a325abe" providerId="ADAL" clId="{0AEC4C5F-96B4-5C4E-8BD7-AE53BD736B95}" dt="2025-08-18T22:29:04.713" v="6371" actId="20577"/>
          <ac:spMkLst>
            <pc:docMk/>
            <pc:sldMk cId="4278260337" sldId="366"/>
            <ac:spMk id="5" creationId="{6CC22111-45E5-E8EA-F151-08C2E6204C28}"/>
          </ac:spMkLst>
        </pc:spChg>
        <pc:spChg chg="mod">
          <ac:chgData name="Richard Wagner" userId="8ef2877b-d3c1-4f79-b68c-e8b16a325abe" providerId="ADAL" clId="{0AEC4C5F-96B4-5C4E-8BD7-AE53BD736B95}" dt="2025-08-28T17:22:16.306" v="19315" actId="20577"/>
          <ac:spMkLst>
            <pc:docMk/>
            <pc:sldMk cId="4278260337" sldId="366"/>
            <ac:spMk id="6" creationId="{3D66C8C4-99B6-2FD1-2FE1-5C293A3CD164}"/>
          </ac:spMkLst>
        </pc:spChg>
      </pc:sldChg>
      <pc:sldChg chg="addSp modSp mod modNotesTx">
        <pc:chgData name="Richard Wagner" userId="8ef2877b-d3c1-4f79-b68c-e8b16a325abe" providerId="ADAL" clId="{0AEC4C5F-96B4-5C4E-8BD7-AE53BD736B95}" dt="2025-08-28T17:20:30.026" v="19287" actId="20577"/>
        <pc:sldMkLst>
          <pc:docMk/>
          <pc:sldMk cId="3103858741" sldId="367"/>
        </pc:sldMkLst>
        <pc:spChg chg="mod">
          <ac:chgData name="Richard Wagner" userId="8ef2877b-d3c1-4f79-b68c-e8b16a325abe" providerId="ADAL" clId="{0AEC4C5F-96B4-5C4E-8BD7-AE53BD736B95}" dt="2025-08-18T22:55:38.543" v="6931" actId="255"/>
          <ac:spMkLst>
            <pc:docMk/>
            <pc:sldMk cId="3103858741" sldId="367"/>
            <ac:spMk id="3" creationId="{C2FC5CEF-994E-A494-45F3-DEBC303AF3A3}"/>
          </ac:spMkLst>
        </pc:spChg>
        <pc:spChg chg="mod">
          <ac:chgData name="Richard Wagner" userId="8ef2877b-d3c1-4f79-b68c-e8b16a325abe" providerId="ADAL" clId="{0AEC4C5F-96B4-5C4E-8BD7-AE53BD736B95}" dt="2025-08-27T17:09:27.760" v="11176" actId="20577"/>
          <ac:spMkLst>
            <pc:docMk/>
            <pc:sldMk cId="3103858741" sldId="367"/>
            <ac:spMk id="4" creationId="{A69648D2-3C16-35F7-5CFF-85F32D207D0C}"/>
          </ac:spMkLst>
        </pc:spChg>
        <pc:spChg chg="mod">
          <ac:chgData name="Richard Wagner" userId="8ef2877b-d3c1-4f79-b68c-e8b16a325abe" providerId="ADAL" clId="{0AEC4C5F-96B4-5C4E-8BD7-AE53BD736B95}" dt="2025-08-18T19:06:30.840" v="3664" actId="255"/>
          <ac:spMkLst>
            <pc:docMk/>
            <pc:sldMk cId="3103858741" sldId="367"/>
            <ac:spMk id="5" creationId="{9DED9381-ADF4-1CAF-3440-E37962B2206B}"/>
          </ac:spMkLst>
        </pc:spChg>
        <pc:spChg chg="add mod">
          <ac:chgData name="Richard Wagner" userId="8ef2877b-d3c1-4f79-b68c-e8b16a325abe" providerId="ADAL" clId="{0AEC4C5F-96B4-5C4E-8BD7-AE53BD736B95}" dt="2025-08-27T17:09:27.234" v="11175" actId="20577"/>
          <ac:spMkLst>
            <pc:docMk/>
            <pc:sldMk cId="3103858741" sldId="367"/>
            <ac:spMk id="6" creationId="{CB39A33F-0ADA-0351-09A1-024651C79588}"/>
          </ac:spMkLst>
        </pc:spChg>
        <pc:spChg chg="add mod">
          <ac:chgData name="Richard Wagner" userId="8ef2877b-d3c1-4f79-b68c-e8b16a325abe" providerId="ADAL" clId="{0AEC4C5F-96B4-5C4E-8BD7-AE53BD736B95}" dt="2025-08-18T19:29:13.821" v="3752" actId="255"/>
          <ac:spMkLst>
            <pc:docMk/>
            <pc:sldMk cId="3103858741" sldId="367"/>
            <ac:spMk id="7" creationId="{7C56C08D-B55D-A524-B475-E1334834F812}"/>
          </ac:spMkLst>
        </pc:spChg>
        <pc:spChg chg="add mod">
          <ac:chgData name="Richard Wagner" userId="8ef2877b-d3c1-4f79-b68c-e8b16a325abe" providerId="ADAL" clId="{0AEC4C5F-96B4-5C4E-8BD7-AE53BD736B95}" dt="2025-08-27T17:09:26.893" v="11174" actId="20577"/>
          <ac:spMkLst>
            <pc:docMk/>
            <pc:sldMk cId="3103858741" sldId="367"/>
            <ac:spMk id="8" creationId="{E173FF33-83ED-BADB-47C9-E9633853D9A5}"/>
          </ac:spMkLst>
        </pc:spChg>
        <pc:spChg chg="add mod">
          <ac:chgData name="Richard Wagner" userId="8ef2877b-d3c1-4f79-b68c-e8b16a325abe" providerId="ADAL" clId="{0AEC4C5F-96B4-5C4E-8BD7-AE53BD736B95}" dt="2025-08-18T19:29:42.517" v="3762" actId="20577"/>
          <ac:spMkLst>
            <pc:docMk/>
            <pc:sldMk cId="3103858741" sldId="367"/>
            <ac:spMk id="9" creationId="{8FBCB138-1745-AF61-C9B7-77EAFCAB14FB}"/>
          </ac:spMkLst>
        </pc:spChg>
      </pc:sldChg>
      <pc:sldChg chg="addSp delSp modSp del mod ord chgLayout modNotesTx">
        <pc:chgData name="Richard Wagner" userId="8ef2877b-d3c1-4f79-b68c-e8b16a325abe" providerId="ADAL" clId="{0AEC4C5F-96B4-5C4E-8BD7-AE53BD736B95}" dt="2025-09-03T22:51:06.063" v="23672" actId="2696"/>
        <pc:sldMkLst>
          <pc:docMk/>
          <pc:sldMk cId="2899745341" sldId="368"/>
        </pc:sldMkLst>
      </pc:sldChg>
      <pc:sldChg chg="modSp del mod">
        <pc:chgData name="Richard Wagner" userId="8ef2877b-d3c1-4f79-b68c-e8b16a325abe" providerId="ADAL" clId="{0AEC4C5F-96B4-5C4E-8BD7-AE53BD736B95}" dt="2025-08-18T18:16:40.547" v="2114" actId="2696"/>
        <pc:sldMkLst>
          <pc:docMk/>
          <pc:sldMk cId="3681151285" sldId="369"/>
        </pc:sldMkLst>
      </pc:sldChg>
      <pc:sldChg chg="addSp delSp modSp del mod ord modAnim modNotesTx">
        <pc:chgData name="Richard Wagner" userId="8ef2877b-d3c1-4f79-b68c-e8b16a325abe" providerId="ADAL" clId="{0AEC4C5F-96B4-5C4E-8BD7-AE53BD736B95}" dt="2025-09-03T22:51:07.317" v="23673" actId="2696"/>
        <pc:sldMkLst>
          <pc:docMk/>
          <pc:sldMk cId="1082607958" sldId="370"/>
        </pc:sldMkLst>
      </pc:sldChg>
      <pc:sldChg chg="modSp mod">
        <pc:chgData name="Richard Wagner" userId="8ef2877b-d3c1-4f79-b68c-e8b16a325abe" providerId="ADAL" clId="{0AEC4C5F-96B4-5C4E-8BD7-AE53BD736B95}" dt="2025-08-28T16:17:55.071" v="19067" actId="207"/>
        <pc:sldMkLst>
          <pc:docMk/>
          <pc:sldMk cId="1477610310" sldId="371"/>
        </pc:sldMkLst>
        <pc:spChg chg="mod">
          <ac:chgData name="Richard Wagner" userId="8ef2877b-d3c1-4f79-b68c-e8b16a325abe" providerId="ADAL" clId="{0AEC4C5F-96B4-5C4E-8BD7-AE53BD736B95}" dt="2025-08-28T16:17:55.071" v="19067" actId="207"/>
          <ac:spMkLst>
            <pc:docMk/>
            <pc:sldMk cId="1477610310" sldId="371"/>
            <ac:spMk id="2" creationId="{A16F57C4-7B12-69A7-1828-6236991E6CE3}"/>
          </ac:spMkLst>
        </pc:spChg>
        <pc:spChg chg="mod">
          <ac:chgData name="Richard Wagner" userId="8ef2877b-d3c1-4f79-b68c-e8b16a325abe" providerId="ADAL" clId="{0AEC4C5F-96B4-5C4E-8BD7-AE53BD736B95}" dt="2025-08-26T20:29:05.183" v="7638" actId="207"/>
          <ac:spMkLst>
            <pc:docMk/>
            <pc:sldMk cId="1477610310" sldId="371"/>
            <ac:spMk id="4" creationId="{50163CEC-6AB4-61B0-777A-013CA1239F8B}"/>
          </ac:spMkLst>
        </pc:spChg>
      </pc:sldChg>
      <pc:sldChg chg="addSp modSp mod ord">
        <pc:chgData name="Richard Wagner" userId="8ef2877b-d3c1-4f79-b68c-e8b16a325abe" providerId="ADAL" clId="{0AEC4C5F-96B4-5C4E-8BD7-AE53BD736B95}" dt="2025-08-27T17:08:24.440" v="11148" actId="20577"/>
        <pc:sldMkLst>
          <pc:docMk/>
          <pc:sldMk cId="1212636695" sldId="372"/>
        </pc:sldMkLst>
        <pc:spChg chg="mod">
          <ac:chgData name="Richard Wagner" userId="8ef2877b-d3c1-4f79-b68c-e8b16a325abe" providerId="ADAL" clId="{0AEC4C5F-96B4-5C4E-8BD7-AE53BD736B95}" dt="2025-08-18T20:22:22.343" v="5535" actId="1035"/>
          <ac:spMkLst>
            <pc:docMk/>
            <pc:sldMk cId="1212636695" sldId="372"/>
            <ac:spMk id="3" creationId="{760B8AA7-627E-B1FA-F4DA-32694135E436}"/>
          </ac:spMkLst>
        </pc:spChg>
        <pc:spChg chg="mod">
          <ac:chgData name="Richard Wagner" userId="8ef2877b-d3c1-4f79-b68c-e8b16a325abe" providerId="ADAL" clId="{0AEC4C5F-96B4-5C4E-8BD7-AE53BD736B95}" dt="2025-08-18T21:13:13.132" v="6175" actId="20577"/>
          <ac:spMkLst>
            <pc:docMk/>
            <pc:sldMk cId="1212636695" sldId="372"/>
            <ac:spMk id="4" creationId="{11EF8AC7-E4A4-FBB2-33CE-C3E5EF40A094}"/>
          </ac:spMkLst>
        </pc:spChg>
        <pc:spChg chg="mod">
          <ac:chgData name="Richard Wagner" userId="8ef2877b-d3c1-4f79-b68c-e8b16a325abe" providerId="ADAL" clId="{0AEC4C5F-96B4-5C4E-8BD7-AE53BD736B95}" dt="2025-08-27T17:08:24.440" v="11148" actId="20577"/>
          <ac:spMkLst>
            <pc:docMk/>
            <pc:sldMk cId="1212636695" sldId="372"/>
            <ac:spMk id="5" creationId="{FCF3DD64-3E53-6FBB-E759-8505C2BDB0FE}"/>
          </ac:spMkLst>
        </pc:spChg>
        <pc:spChg chg="mod">
          <ac:chgData name="Richard Wagner" userId="8ef2877b-d3c1-4f79-b68c-e8b16a325abe" providerId="ADAL" clId="{0AEC4C5F-96B4-5C4E-8BD7-AE53BD736B95}" dt="2025-08-18T20:22:07.443" v="5511" actId="14100"/>
          <ac:spMkLst>
            <pc:docMk/>
            <pc:sldMk cId="1212636695" sldId="372"/>
            <ac:spMk id="6" creationId="{D8C7F61B-CCD5-0BF8-DDC3-80CB48B3EC89}"/>
          </ac:spMkLst>
        </pc:spChg>
        <pc:spChg chg="mod">
          <ac:chgData name="Richard Wagner" userId="8ef2877b-d3c1-4f79-b68c-e8b16a325abe" providerId="ADAL" clId="{0AEC4C5F-96B4-5C4E-8BD7-AE53BD736B95}" dt="2025-08-18T21:16:40.247" v="6177" actId="20577"/>
          <ac:spMkLst>
            <pc:docMk/>
            <pc:sldMk cId="1212636695" sldId="372"/>
            <ac:spMk id="7" creationId="{4B6A9247-43FB-7FC9-C318-E0F8E8DCBC28}"/>
          </ac:spMkLst>
        </pc:spChg>
        <pc:spChg chg="add mod">
          <ac:chgData name="Richard Wagner" userId="8ef2877b-d3c1-4f79-b68c-e8b16a325abe" providerId="ADAL" clId="{0AEC4C5F-96B4-5C4E-8BD7-AE53BD736B95}" dt="2025-08-18T21:01:54.439" v="6074" actId="1076"/>
          <ac:spMkLst>
            <pc:docMk/>
            <pc:sldMk cId="1212636695" sldId="372"/>
            <ac:spMk id="8" creationId="{CAE18ADF-2BAE-5F86-2D4E-BFEE3CB993EF}"/>
          </ac:spMkLst>
        </pc:spChg>
      </pc:sldChg>
      <pc:sldChg chg="modSp mod modAnim">
        <pc:chgData name="Richard Wagner" userId="8ef2877b-d3c1-4f79-b68c-e8b16a325abe" providerId="ADAL" clId="{0AEC4C5F-96B4-5C4E-8BD7-AE53BD736B95}" dt="2025-08-27T23:24:53.515" v="15649"/>
        <pc:sldMkLst>
          <pc:docMk/>
          <pc:sldMk cId="4237409582" sldId="373"/>
        </pc:sldMkLst>
        <pc:spChg chg="mod">
          <ac:chgData name="Richard Wagner" userId="8ef2877b-d3c1-4f79-b68c-e8b16a325abe" providerId="ADAL" clId="{0AEC4C5F-96B4-5C4E-8BD7-AE53BD736B95}" dt="2025-08-26T20:29:11.160" v="7640" actId="207"/>
          <ac:spMkLst>
            <pc:docMk/>
            <pc:sldMk cId="4237409582" sldId="373"/>
            <ac:spMk id="5" creationId="{0AAEC8D3-D429-C384-240D-3D7312D3DA1F}"/>
          </ac:spMkLst>
        </pc:spChg>
        <pc:spChg chg="mod">
          <ac:chgData name="Richard Wagner" userId="8ef2877b-d3c1-4f79-b68c-e8b16a325abe" providerId="ADAL" clId="{0AEC4C5F-96B4-5C4E-8BD7-AE53BD736B95}" dt="2025-08-26T21:09:02.799" v="7801" actId="207"/>
          <ac:spMkLst>
            <pc:docMk/>
            <pc:sldMk cId="4237409582" sldId="373"/>
            <ac:spMk id="9" creationId="{35C93E40-DAC4-6A51-03A9-E910D8E9D32D}"/>
          </ac:spMkLst>
        </pc:spChg>
      </pc:sldChg>
      <pc:sldChg chg="modSp mod">
        <pc:chgData name="Richard Wagner" userId="8ef2877b-d3c1-4f79-b68c-e8b16a325abe" providerId="ADAL" clId="{0AEC4C5F-96B4-5C4E-8BD7-AE53BD736B95}" dt="2025-08-26T20:29:15.309" v="7642" actId="207"/>
        <pc:sldMkLst>
          <pc:docMk/>
          <pc:sldMk cId="4083368560" sldId="374"/>
        </pc:sldMkLst>
        <pc:spChg chg="mod">
          <ac:chgData name="Richard Wagner" userId="8ef2877b-d3c1-4f79-b68c-e8b16a325abe" providerId="ADAL" clId="{0AEC4C5F-96B4-5C4E-8BD7-AE53BD736B95}" dt="2025-08-26T20:29:15.309" v="7642" actId="207"/>
          <ac:spMkLst>
            <pc:docMk/>
            <pc:sldMk cId="4083368560" sldId="374"/>
            <ac:spMk id="5" creationId="{F618A1A0-EA3E-53E7-2AC8-C0C8242E511F}"/>
          </ac:spMkLst>
        </pc:spChg>
      </pc:sldChg>
      <pc:sldChg chg="modSp mod">
        <pc:chgData name="Richard Wagner" userId="8ef2877b-d3c1-4f79-b68c-e8b16a325abe" providerId="ADAL" clId="{0AEC4C5F-96B4-5C4E-8BD7-AE53BD736B95}" dt="2025-08-26T20:29:20.774" v="7644" actId="207"/>
        <pc:sldMkLst>
          <pc:docMk/>
          <pc:sldMk cId="2313121928" sldId="375"/>
        </pc:sldMkLst>
        <pc:spChg chg="mod">
          <ac:chgData name="Richard Wagner" userId="8ef2877b-d3c1-4f79-b68c-e8b16a325abe" providerId="ADAL" clId="{0AEC4C5F-96B4-5C4E-8BD7-AE53BD736B95}" dt="2025-08-26T20:29:20.774" v="7644" actId="207"/>
          <ac:spMkLst>
            <pc:docMk/>
            <pc:sldMk cId="2313121928" sldId="375"/>
            <ac:spMk id="4" creationId="{DAA43374-0173-EA0E-6631-0A44D3649E5B}"/>
          </ac:spMkLst>
        </pc:spChg>
      </pc:sldChg>
      <pc:sldChg chg="modSp mod">
        <pc:chgData name="Richard Wagner" userId="8ef2877b-d3c1-4f79-b68c-e8b16a325abe" providerId="ADAL" clId="{0AEC4C5F-96B4-5C4E-8BD7-AE53BD736B95}" dt="2025-08-27T23:27:07.696" v="15683" actId="255"/>
        <pc:sldMkLst>
          <pc:docMk/>
          <pc:sldMk cId="940353606" sldId="376"/>
        </pc:sldMkLst>
        <pc:spChg chg="mod">
          <ac:chgData name="Richard Wagner" userId="8ef2877b-d3c1-4f79-b68c-e8b16a325abe" providerId="ADAL" clId="{0AEC4C5F-96B4-5C4E-8BD7-AE53BD736B95}" dt="2025-08-27T23:27:07.696" v="15683" actId="255"/>
          <ac:spMkLst>
            <pc:docMk/>
            <pc:sldMk cId="940353606" sldId="376"/>
            <ac:spMk id="4" creationId="{72AB965E-2FA1-05CF-176F-436F3C8A5B38}"/>
          </ac:spMkLst>
        </pc:spChg>
        <pc:spChg chg="mod">
          <ac:chgData name="Richard Wagner" userId="8ef2877b-d3c1-4f79-b68c-e8b16a325abe" providerId="ADAL" clId="{0AEC4C5F-96B4-5C4E-8BD7-AE53BD736B95}" dt="2025-08-26T20:29:26.572" v="7646" actId="207"/>
          <ac:spMkLst>
            <pc:docMk/>
            <pc:sldMk cId="940353606" sldId="376"/>
            <ac:spMk id="5" creationId="{A7AAB7DE-79F8-5989-E8AD-8FEE276095CB}"/>
          </ac:spMkLst>
        </pc:spChg>
        <pc:spChg chg="mod">
          <ac:chgData name="Richard Wagner" userId="8ef2877b-d3c1-4f79-b68c-e8b16a325abe" providerId="ADAL" clId="{0AEC4C5F-96B4-5C4E-8BD7-AE53BD736B95}" dt="2025-08-27T23:25:27.577" v="15670" actId="20577"/>
          <ac:spMkLst>
            <pc:docMk/>
            <pc:sldMk cId="940353606" sldId="376"/>
            <ac:spMk id="6" creationId="{E376F743-E15A-40CA-029A-D62A2AD1FA66}"/>
          </ac:spMkLst>
        </pc:spChg>
        <pc:spChg chg="mod">
          <ac:chgData name="Richard Wagner" userId="8ef2877b-d3c1-4f79-b68c-e8b16a325abe" providerId="ADAL" clId="{0AEC4C5F-96B4-5C4E-8BD7-AE53BD736B95}" dt="2025-08-27T23:25:43.580" v="15673" actId="20577"/>
          <ac:spMkLst>
            <pc:docMk/>
            <pc:sldMk cId="940353606" sldId="376"/>
            <ac:spMk id="7" creationId="{A6FBF8F4-6976-EC77-C3C5-EEC8C354667B}"/>
          </ac:spMkLst>
        </pc:spChg>
      </pc:sldChg>
      <pc:sldChg chg="modSp mod modAnim">
        <pc:chgData name="Richard Wagner" userId="8ef2877b-d3c1-4f79-b68c-e8b16a325abe" providerId="ADAL" clId="{0AEC4C5F-96B4-5C4E-8BD7-AE53BD736B95}" dt="2025-08-26T20:29:33.716" v="7648" actId="207"/>
        <pc:sldMkLst>
          <pc:docMk/>
          <pc:sldMk cId="3303528597" sldId="377"/>
        </pc:sldMkLst>
        <pc:spChg chg="mod">
          <ac:chgData name="Richard Wagner" userId="8ef2877b-d3c1-4f79-b68c-e8b16a325abe" providerId="ADAL" clId="{0AEC4C5F-96B4-5C4E-8BD7-AE53BD736B95}" dt="2025-08-18T22:33:57.805" v="6403" actId="14100"/>
          <ac:spMkLst>
            <pc:docMk/>
            <pc:sldMk cId="3303528597" sldId="377"/>
            <ac:spMk id="4" creationId="{D3486495-7178-065B-F91A-66BDE5DE62C3}"/>
          </ac:spMkLst>
        </pc:spChg>
        <pc:spChg chg="mod">
          <ac:chgData name="Richard Wagner" userId="8ef2877b-d3c1-4f79-b68c-e8b16a325abe" providerId="ADAL" clId="{0AEC4C5F-96B4-5C4E-8BD7-AE53BD736B95}" dt="2025-08-26T20:29:33.716" v="7648" actId="207"/>
          <ac:spMkLst>
            <pc:docMk/>
            <pc:sldMk cId="3303528597" sldId="377"/>
            <ac:spMk id="5" creationId="{0666EBC1-7805-9E47-E809-DD342A2C739A}"/>
          </ac:spMkLst>
        </pc:spChg>
        <pc:spChg chg="mod">
          <ac:chgData name="Richard Wagner" userId="8ef2877b-d3c1-4f79-b68c-e8b16a325abe" providerId="ADAL" clId="{0AEC4C5F-96B4-5C4E-8BD7-AE53BD736B95}" dt="2025-08-18T22:33:58.167" v="6404" actId="14100"/>
          <ac:spMkLst>
            <pc:docMk/>
            <pc:sldMk cId="3303528597" sldId="377"/>
            <ac:spMk id="6" creationId="{6EF01CA8-82A3-307B-F70E-306F55080787}"/>
          </ac:spMkLst>
        </pc:spChg>
        <pc:spChg chg="mod">
          <ac:chgData name="Richard Wagner" userId="8ef2877b-d3c1-4f79-b68c-e8b16a325abe" providerId="ADAL" clId="{0AEC4C5F-96B4-5C4E-8BD7-AE53BD736B95}" dt="2025-08-18T22:33:34.477" v="6384" actId="14100"/>
          <ac:spMkLst>
            <pc:docMk/>
            <pc:sldMk cId="3303528597" sldId="377"/>
            <ac:spMk id="7" creationId="{33C5D93B-5A5D-4F2D-186C-D5F44B05C969}"/>
          </ac:spMkLst>
        </pc:spChg>
        <pc:grpChg chg="mod">
          <ac:chgData name="Richard Wagner" userId="8ef2877b-d3c1-4f79-b68c-e8b16a325abe" providerId="ADAL" clId="{0AEC4C5F-96B4-5C4E-8BD7-AE53BD736B95}" dt="2025-08-18T22:33:56.360" v="6401" actId="1036"/>
          <ac:grpSpMkLst>
            <pc:docMk/>
            <pc:sldMk cId="3303528597" sldId="377"/>
            <ac:grpSpMk id="8" creationId="{4AB89987-F735-F9B3-5A6B-F52ADC3F0AD2}"/>
          </ac:grpSpMkLst>
        </pc:grpChg>
        <pc:picChg chg="mod">
          <ac:chgData name="Richard Wagner" userId="8ef2877b-d3c1-4f79-b68c-e8b16a325abe" providerId="ADAL" clId="{0AEC4C5F-96B4-5C4E-8BD7-AE53BD736B95}" dt="2025-08-18T16:36:46.196" v="0" actId="14861"/>
          <ac:picMkLst>
            <pc:docMk/>
            <pc:sldMk cId="3303528597" sldId="377"/>
            <ac:picMk id="9" creationId="{80FCCE00-68AB-9AB3-BE07-111938B4B217}"/>
          </ac:picMkLst>
        </pc:picChg>
        <pc:picChg chg="mod">
          <ac:chgData name="Richard Wagner" userId="8ef2877b-d3c1-4f79-b68c-e8b16a325abe" providerId="ADAL" clId="{0AEC4C5F-96B4-5C4E-8BD7-AE53BD736B95}" dt="2025-08-18T16:36:46.196" v="0" actId="14861"/>
          <ac:picMkLst>
            <pc:docMk/>
            <pc:sldMk cId="3303528597" sldId="377"/>
            <ac:picMk id="12" creationId="{FEA37880-89E7-4755-78CE-B42C621A3655}"/>
          </ac:picMkLst>
        </pc:picChg>
        <pc:picChg chg="mod">
          <ac:chgData name="Richard Wagner" userId="8ef2877b-d3c1-4f79-b68c-e8b16a325abe" providerId="ADAL" clId="{0AEC4C5F-96B4-5C4E-8BD7-AE53BD736B95}" dt="2025-08-18T16:36:46.196" v="0" actId="14861"/>
          <ac:picMkLst>
            <pc:docMk/>
            <pc:sldMk cId="3303528597" sldId="377"/>
            <ac:picMk id="13" creationId="{69DB2A44-8CC4-B31E-FD76-327754CA64C3}"/>
          </ac:picMkLst>
        </pc:picChg>
        <pc:picChg chg="mod">
          <ac:chgData name="Richard Wagner" userId="8ef2877b-d3c1-4f79-b68c-e8b16a325abe" providerId="ADAL" clId="{0AEC4C5F-96B4-5C4E-8BD7-AE53BD736B95}" dt="2025-08-18T16:36:46.196" v="0" actId="14861"/>
          <ac:picMkLst>
            <pc:docMk/>
            <pc:sldMk cId="3303528597" sldId="377"/>
            <ac:picMk id="14" creationId="{CF00DA5D-CC10-88D5-C5B9-D921E0CB5018}"/>
          </ac:picMkLst>
        </pc:picChg>
        <pc:picChg chg="mod">
          <ac:chgData name="Richard Wagner" userId="8ef2877b-d3c1-4f79-b68c-e8b16a325abe" providerId="ADAL" clId="{0AEC4C5F-96B4-5C4E-8BD7-AE53BD736B95}" dt="2025-08-18T16:36:46.196" v="0" actId="14861"/>
          <ac:picMkLst>
            <pc:docMk/>
            <pc:sldMk cId="3303528597" sldId="377"/>
            <ac:picMk id="15" creationId="{66A53EAC-CECF-03FD-A3C4-8C4E7EAB339D}"/>
          </ac:picMkLst>
        </pc:picChg>
      </pc:sldChg>
      <pc:sldChg chg="modSp mod ord">
        <pc:chgData name="Richard Wagner" userId="8ef2877b-d3c1-4f79-b68c-e8b16a325abe" providerId="ADAL" clId="{0AEC4C5F-96B4-5C4E-8BD7-AE53BD736B95}" dt="2025-09-05T16:24:00.478" v="28340" actId="20577"/>
        <pc:sldMkLst>
          <pc:docMk/>
          <pc:sldMk cId="3599655790" sldId="378"/>
        </pc:sldMkLst>
        <pc:spChg chg="mod">
          <ac:chgData name="Richard Wagner" userId="8ef2877b-d3c1-4f79-b68c-e8b16a325abe" providerId="ADAL" clId="{0AEC4C5F-96B4-5C4E-8BD7-AE53BD736B95}" dt="2025-09-05T16:23:34.820" v="28325" actId="20577"/>
          <ac:spMkLst>
            <pc:docMk/>
            <pc:sldMk cId="3599655790" sldId="378"/>
            <ac:spMk id="3" creationId="{AFCBD76B-340C-98FC-D6DA-196290600C35}"/>
          </ac:spMkLst>
        </pc:spChg>
        <pc:spChg chg="mod">
          <ac:chgData name="Richard Wagner" userId="8ef2877b-d3c1-4f79-b68c-e8b16a325abe" providerId="ADAL" clId="{0AEC4C5F-96B4-5C4E-8BD7-AE53BD736B95}" dt="2025-08-26T20:28:01.734" v="7616" actId="207"/>
          <ac:spMkLst>
            <pc:docMk/>
            <pc:sldMk cId="3599655790" sldId="378"/>
            <ac:spMk id="4" creationId="{247B29A0-9F5C-24EC-9FB5-014B21CE6928}"/>
          </ac:spMkLst>
        </pc:spChg>
        <pc:spChg chg="mod">
          <ac:chgData name="Richard Wagner" userId="8ef2877b-d3c1-4f79-b68c-e8b16a325abe" providerId="ADAL" clId="{0AEC4C5F-96B4-5C4E-8BD7-AE53BD736B95}" dt="2025-09-05T16:24:00.478" v="28340" actId="20577"/>
          <ac:spMkLst>
            <pc:docMk/>
            <pc:sldMk cId="3599655790" sldId="378"/>
            <ac:spMk id="5" creationId="{D40EBE33-7A77-9479-39F9-D6E08C077A35}"/>
          </ac:spMkLst>
        </pc:spChg>
        <pc:spChg chg="mod">
          <ac:chgData name="Richard Wagner" userId="8ef2877b-d3c1-4f79-b68c-e8b16a325abe" providerId="ADAL" clId="{0AEC4C5F-96B4-5C4E-8BD7-AE53BD736B95}" dt="2025-09-05T16:23:02.764" v="28309" actId="1036"/>
          <ac:spMkLst>
            <pc:docMk/>
            <pc:sldMk cId="3599655790" sldId="378"/>
            <ac:spMk id="6" creationId="{B86BAF9B-B17B-4247-923D-35F911F8B062}"/>
          </ac:spMkLst>
        </pc:spChg>
      </pc:sldChg>
      <pc:sldChg chg="modSp mod ord">
        <pc:chgData name="Richard Wagner" userId="8ef2877b-d3c1-4f79-b68c-e8b16a325abe" providerId="ADAL" clId="{0AEC4C5F-96B4-5C4E-8BD7-AE53BD736B95}" dt="2025-09-02T16:52:36.952" v="22030" actId="20577"/>
        <pc:sldMkLst>
          <pc:docMk/>
          <pc:sldMk cId="2688542309" sldId="379"/>
        </pc:sldMkLst>
        <pc:spChg chg="mod">
          <ac:chgData name="Richard Wagner" userId="8ef2877b-d3c1-4f79-b68c-e8b16a325abe" providerId="ADAL" clId="{0AEC4C5F-96B4-5C4E-8BD7-AE53BD736B95}" dt="2025-08-26T21:17:39.507" v="8003" actId="14100"/>
          <ac:spMkLst>
            <pc:docMk/>
            <pc:sldMk cId="2688542309" sldId="379"/>
            <ac:spMk id="2" creationId="{CA2BD0C9-CD9D-A72F-23DA-B232CE5DB258}"/>
          </ac:spMkLst>
        </pc:spChg>
        <pc:spChg chg="mod">
          <ac:chgData name="Richard Wagner" userId="8ef2877b-d3c1-4f79-b68c-e8b16a325abe" providerId="ADAL" clId="{0AEC4C5F-96B4-5C4E-8BD7-AE53BD736B95}" dt="2025-09-02T16:52:36.952" v="22030" actId="20577"/>
          <ac:spMkLst>
            <pc:docMk/>
            <pc:sldMk cId="2688542309" sldId="379"/>
            <ac:spMk id="3" creationId="{6FEE36A1-4BF9-B29E-501B-024D68B2BC8A}"/>
          </ac:spMkLst>
        </pc:spChg>
        <pc:spChg chg="mod">
          <ac:chgData name="Richard Wagner" userId="8ef2877b-d3c1-4f79-b68c-e8b16a325abe" providerId="ADAL" clId="{0AEC4C5F-96B4-5C4E-8BD7-AE53BD736B95}" dt="2025-08-26T21:17:37.344" v="8002" actId="14100"/>
          <ac:spMkLst>
            <pc:docMk/>
            <pc:sldMk cId="2688542309" sldId="379"/>
            <ac:spMk id="4" creationId="{1D884DE5-2CD3-FA92-FC40-A136A7959E9F}"/>
          </ac:spMkLst>
        </pc:spChg>
        <pc:spChg chg="mod">
          <ac:chgData name="Richard Wagner" userId="8ef2877b-d3c1-4f79-b68c-e8b16a325abe" providerId="ADAL" clId="{0AEC4C5F-96B4-5C4E-8BD7-AE53BD736B95}" dt="2025-09-02T16:04:38.777" v="21673" actId="20577"/>
          <ac:spMkLst>
            <pc:docMk/>
            <pc:sldMk cId="2688542309" sldId="379"/>
            <ac:spMk id="5" creationId="{46DE9F1B-1E6E-CD0B-70DF-1A9D56F4FA7E}"/>
          </ac:spMkLst>
        </pc:spChg>
        <pc:spChg chg="mod">
          <ac:chgData name="Richard Wagner" userId="8ef2877b-d3c1-4f79-b68c-e8b16a325abe" providerId="ADAL" clId="{0AEC4C5F-96B4-5C4E-8BD7-AE53BD736B95}" dt="2025-09-02T16:02:41.368" v="21384" actId="1076"/>
          <ac:spMkLst>
            <pc:docMk/>
            <pc:sldMk cId="2688542309" sldId="379"/>
            <ac:spMk id="6" creationId="{7895EA4C-B65F-C617-5289-897D6AAA4486}"/>
          </ac:spMkLst>
        </pc:spChg>
        <pc:spChg chg="mod">
          <ac:chgData name="Richard Wagner" userId="8ef2877b-d3c1-4f79-b68c-e8b16a325abe" providerId="ADAL" clId="{0AEC4C5F-96B4-5C4E-8BD7-AE53BD736B95}" dt="2025-09-02T16:02:53.482" v="21387" actId="1076"/>
          <ac:spMkLst>
            <pc:docMk/>
            <pc:sldMk cId="2688542309" sldId="379"/>
            <ac:spMk id="7" creationId="{929C663E-3FB7-19C7-141B-93C8191F0E95}"/>
          </ac:spMkLst>
        </pc:spChg>
        <pc:spChg chg="mod">
          <ac:chgData name="Richard Wagner" userId="8ef2877b-d3c1-4f79-b68c-e8b16a325abe" providerId="ADAL" clId="{0AEC4C5F-96B4-5C4E-8BD7-AE53BD736B95}" dt="2025-09-02T16:02:58.742" v="21388" actId="1076"/>
          <ac:spMkLst>
            <pc:docMk/>
            <pc:sldMk cId="2688542309" sldId="379"/>
            <ac:spMk id="8" creationId="{9801C6AD-C476-6AFD-C852-AD9CC62BC477}"/>
          </ac:spMkLst>
        </pc:spChg>
        <pc:spChg chg="mod">
          <ac:chgData name="Richard Wagner" userId="8ef2877b-d3c1-4f79-b68c-e8b16a325abe" providerId="ADAL" clId="{0AEC4C5F-96B4-5C4E-8BD7-AE53BD736B95}" dt="2025-09-02T16:03:04.615" v="21389" actId="14100"/>
          <ac:spMkLst>
            <pc:docMk/>
            <pc:sldMk cId="2688542309" sldId="379"/>
            <ac:spMk id="9" creationId="{21E1357B-ECF7-0CF5-844A-18FB26264FFB}"/>
          </ac:spMkLst>
        </pc:spChg>
      </pc:sldChg>
      <pc:sldChg chg="addSp delSp modSp add del mod addAnim delAnim">
        <pc:chgData name="Richard Wagner" userId="8ef2877b-d3c1-4f79-b68c-e8b16a325abe" providerId="ADAL" clId="{0AEC4C5F-96B4-5C4E-8BD7-AE53BD736B95}" dt="2025-08-18T16:54:32.999" v="52" actId="2696"/>
        <pc:sldMkLst>
          <pc:docMk/>
          <pc:sldMk cId="810932908" sldId="380"/>
        </pc:sldMkLst>
      </pc:sldChg>
      <pc:sldChg chg="addSp delSp modSp new del mod ord modNotesTx">
        <pc:chgData name="Richard Wagner" userId="8ef2877b-d3c1-4f79-b68c-e8b16a325abe" providerId="ADAL" clId="{0AEC4C5F-96B4-5C4E-8BD7-AE53BD736B95}" dt="2025-08-18T17:07:34.113" v="554" actId="2696"/>
        <pc:sldMkLst>
          <pc:docMk/>
          <pc:sldMk cId="706310493" sldId="381"/>
        </pc:sldMkLst>
      </pc:sldChg>
      <pc:sldChg chg="add del">
        <pc:chgData name="Richard Wagner" userId="8ef2877b-d3c1-4f79-b68c-e8b16a325abe" providerId="ADAL" clId="{0AEC4C5F-96B4-5C4E-8BD7-AE53BD736B95}" dt="2025-08-18T16:45:05.257" v="11"/>
        <pc:sldMkLst>
          <pc:docMk/>
          <pc:sldMk cId="891222196" sldId="381"/>
        </pc:sldMkLst>
      </pc:sldChg>
      <pc:sldChg chg="addSp modSp add del mod modClrScheme modAnim chgLayout">
        <pc:chgData name="Richard Wagner" userId="8ef2877b-d3c1-4f79-b68c-e8b16a325abe" providerId="ADAL" clId="{0AEC4C5F-96B4-5C4E-8BD7-AE53BD736B95}" dt="2025-08-18T16:47:12.093" v="33" actId="2696"/>
        <pc:sldMkLst>
          <pc:docMk/>
          <pc:sldMk cId="1351190005" sldId="381"/>
        </pc:sldMkLst>
      </pc:sldChg>
      <pc:sldChg chg="addSp delSp modSp add del mod delAnim modAnim">
        <pc:chgData name="Richard Wagner" userId="8ef2877b-d3c1-4f79-b68c-e8b16a325abe" providerId="ADAL" clId="{0AEC4C5F-96B4-5C4E-8BD7-AE53BD736B95}" dt="2025-09-05T16:13:01.762" v="27926" actId="13244"/>
        <pc:sldMkLst>
          <pc:docMk/>
          <pc:sldMk cId="4046286520" sldId="382"/>
        </pc:sldMkLst>
        <pc:spChg chg="ord">
          <ac:chgData name="Richard Wagner" userId="8ef2877b-d3c1-4f79-b68c-e8b16a325abe" providerId="ADAL" clId="{0AEC4C5F-96B4-5C4E-8BD7-AE53BD736B95}" dt="2025-09-05T16:12:58.110" v="27925" actId="13244"/>
          <ac:spMkLst>
            <pc:docMk/>
            <pc:sldMk cId="4046286520" sldId="382"/>
            <ac:spMk id="2" creationId="{538E75C8-FD8D-7818-9DE2-FB69AA3FDBB7}"/>
          </ac:spMkLst>
        </pc:spChg>
        <pc:spChg chg="mod">
          <ac:chgData name="Richard Wagner" userId="8ef2877b-d3c1-4f79-b68c-e8b16a325abe" providerId="ADAL" clId="{0AEC4C5F-96B4-5C4E-8BD7-AE53BD736B95}" dt="2025-08-28T19:09:47.464" v="20047" actId="14100"/>
          <ac:spMkLst>
            <pc:docMk/>
            <pc:sldMk cId="4046286520" sldId="382"/>
            <ac:spMk id="3" creationId="{1BF2FA76-88C8-1B08-52FE-18E07A95F5D6}"/>
          </ac:spMkLst>
        </pc:spChg>
        <pc:spChg chg="add del mod ord">
          <ac:chgData name="Richard Wagner" userId="8ef2877b-d3c1-4f79-b68c-e8b16a325abe" providerId="ADAL" clId="{0AEC4C5F-96B4-5C4E-8BD7-AE53BD736B95}" dt="2025-09-05T16:13:01.762" v="27926" actId="13244"/>
          <ac:spMkLst>
            <pc:docMk/>
            <pc:sldMk cId="4046286520" sldId="382"/>
            <ac:spMk id="4" creationId="{17C959FB-31F4-562F-5976-A04FF939A15E}"/>
          </ac:spMkLst>
        </pc:spChg>
        <pc:spChg chg="mod">
          <ac:chgData name="Richard Wagner" userId="8ef2877b-d3c1-4f79-b68c-e8b16a325abe" providerId="ADAL" clId="{0AEC4C5F-96B4-5C4E-8BD7-AE53BD736B95}" dt="2025-08-28T19:03:15.499" v="20021" actId="14100"/>
          <ac:spMkLst>
            <pc:docMk/>
            <pc:sldMk cId="4046286520" sldId="382"/>
            <ac:spMk id="5" creationId="{67D2D072-4CE0-E605-23D1-DEF0F521A14C}"/>
          </ac:spMkLst>
        </pc:spChg>
        <pc:spChg chg="mod">
          <ac:chgData name="Richard Wagner" userId="8ef2877b-d3c1-4f79-b68c-e8b16a325abe" providerId="ADAL" clId="{0AEC4C5F-96B4-5C4E-8BD7-AE53BD736B95}" dt="2025-08-28T19:03:17.270" v="20022" actId="14100"/>
          <ac:spMkLst>
            <pc:docMk/>
            <pc:sldMk cId="4046286520" sldId="382"/>
            <ac:spMk id="6" creationId="{944F3D60-3409-7616-63C7-B569C15AC1A2}"/>
          </ac:spMkLst>
        </pc:spChg>
        <pc:spChg chg="mod">
          <ac:chgData name="Richard Wagner" userId="8ef2877b-d3c1-4f79-b68c-e8b16a325abe" providerId="ADAL" clId="{0AEC4C5F-96B4-5C4E-8BD7-AE53BD736B95}" dt="2025-08-28T19:03:19.100" v="20023" actId="14100"/>
          <ac:spMkLst>
            <pc:docMk/>
            <pc:sldMk cId="4046286520" sldId="382"/>
            <ac:spMk id="7" creationId="{D6838B5F-4A31-593D-BDB7-C6E5E096B9D9}"/>
          </ac:spMkLst>
        </pc:spChg>
        <pc:spChg chg="mod">
          <ac:chgData name="Richard Wagner" userId="8ef2877b-d3c1-4f79-b68c-e8b16a325abe" providerId="ADAL" clId="{0AEC4C5F-96B4-5C4E-8BD7-AE53BD736B95}" dt="2025-08-28T19:03:20.852" v="20024" actId="14100"/>
          <ac:spMkLst>
            <pc:docMk/>
            <pc:sldMk cId="4046286520" sldId="382"/>
            <ac:spMk id="9" creationId="{F6191227-6665-7E91-B821-4170BA296C26}"/>
          </ac:spMkLst>
        </pc:spChg>
        <pc:spChg chg="mod">
          <ac:chgData name="Richard Wagner" userId="8ef2877b-d3c1-4f79-b68c-e8b16a325abe" providerId="ADAL" clId="{0AEC4C5F-96B4-5C4E-8BD7-AE53BD736B95}" dt="2025-08-28T19:03:23.123" v="20025" actId="14100"/>
          <ac:spMkLst>
            <pc:docMk/>
            <pc:sldMk cId="4046286520" sldId="382"/>
            <ac:spMk id="10" creationId="{CB87D5A8-B76F-1C7E-EAC5-276BD2C39D18}"/>
          </ac:spMkLst>
        </pc:spChg>
      </pc:sldChg>
      <pc:sldChg chg="new del">
        <pc:chgData name="Richard Wagner" userId="8ef2877b-d3c1-4f79-b68c-e8b16a325abe" providerId="ADAL" clId="{0AEC4C5F-96B4-5C4E-8BD7-AE53BD736B95}" dt="2025-08-18T17:26:42.132" v="853" actId="680"/>
        <pc:sldMkLst>
          <pc:docMk/>
          <pc:sldMk cId="2050791636" sldId="383"/>
        </pc:sldMkLst>
      </pc:sldChg>
      <pc:sldChg chg="addSp modSp add mod ord modAnim modNotesTx">
        <pc:chgData name="Richard Wagner" userId="8ef2877b-d3c1-4f79-b68c-e8b16a325abe" providerId="ADAL" clId="{0AEC4C5F-96B4-5C4E-8BD7-AE53BD736B95}" dt="2025-09-05T17:39:46.826" v="30534" actId="20577"/>
        <pc:sldMkLst>
          <pc:docMk/>
          <pc:sldMk cId="4275867900" sldId="383"/>
        </pc:sldMkLst>
        <pc:spChg chg="mod">
          <ac:chgData name="Richard Wagner" userId="8ef2877b-d3c1-4f79-b68c-e8b16a325abe" providerId="ADAL" clId="{0AEC4C5F-96B4-5C4E-8BD7-AE53BD736B95}" dt="2025-08-27T23:45:35.538" v="15788" actId="20577"/>
          <ac:spMkLst>
            <pc:docMk/>
            <pc:sldMk cId="4275867900" sldId="383"/>
            <ac:spMk id="2" creationId="{64FCF5B6-586B-FEFB-7CFF-E9521B97998E}"/>
          </ac:spMkLst>
        </pc:spChg>
        <pc:spChg chg="mod">
          <ac:chgData name="Richard Wagner" userId="8ef2877b-d3c1-4f79-b68c-e8b16a325abe" providerId="ADAL" clId="{0AEC4C5F-96B4-5C4E-8BD7-AE53BD736B95}" dt="2025-08-26T20:28:33.481" v="7626" actId="207"/>
          <ac:spMkLst>
            <pc:docMk/>
            <pc:sldMk cId="4275867900" sldId="383"/>
            <ac:spMk id="3" creationId="{6EA7947F-18BF-C2D3-AFBA-B5EBBB14F1C6}"/>
          </ac:spMkLst>
        </pc:spChg>
        <pc:spChg chg="mod">
          <ac:chgData name="Richard Wagner" userId="8ef2877b-d3c1-4f79-b68c-e8b16a325abe" providerId="ADAL" clId="{0AEC4C5F-96B4-5C4E-8BD7-AE53BD736B95}" dt="2025-08-27T23:10:21.164" v="15061" actId="14100"/>
          <ac:spMkLst>
            <pc:docMk/>
            <pc:sldMk cId="4275867900" sldId="383"/>
            <ac:spMk id="4" creationId="{4EFDF24C-D3EA-AF7B-9B75-879471831A03}"/>
          </ac:spMkLst>
        </pc:spChg>
        <pc:spChg chg="mod">
          <ac:chgData name="Richard Wagner" userId="8ef2877b-d3c1-4f79-b68c-e8b16a325abe" providerId="ADAL" clId="{0AEC4C5F-96B4-5C4E-8BD7-AE53BD736B95}" dt="2025-08-18T17:35:55.714" v="930" actId="5793"/>
          <ac:spMkLst>
            <pc:docMk/>
            <pc:sldMk cId="4275867900" sldId="383"/>
            <ac:spMk id="5" creationId="{BCA9810A-F372-2BE5-058F-577F0B58024C}"/>
          </ac:spMkLst>
        </pc:spChg>
        <pc:spChg chg="mod">
          <ac:chgData name="Richard Wagner" userId="8ef2877b-d3c1-4f79-b68c-e8b16a325abe" providerId="ADAL" clId="{0AEC4C5F-96B4-5C4E-8BD7-AE53BD736B95}" dt="2025-08-18T21:27:24.603" v="6189" actId="6549"/>
          <ac:spMkLst>
            <pc:docMk/>
            <pc:sldMk cId="4275867900" sldId="383"/>
            <ac:spMk id="6" creationId="{FBB62510-493E-4028-0974-0B1077EBDEFC}"/>
          </ac:spMkLst>
        </pc:spChg>
        <pc:spChg chg="mod">
          <ac:chgData name="Richard Wagner" userId="8ef2877b-d3c1-4f79-b68c-e8b16a325abe" providerId="ADAL" clId="{0AEC4C5F-96B4-5C4E-8BD7-AE53BD736B95}" dt="2025-08-18T18:26:49.813" v="2612" actId="113"/>
          <ac:spMkLst>
            <pc:docMk/>
            <pc:sldMk cId="4275867900" sldId="383"/>
            <ac:spMk id="7" creationId="{966EB37D-DD72-AF32-FB87-DA537E8E6106}"/>
          </ac:spMkLst>
        </pc:spChg>
        <pc:spChg chg="add mod">
          <ac:chgData name="Richard Wagner" userId="8ef2877b-d3c1-4f79-b68c-e8b16a325abe" providerId="ADAL" clId="{0AEC4C5F-96B4-5C4E-8BD7-AE53BD736B95}" dt="2025-08-18T18:12:17.638" v="2057" actId="14100"/>
          <ac:spMkLst>
            <pc:docMk/>
            <pc:sldMk cId="4275867900" sldId="383"/>
            <ac:spMk id="8" creationId="{33D02664-04EB-2E04-6197-48BC4E019C56}"/>
          </ac:spMkLst>
        </pc:spChg>
        <pc:spChg chg="add mod">
          <ac:chgData name="Richard Wagner" userId="8ef2877b-d3c1-4f79-b68c-e8b16a325abe" providerId="ADAL" clId="{0AEC4C5F-96B4-5C4E-8BD7-AE53BD736B95}" dt="2025-08-18T18:22:58.841" v="2507" actId="1076"/>
          <ac:spMkLst>
            <pc:docMk/>
            <pc:sldMk cId="4275867900" sldId="383"/>
            <ac:spMk id="12" creationId="{3FA191DE-3513-92A6-E4B1-2FB88E7B8A4F}"/>
          </ac:spMkLst>
        </pc:spChg>
        <pc:cxnChg chg="add mod">
          <ac:chgData name="Richard Wagner" userId="8ef2877b-d3c1-4f79-b68c-e8b16a325abe" providerId="ADAL" clId="{0AEC4C5F-96B4-5C4E-8BD7-AE53BD736B95}" dt="2025-08-26T20:32:15.983" v="7653" actId="962"/>
          <ac:cxnSpMkLst>
            <pc:docMk/>
            <pc:sldMk cId="4275867900" sldId="383"/>
            <ac:cxnSpMk id="10" creationId="{3AE9ED87-B351-7365-0A1F-D2EFFE064873}"/>
          </ac:cxnSpMkLst>
        </pc:cxnChg>
      </pc:sldChg>
      <pc:sldChg chg="add del">
        <pc:chgData name="Richard Wagner" userId="8ef2877b-d3c1-4f79-b68c-e8b16a325abe" providerId="ADAL" clId="{0AEC4C5F-96B4-5C4E-8BD7-AE53BD736B95}" dt="2025-08-18T18:10:33.874" v="2052" actId="2696"/>
        <pc:sldMkLst>
          <pc:docMk/>
          <pc:sldMk cId="3136280016" sldId="384"/>
        </pc:sldMkLst>
      </pc:sldChg>
      <pc:sldChg chg="modSp new mod ord">
        <pc:chgData name="Richard Wagner" userId="8ef2877b-d3c1-4f79-b68c-e8b16a325abe" providerId="ADAL" clId="{0AEC4C5F-96B4-5C4E-8BD7-AE53BD736B95}" dt="2025-08-18T19:07:45.216" v="3675" actId="20577"/>
        <pc:sldMkLst>
          <pc:docMk/>
          <pc:sldMk cId="228506134" sldId="385"/>
        </pc:sldMkLst>
        <pc:spChg chg="mod">
          <ac:chgData name="Richard Wagner" userId="8ef2877b-d3c1-4f79-b68c-e8b16a325abe" providerId="ADAL" clId="{0AEC4C5F-96B4-5C4E-8BD7-AE53BD736B95}" dt="2025-08-18T17:59:38.437" v="1454" actId="14100"/>
          <ac:spMkLst>
            <pc:docMk/>
            <pc:sldMk cId="228506134" sldId="385"/>
            <ac:spMk id="2" creationId="{6F31B270-E93C-260B-0CE6-7C9F70D42FA8}"/>
          </ac:spMkLst>
        </pc:spChg>
        <pc:spChg chg="mod">
          <ac:chgData name="Richard Wagner" userId="8ef2877b-d3c1-4f79-b68c-e8b16a325abe" providerId="ADAL" clId="{0AEC4C5F-96B4-5C4E-8BD7-AE53BD736B95}" dt="2025-08-18T18:30:27.623" v="2632" actId="1076"/>
          <ac:spMkLst>
            <pc:docMk/>
            <pc:sldMk cId="228506134" sldId="385"/>
            <ac:spMk id="3" creationId="{A8C5F3FF-F7F9-F6E3-FBC9-11BDD64790B8}"/>
          </ac:spMkLst>
        </pc:spChg>
        <pc:spChg chg="mod">
          <ac:chgData name="Richard Wagner" userId="8ef2877b-d3c1-4f79-b68c-e8b16a325abe" providerId="ADAL" clId="{0AEC4C5F-96B4-5C4E-8BD7-AE53BD736B95}" dt="2025-08-18T18:01:40.806" v="1655" actId="14100"/>
          <ac:spMkLst>
            <pc:docMk/>
            <pc:sldMk cId="228506134" sldId="385"/>
            <ac:spMk id="4" creationId="{CA35B424-F9EE-FC9F-655C-CD86E2FBD6AF}"/>
          </ac:spMkLst>
        </pc:spChg>
        <pc:spChg chg="mod">
          <ac:chgData name="Richard Wagner" userId="8ef2877b-d3c1-4f79-b68c-e8b16a325abe" providerId="ADAL" clId="{0AEC4C5F-96B4-5C4E-8BD7-AE53BD736B95}" dt="2025-08-18T18:30:24.515" v="2630" actId="14100"/>
          <ac:spMkLst>
            <pc:docMk/>
            <pc:sldMk cId="228506134" sldId="385"/>
            <ac:spMk id="5" creationId="{23CDC231-8B57-A135-03BA-5665825FCE48}"/>
          </ac:spMkLst>
        </pc:spChg>
        <pc:spChg chg="mod">
          <ac:chgData name="Richard Wagner" userId="8ef2877b-d3c1-4f79-b68c-e8b16a325abe" providerId="ADAL" clId="{0AEC4C5F-96B4-5C4E-8BD7-AE53BD736B95}" dt="2025-08-18T18:30:31.355" v="2643" actId="1036"/>
          <ac:spMkLst>
            <pc:docMk/>
            <pc:sldMk cId="228506134" sldId="385"/>
            <ac:spMk id="6" creationId="{62C03AFC-0B32-9BE6-1C8C-84CC85F641E5}"/>
          </ac:spMkLst>
        </pc:spChg>
        <pc:spChg chg="mod">
          <ac:chgData name="Richard Wagner" userId="8ef2877b-d3c1-4f79-b68c-e8b16a325abe" providerId="ADAL" clId="{0AEC4C5F-96B4-5C4E-8BD7-AE53BD736B95}" dt="2025-08-18T19:07:45.216" v="3675" actId="20577"/>
          <ac:spMkLst>
            <pc:docMk/>
            <pc:sldMk cId="228506134" sldId="385"/>
            <ac:spMk id="7" creationId="{431F117B-3135-D854-88A7-1F1AFFBD28B2}"/>
          </ac:spMkLst>
        </pc:spChg>
      </pc:sldChg>
      <pc:sldChg chg="modSp add mod">
        <pc:chgData name="Richard Wagner" userId="8ef2877b-d3c1-4f79-b68c-e8b16a325abe" providerId="ADAL" clId="{0AEC4C5F-96B4-5C4E-8BD7-AE53BD736B95}" dt="2025-09-02T16:39:31.041" v="21909" actId="948"/>
        <pc:sldMkLst>
          <pc:docMk/>
          <pc:sldMk cId="2306545439" sldId="386"/>
        </pc:sldMkLst>
        <pc:spChg chg="mod">
          <ac:chgData name="Richard Wagner" userId="8ef2877b-d3c1-4f79-b68c-e8b16a325abe" providerId="ADAL" clId="{0AEC4C5F-96B4-5C4E-8BD7-AE53BD736B95}" dt="2025-08-28T16:17:49.180" v="19064" actId="207"/>
          <ac:spMkLst>
            <pc:docMk/>
            <pc:sldMk cId="2306545439" sldId="386"/>
            <ac:spMk id="2" creationId="{8882A319-4BFD-0386-8220-0DB9689B8B6A}"/>
          </ac:spMkLst>
        </pc:spChg>
        <pc:spChg chg="mod">
          <ac:chgData name="Richard Wagner" userId="8ef2877b-d3c1-4f79-b68c-e8b16a325abe" providerId="ADAL" clId="{0AEC4C5F-96B4-5C4E-8BD7-AE53BD736B95}" dt="2025-09-02T16:39:31.041" v="21909" actId="948"/>
          <ac:spMkLst>
            <pc:docMk/>
            <pc:sldMk cId="2306545439" sldId="386"/>
            <ac:spMk id="3" creationId="{34FA1EF0-26CF-A5F0-5EC5-44D2FE53E78F}"/>
          </ac:spMkLst>
        </pc:spChg>
        <pc:spChg chg="mod">
          <ac:chgData name="Richard Wagner" userId="8ef2877b-d3c1-4f79-b68c-e8b16a325abe" providerId="ADAL" clId="{0AEC4C5F-96B4-5C4E-8BD7-AE53BD736B95}" dt="2025-08-26T20:28:59.632" v="7636" actId="207"/>
          <ac:spMkLst>
            <pc:docMk/>
            <pc:sldMk cId="2306545439" sldId="386"/>
            <ac:spMk id="4" creationId="{1004F272-D66B-18E2-605D-9651BE218FE9}"/>
          </ac:spMkLst>
        </pc:spChg>
      </pc:sldChg>
      <pc:sldChg chg="modSp new mod">
        <pc:chgData name="Richard Wagner" userId="8ef2877b-d3c1-4f79-b68c-e8b16a325abe" providerId="ADAL" clId="{0AEC4C5F-96B4-5C4E-8BD7-AE53BD736B95}" dt="2025-09-05T17:41:49.831" v="30563" actId="20577"/>
        <pc:sldMkLst>
          <pc:docMk/>
          <pc:sldMk cId="1307555334" sldId="387"/>
        </pc:sldMkLst>
        <pc:spChg chg="mod">
          <ac:chgData name="Richard Wagner" userId="8ef2877b-d3c1-4f79-b68c-e8b16a325abe" providerId="ADAL" clId="{0AEC4C5F-96B4-5C4E-8BD7-AE53BD736B95}" dt="2025-08-18T19:44:20.305" v="3813" actId="14100"/>
          <ac:spMkLst>
            <pc:docMk/>
            <pc:sldMk cId="1307555334" sldId="387"/>
            <ac:spMk id="2" creationId="{E03B60DB-3EDF-2861-D593-744996ADFC87}"/>
          </ac:spMkLst>
        </pc:spChg>
        <pc:spChg chg="mod">
          <ac:chgData name="Richard Wagner" userId="8ef2877b-d3c1-4f79-b68c-e8b16a325abe" providerId="ADAL" clId="{0AEC4C5F-96B4-5C4E-8BD7-AE53BD736B95}" dt="2025-09-05T17:41:49.831" v="30563" actId="20577"/>
          <ac:spMkLst>
            <pc:docMk/>
            <pc:sldMk cId="1307555334" sldId="387"/>
            <ac:spMk id="3" creationId="{03D62F8C-D867-2537-1025-2793241167F9}"/>
          </ac:spMkLst>
        </pc:spChg>
        <pc:spChg chg="mod">
          <ac:chgData name="Richard Wagner" userId="8ef2877b-d3c1-4f79-b68c-e8b16a325abe" providerId="ADAL" clId="{0AEC4C5F-96B4-5C4E-8BD7-AE53BD736B95}" dt="2025-08-26T20:29:38.476" v="7650" actId="207"/>
          <ac:spMkLst>
            <pc:docMk/>
            <pc:sldMk cId="1307555334" sldId="387"/>
            <ac:spMk id="4" creationId="{BDA10124-47BA-666C-2678-517D848BF852}"/>
          </ac:spMkLst>
        </pc:spChg>
        <pc:spChg chg="mod">
          <ac:chgData name="Richard Wagner" userId="8ef2877b-d3c1-4f79-b68c-e8b16a325abe" providerId="ADAL" clId="{0AEC4C5F-96B4-5C4E-8BD7-AE53BD736B95}" dt="2025-08-18T20:02:44.544" v="4799" actId="20577"/>
          <ac:spMkLst>
            <pc:docMk/>
            <pc:sldMk cId="1307555334" sldId="387"/>
            <ac:spMk id="5" creationId="{3C902000-0833-5512-AC4A-82F8C8788317}"/>
          </ac:spMkLst>
        </pc:spChg>
        <pc:spChg chg="mod">
          <ac:chgData name="Richard Wagner" userId="8ef2877b-d3c1-4f79-b68c-e8b16a325abe" providerId="ADAL" clId="{0AEC4C5F-96B4-5C4E-8BD7-AE53BD736B95}" dt="2025-08-18T20:02:36.105" v="4795" actId="1035"/>
          <ac:spMkLst>
            <pc:docMk/>
            <pc:sldMk cId="1307555334" sldId="387"/>
            <ac:spMk id="6" creationId="{28DF82BA-B067-493C-A398-10DE74D0BE35}"/>
          </ac:spMkLst>
        </pc:spChg>
        <pc:spChg chg="mod">
          <ac:chgData name="Richard Wagner" userId="8ef2877b-d3c1-4f79-b68c-e8b16a325abe" providerId="ADAL" clId="{0AEC4C5F-96B4-5C4E-8BD7-AE53BD736B95}" dt="2025-08-18T20:02:36.105" v="4795" actId="1035"/>
          <ac:spMkLst>
            <pc:docMk/>
            <pc:sldMk cId="1307555334" sldId="387"/>
            <ac:spMk id="7" creationId="{A054D8D7-0CF4-03CC-402C-66DF5A9D9611}"/>
          </ac:spMkLst>
        </pc:spChg>
      </pc:sldChg>
      <pc:sldChg chg="add del">
        <pc:chgData name="Richard Wagner" userId="8ef2877b-d3c1-4f79-b68c-e8b16a325abe" providerId="ADAL" clId="{0AEC4C5F-96B4-5C4E-8BD7-AE53BD736B95}" dt="2025-08-18T21:33:59.940" v="6194" actId="2696"/>
        <pc:sldMkLst>
          <pc:docMk/>
          <pc:sldMk cId="2226452100" sldId="388"/>
        </pc:sldMkLst>
      </pc:sldChg>
      <pc:sldChg chg="addSp delSp modSp new del mod ord">
        <pc:chgData name="Richard Wagner" userId="8ef2877b-d3c1-4f79-b68c-e8b16a325abe" providerId="ADAL" clId="{0AEC4C5F-96B4-5C4E-8BD7-AE53BD736B95}" dt="2025-08-26T19:49:07.225" v="6982" actId="2696"/>
        <pc:sldMkLst>
          <pc:docMk/>
          <pc:sldMk cId="144824529" sldId="389"/>
        </pc:sldMkLst>
      </pc:sldChg>
      <pc:sldChg chg="addSp delSp modSp add del mod modAnim">
        <pc:chgData name="Richard Wagner" userId="8ef2877b-d3c1-4f79-b68c-e8b16a325abe" providerId="ADAL" clId="{0AEC4C5F-96B4-5C4E-8BD7-AE53BD736B95}" dt="2025-08-26T21:06:10.674" v="7799" actId="2696"/>
        <pc:sldMkLst>
          <pc:docMk/>
          <pc:sldMk cId="2078411621" sldId="390"/>
        </pc:sldMkLst>
      </pc:sldChg>
      <pc:sldChg chg="modSp add del mod">
        <pc:chgData name="Richard Wagner" userId="8ef2877b-d3c1-4f79-b68c-e8b16a325abe" providerId="ADAL" clId="{0AEC4C5F-96B4-5C4E-8BD7-AE53BD736B95}" dt="2025-08-26T20:36:23.642" v="7659" actId="2696"/>
        <pc:sldMkLst>
          <pc:docMk/>
          <pc:sldMk cId="4082783425" sldId="391"/>
        </pc:sldMkLst>
      </pc:sldChg>
      <pc:sldChg chg="addSp delSp modSp add mod ord">
        <pc:chgData name="Richard Wagner" userId="8ef2877b-d3c1-4f79-b68c-e8b16a325abe" providerId="ADAL" clId="{0AEC4C5F-96B4-5C4E-8BD7-AE53BD736B95}" dt="2025-09-05T16:18:53.912" v="28083" actId="20577"/>
        <pc:sldMkLst>
          <pc:docMk/>
          <pc:sldMk cId="4237234285" sldId="391"/>
        </pc:sldMkLst>
        <pc:spChg chg="mod">
          <ac:chgData name="Richard Wagner" userId="8ef2877b-d3c1-4f79-b68c-e8b16a325abe" providerId="ADAL" clId="{0AEC4C5F-96B4-5C4E-8BD7-AE53BD736B95}" dt="2025-08-27T16:37:39.624" v="10684" actId="20577"/>
          <ac:spMkLst>
            <pc:docMk/>
            <pc:sldMk cId="4237234285" sldId="391"/>
            <ac:spMk id="2" creationId="{AC2F029E-62B7-146C-F458-4A666DA3C33C}"/>
          </ac:spMkLst>
        </pc:spChg>
        <pc:spChg chg="mod">
          <ac:chgData name="Richard Wagner" userId="8ef2877b-d3c1-4f79-b68c-e8b16a325abe" providerId="ADAL" clId="{0AEC4C5F-96B4-5C4E-8BD7-AE53BD736B95}" dt="2025-08-26T21:12:47.378" v="7807" actId="14100"/>
          <ac:spMkLst>
            <pc:docMk/>
            <pc:sldMk cId="4237234285" sldId="391"/>
            <ac:spMk id="3" creationId="{D8B86B96-4AF2-7731-25CF-FA486B88037B}"/>
          </ac:spMkLst>
        </pc:spChg>
        <pc:spChg chg="mod">
          <ac:chgData name="Richard Wagner" userId="8ef2877b-d3c1-4f79-b68c-e8b16a325abe" providerId="ADAL" clId="{0AEC4C5F-96B4-5C4E-8BD7-AE53BD736B95}" dt="2025-08-26T21:13:24.633" v="7817" actId="1036"/>
          <ac:spMkLst>
            <pc:docMk/>
            <pc:sldMk cId="4237234285" sldId="391"/>
            <ac:spMk id="4" creationId="{E2ABE660-4B84-275E-E062-1605756E50DC}"/>
          </ac:spMkLst>
        </pc:spChg>
        <pc:spChg chg="mod">
          <ac:chgData name="Richard Wagner" userId="8ef2877b-d3c1-4f79-b68c-e8b16a325abe" providerId="ADAL" clId="{0AEC4C5F-96B4-5C4E-8BD7-AE53BD736B95}" dt="2025-08-28T16:15:13.897" v="19021" actId="207"/>
          <ac:spMkLst>
            <pc:docMk/>
            <pc:sldMk cId="4237234285" sldId="391"/>
            <ac:spMk id="5" creationId="{F95A952A-02A6-7992-E056-4656FA31B51C}"/>
          </ac:spMkLst>
        </pc:spChg>
        <pc:spChg chg="mod">
          <ac:chgData name="Richard Wagner" userId="8ef2877b-d3c1-4f79-b68c-e8b16a325abe" providerId="ADAL" clId="{0AEC4C5F-96B4-5C4E-8BD7-AE53BD736B95}" dt="2025-08-27T23:33:46.235" v="15688" actId="20577"/>
          <ac:spMkLst>
            <pc:docMk/>
            <pc:sldMk cId="4237234285" sldId="391"/>
            <ac:spMk id="13" creationId="{440BD35A-DC13-3F3F-AE30-89E3885A8969}"/>
          </ac:spMkLst>
        </pc:spChg>
        <pc:spChg chg="mod">
          <ac:chgData name="Richard Wagner" userId="8ef2877b-d3c1-4f79-b68c-e8b16a325abe" providerId="ADAL" clId="{0AEC4C5F-96B4-5C4E-8BD7-AE53BD736B95}" dt="2025-08-26T21:13:24.633" v="7817" actId="1036"/>
          <ac:spMkLst>
            <pc:docMk/>
            <pc:sldMk cId="4237234285" sldId="391"/>
            <ac:spMk id="14" creationId="{F3A7269B-9987-C9DD-E275-BC475CAB1A62}"/>
          </ac:spMkLst>
        </pc:spChg>
        <pc:spChg chg="mod">
          <ac:chgData name="Richard Wagner" userId="8ef2877b-d3c1-4f79-b68c-e8b16a325abe" providerId="ADAL" clId="{0AEC4C5F-96B4-5C4E-8BD7-AE53BD736B95}" dt="2025-09-05T16:18:53.912" v="28083" actId="20577"/>
          <ac:spMkLst>
            <pc:docMk/>
            <pc:sldMk cId="4237234285" sldId="391"/>
            <ac:spMk id="15" creationId="{DB924D4C-604B-C6A7-9C00-494F61FEAF97}"/>
          </ac:spMkLst>
        </pc:spChg>
        <pc:spChg chg="mod">
          <ac:chgData name="Richard Wagner" userId="8ef2877b-d3c1-4f79-b68c-e8b16a325abe" providerId="ADAL" clId="{0AEC4C5F-96B4-5C4E-8BD7-AE53BD736B95}" dt="2025-08-26T21:11:44.609" v="7803" actId="207"/>
          <ac:spMkLst>
            <pc:docMk/>
            <pc:sldMk cId="4237234285" sldId="391"/>
            <ac:spMk id="16" creationId="{B8910C9E-BF1F-DFA1-731B-E769D8D81C0E}"/>
          </ac:spMkLst>
        </pc:spChg>
        <pc:spChg chg="mod">
          <ac:chgData name="Richard Wagner" userId="8ef2877b-d3c1-4f79-b68c-e8b16a325abe" providerId="ADAL" clId="{0AEC4C5F-96B4-5C4E-8BD7-AE53BD736B95}" dt="2025-08-26T21:12:19.297" v="7805" actId="121"/>
          <ac:spMkLst>
            <pc:docMk/>
            <pc:sldMk cId="4237234285" sldId="391"/>
            <ac:spMk id="17" creationId="{A66E2CFA-8158-AE9F-B4B8-3C6A490C6E54}"/>
          </ac:spMkLst>
        </pc:spChg>
      </pc:sldChg>
      <pc:sldChg chg="modSp add del mod">
        <pc:chgData name="Richard Wagner" userId="8ef2877b-d3c1-4f79-b68c-e8b16a325abe" providerId="ADAL" clId="{0AEC4C5F-96B4-5C4E-8BD7-AE53BD736B95}" dt="2025-08-27T18:10:36.937" v="13092"/>
        <pc:sldMkLst>
          <pc:docMk/>
          <pc:sldMk cId="3107992258" sldId="392"/>
        </pc:sldMkLst>
      </pc:sldChg>
      <pc:sldChg chg="modSp add del mod">
        <pc:chgData name="Richard Wagner" userId="8ef2877b-d3c1-4f79-b68c-e8b16a325abe" providerId="ADAL" clId="{0AEC4C5F-96B4-5C4E-8BD7-AE53BD736B95}" dt="2025-08-27T15:57:12.518" v="9693"/>
        <pc:sldMkLst>
          <pc:docMk/>
          <pc:sldMk cId="4071476493" sldId="392"/>
        </pc:sldMkLst>
      </pc:sldChg>
      <pc:sldChg chg="addSp delSp modSp add del mod ord modAnim chgLayout modNotesTx">
        <pc:chgData name="Richard Wagner" userId="8ef2877b-d3c1-4f79-b68c-e8b16a325abe" providerId="ADAL" clId="{0AEC4C5F-96B4-5C4E-8BD7-AE53BD736B95}" dt="2025-09-03T22:47:37.174" v="23667" actId="2696"/>
        <pc:sldMkLst>
          <pc:docMk/>
          <pc:sldMk cId="4227179625" sldId="392"/>
        </pc:sldMkLst>
      </pc:sldChg>
      <pc:sldChg chg="modSp add del mod">
        <pc:chgData name="Richard Wagner" userId="8ef2877b-d3c1-4f79-b68c-e8b16a325abe" providerId="ADAL" clId="{0AEC4C5F-96B4-5C4E-8BD7-AE53BD736B95}" dt="2025-08-27T15:57:11.775" v="9691"/>
        <pc:sldMkLst>
          <pc:docMk/>
          <pc:sldMk cId="68172215" sldId="393"/>
        </pc:sldMkLst>
      </pc:sldChg>
      <pc:sldChg chg="addSp delSp modSp add del mod ord modAnim modNotesTx">
        <pc:chgData name="Richard Wagner" userId="8ef2877b-d3c1-4f79-b68c-e8b16a325abe" providerId="ADAL" clId="{0AEC4C5F-96B4-5C4E-8BD7-AE53BD736B95}" dt="2025-09-03T22:47:37.211" v="23669" actId="2696"/>
        <pc:sldMkLst>
          <pc:docMk/>
          <pc:sldMk cId="549780417" sldId="393"/>
        </pc:sldMkLst>
      </pc:sldChg>
      <pc:sldChg chg="modSp add del modAnim">
        <pc:chgData name="Richard Wagner" userId="8ef2877b-d3c1-4f79-b68c-e8b16a325abe" providerId="ADAL" clId="{0AEC4C5F-96B4-5C4E-8BD7-AE53BD736B95}" dt="2025-09-03T22:47:37.230" v="23670" actId="2696"/>
        <pc:sldMkLst>
          <pc:docMk/>
          <pc:sldMk cId="2005145492" sldId="394"/>
        </pc:sldMkLst>
      </pc:sldChg>
      <pc:sldChg chg="modSp add del mod">
        <pc:chgData name="Richard Wagner" userId="8ef2877b-d3c1-4f79-b68c-e8b16a325abe" providerId="ADAL" clId="{0AEC4C5F-96B4-5C4E-8BD7-AE53BD736B95}" dt="2025-08-27T15:57:11.309" v="9689"/>
        <pc:sldMkLst>
          <pc:docMk/>
          <pc:sldMk cId="2344328562" sldId="394"/>
        </pc:sldMkLst>
      </pc:sldChg>
      <pc:sldChg chg="modSp add del mod">
        <pc:chgData name="Richard Wagner" userId="8ef2877b-d3c1-4f79-b68c-e8b16a325abe" providerId="ADAL" clId="{0AEC4C5F-96B4-5C4E-8BD7-AE53BD736B95}" dt="2025-08-27T15:57:10.703" v="9687"/>
        <pc:sldMkLst>
          <pc:docMk/>
          <pc:sldMk cId="2370804996" sldId="395"/>
        </pc:sldMkLst>
      </pc:sldChg>
      <pc:sldChg chg="addSp delSp modSp add mod modClrScheme delAnim modAnim chgLayout">
        <pc:chgData name="Richard Wagner" userId="8ef2877b-d3c1-4f79-b68c-e8b16a325abe" providerId="ADAL" clId="{0AEC4C5F-96B4-5C4E-8BD7-AE53BD736B95}" dt="2025-09-05T17:40:52.314" v="30545" actId="255"/>
        <pc:sldMkLst>
          <pc:docMk/>
          <pc:sldMk cId="2898595225" sldId="395"/>
        </pc:sldMkLst>
        <pc:spChg chg="mod ord">
          <ac:chgData name="Richard Wagner" userId="8ef2877b-d3c1-4f79-b68c-e8b16a325abe" providerId="ADAL" clId="{0AEC4C5F-96B4-5C4E-8BD7-AE53BD736B95}" dt="2025-09-05T17:40:52.314" v="30545" actId="255"/>
          <ac:spMkLst>
            <pc:docMk/>
            <pc:sldMk cId="2898595225" sldId="395"/>
            <ac:spMk id="2" creationId="{F1C9D437-32B0-A6A2-CB2D-32847932679D}"/>
          </ac:spMkLst>
        </pc:spChg>
        <pc:spChg chg="mod ord">
          <ac:chgData name="Richard Wagner" userId="8ef2877b-d3c1-4f79-b68c-e8b16a325abe" providerId="ADAL" clId="{0AEC4C5F-96B4-5C4E-8BD7-AE53BD736B95}" dt="2025-08-28T16:12:18.495" v="19005" actId="13244"/>
          <ac:spMkLst>
            <pc:docMk/>
            <pc:sldMk cId="2898595225" sldId="395"/>
            <ac:spMk id="4" creationId="{56F5477A-6689-0FD8-AF29-911227BFA375}"/>
          </ac:spMkLst>
        </pc:spChg>
        <pc:spChg chg="mod ord">
          <ac:chgData name="Richard Wagner" userId="8ef2877b-d3c1-4f79-b68c-e8b16a325abe" providerId="ADAL" clId="{0AEC4C5F-96B4-5C4E-8BD7-AE53BD736B95}" dt="2025-08-28T16:12:59.678" v="19009" actId="13244"/>
          <ac:spMkLst>
            <pc:docMk/>
            <pc:sldMk cId="2898595225" sldId="395"/>
            <ac:spMk id="9" creationId="{7C575A73-9971-9105-4344-3CCB0B017464}"/>
          </ac:spMkLst>
        </pc:spChg>
        <pc:spChg chg="add del mod ord">
          <ac:chgData name="Richard Wagner" userId="8ef2877b-d3c1-4f79-b68c-e8b16a325abe" providerId="ADAL" clId="{0AEC4C5F-96B4-5C4E-8BD7-AE53BD736B95}" dt="2025-08-28T16:11:43.383" v="19003" actId="167"/>
          <ac:spMkLst>
            <pc:docMk/>
            <pc:sldMk cId="2898595225" sldId="395"/>
            <ac:spMk id="14" creationId="{3A3158DE-A998-6F7D-4BA5-7C2017593B1D}"/>
          </ac:spMkLst>
        </pc:spChg>
        <pc:spChg chg="add mod">
          <ac:chgData name="Richard Wagner" userId="8ef2877b-d3c1-4f79-b68c-e8b16a325abe" providerId="ADAL" clId="{0AEC4C5F-96B4-5C4E-8BD7-AE53BD736B95}" dt="2025-08-28T16:11:41.019" v="19002" actId="167"/>
          <ac:spMkLst>
            <pc:docMk/>
            <pc:sldMk cId="2898595225" sldId="395"/>
            <ac:spMk id="28" creationId="{3AF82323-53E1-AE62-983A-D99665F1FEAC}"/>
          </ac:spMkLst>
        </pc:spChg>
        <pc:spChg chg="mod">
          <ac:chgData name="Richard Wagner" userId="8ef2877b-d3c1-4f79-b68c-e8b16a325abe" providerId="ADAL" clId="{0AEC4C5F-96B4-5C4E-8BD7-AE53BD736B95}" dt="2025-08-28T16:00:23.205" v="18806"/>
          <ac:spMkLst>
            <pc:docMk/>
            <pc:sldMk cId="2898595225" sldId="395"/>
            <ac:spMk id="31" creationId="{2725D8B6-9A24-CDED-1094-4D34B17B9A44}"/>
          </ac:spMkLst>
        </pc:spChg>
        <pc:spChg chg="mod">
          <ac:chgData name="Richard Wagner" userId="8ef2877b-d3c1-4f79-b68c-e8b16a325abe" providerId="ADAL" clId="{0AEC4C5F-96B4-5C4E-8BD7-AE53BD736B95}" dt="2025-08-28T16:00:23.205" v="18806"/>
          <ac:spMkLst>
            <pc:docMk/>
            <pc:sldMk cId="2898595225" sldId="395"/>
            <ac:spMk id="32" creationId="{74A285FB-A2DE-345A-07B7-29FCCD877161}"/>
          </ac:spMkLst>
        </pc:spChg>
        <pc:spChg chg="mod">
          <ac:chgData name="Richard Wagner" userId="8ef2877b-d3c1-4f79-b68c-e8b16a325abe" providerId="ADAL" clId="{0AEC4C5F-96B4-5C4E-8BD7-AE53BD736B95}" dt="2025-08-28T16:00:23.205" v="18806"/>
          <ac:spMkLst>
            <pc:docMk/>
            <pc:sldMk cId="2898595225" sldId="395"/>
            <ac:spMk id="33" creationId="{3F887281-A090-88AA-1BAD-DF3EB9B02EBC}"/>
          </ac:spMkLst>
        </pc:spChg>
        <pc:spChg chg="mod">
          <ac:chgData name="Richard Wagner" userId="8ef2877b-d3c1-4f79-b68c-e8b16a325abe" providerId="ADAL" clId="{0AEC4C5F-96B4-5C4E-8BD7-AE53BD736B95}" dt="2025-08-28T16:00:23.205" v="18806"/>
          <ac:spMkLst>
            <pc:docMk/>
            <pc:sldMk cId="2898595225" sldId="395"/>
            <ac:spMk id="34" creationId="{71338DA3-1BDF-B4A6-572F-E07A22C34AA5}"/>
          </ac:spMkLst>
        </pc:spChg>
        <pc:spChg chg="mod">
          <ac:chgData name="Richard Wagner" userId="8ef2877b-d3c1-4f79-b68c-e8b16a325abe" providerId="ADAL" clId="{0AEC4C5F-96B4-5C4E-8BD7-AE53BD736B95}" dt="2025-08-28T16:00:23.205" v="18806"/>
          <ac:spMkLst>
            <pc:docMk/>
            <pc:sldMk cId="2898595225" sldId="395"/>
            <ac:spMk id="35" creationId="{672E8039-0AEF-5BEC-0EDB-E5D0B52C6F37}"/>
          </ac:spMkLst>
        </pc:spChg>
        <pc:spChg chg="add mod ord">
          <ac:chgData name="Richard Wagner" userId="8ef2877b-d3c1-4f79-b68c-e8b16a325abe" providerId="ADAL" clId="{0AEC4C5F-96B4-5C4E-8BD7-AE53BD736B95}" dt="2025-09-05T16:06:52.145" v="27811" actId="20577"/>
          <ac:spMkLst>
            <pc:docMk/>
            <pc:sldMk cId="2898595225" sldId="395"/>
            <ac:spMk id="36" creationId="{A0A3DAE9-313E-EB64-9542-2DC25F9A53AA}"/>
          </ac:spMkLst>
        </pc:spChg>
        <pc:grpChg chg="mod">
          <ac:chgData name="Richard Wagner" userId="8ef2877b-d3c1-4f79-b68c-e8b16a325abe" providerId="ADAL" clId="{0AEC4C5F-96B4-5C4E-8BD7-AE53BD736B95}" dt="2025-09-05T16:06:37.099" v="27804" actId="167"/>
          <ac:grpSpMkLst>
            <pc:docMk/>
            <pc:sldMk cId="2898595225" sldId="395"/>
            <ac:grpSpMk id="29" creationId="{E6BB0B47-7378-C275-FD62-DA6992838FBE}"/>
          </ac:grpSpMkLst>
        </pc:grpChg>
        <pc:picChg chg="mod">
          <ac:chgData name="Richard Wagner" userId="8ef2877b-d3c1-4f79-b68c-e8b16a325abe" providerId="ADAL" clId="{0AEC4C5F-96B4-5C4E-8BD7-AE53BD736B95}" dt="2025-08-28T16:14:42.832" v="19014"/>
          <ac:picMkLst>
            <pc:docMk/>
            <pc:sldMk cId="2898595225" sldId="395"/>
            <ac:picMk id="30" creationId="{4DF38989-6AB8-B53F-A91C-1F9E14CAE824}"/>
          </ac:picMkLst>
        </pc:picChg>
        <pc:picChg chg="add mod">
          <ac:chgData name="Richard Wagner" userId="8ef2877b-d3c1-4f79-b68c-e8b16a325abe" providerId="ADAL" clId="{0AEC4C5F-96B4-5C4E-8BD7-AE53BD736B95}" dt="2025-09-04T23:13:51.326" v="23790" actId="166"/>
          <ac:picMkLst>
            <pc:docMk/>
            <pc:sldMk cId="2898595225" sldId="395"/>
            <ac:picMk id="37" creationId="{C6B936FD-68B1-13F2-EE93-A81A9031A534}"/>
          </ac:picMkLst>
        </pc:picChg>
        <pc:picChg chg="mod">
          <ac:chgData name="Richard Wagner" userId="8ef2877b-d3c1-4f79-b68c-e8b16a325abe" providerId="ADAL" clId="{0AEC4C5F-96B4-5C4E-8BD7-AE53BD736B95}" dt="2025-09-04T23:13:51.326" v="23790" actId="166"/>
          <ac:picMkLst>
            <pc:docMk/>
            <pc:sldMk cId="2898595225" sldId="395"/>
            <ac:picMk id="38" creationId="{7A5CD1D2-6355-08A5-4FF4-C168DEEA9907}"/>
          </ac:picMkLst>
        </pc:picChg>
        <pc:picChg chg="mod">
          <ac:chgData name="Richard Wagner" userId="8ef2877b-d3c1-4f79-b68c-e8b16a325abe" providerId="ADAL" clId="{0AEC4C5F-96B4-5C4E-8BD7-AE53BD736B95}" dt="2025-09-04T23:13:51.326" v="23790" actId="166"/>
          <ac:picMkLst>
            <pc:docMk/>
            <pc:sldMk cId="2898595225" sldId="395"/>
            <ac:picMk id="39" creationId="{F92A1442-D804-B195-5B80-54D410E7A6A5}"/>
          </ac:picMkLst>
        </pc:picChg>
        <pc:picChg chg="mod">
          <ac:chgData name="Richard Wagner" userId="8ef2877b-d3c1-4f79-b68c-e8b16a325abe" providerId="ADAL" clId="{0AEC4C5F-96B4-5C4E-8BD7-AE53BD736B95}" dt="2025-09-04T23:13:51.326" v="23790" actId="166"/>
          <ac:picMkLst>
            <pc:docMk/>
            <pc:sldMk cId="2898595225" sldId="395"/>
            <ac:picMk id="40" creationId="{26C7E276-6710-C343-9C2A-5204981BED80}"/>
          </ac:picMkLst>
        </pc:picChg>
        <pc:picChg chg="add mod">
          <ac:chgData name="Richard Wagner" userId="8ef2877b-d3c1-4f79-b68c-e8b16a325abe" providerId="ADAL" clId="{0AEC4C5F-96B4-5C4E-8BD7-AE53BD736B95}" dt="2025-09-04T23:13:51.326" v="23790" actId="166"/>
          <ac:picMkLst>
            <pc:docMk/>
            <pc:sldMk cId="2898595225" sldId="395"/>
            <ac:picMk id="41" creationId="{F1E9772D-D1B5-9BF8-D86D-8E330DF2CD88}"/>
          </ac:picMkLst>
        </pc:picChg>
      </pc:sldChg>
      <pc:sldChg chg="add del">
        <pc:chgData name="Richard Wagner" userId="8ef2877b-d3c1-4f79-b68c-e8b16a325abe" providerId="ADAL" clId="{0AEC4C5F-96B4-5C4E-8BD7-AE53BD736B95}" dt="2025-08-27T23:22:03.785" v="15549"/>
        <pc:sldMkLst>
          <pc:docMk/>
          <pc:sldMk cId="3701190320" sldId="395"/>
        </pc:sldMkLst>
      </pc:sldChg>
      <pc:sldChg chg="modSp add del mod modAnim modNotesTx">
        <pc:chgData name="Richard Wagner" userId="8ef2877b-d3c1-4f79-b68c-e8b16a325abe" providerId="ADAL" clId="{0AEC4C5F-96B4-5C4E-8BD7-AE53BD736B95}" dt="2025-09-03T22:51:15.926" v="23677" actId="2696"/>
        <pc:sldMkLst>
          <pc:docMk/>
          <pc:sldMk cId="3715925091" sldId="396"/>
        </pc:sldMkLst>
        <pc:spChg chg="mod">
          <ac:chgData name="Richard Wagner" userId="8ef2877b-d3c1-4f79-b68c-e8b16a325abe" providerId="ADAL" clId="{0AEC4C5F-96B4-5C4E-8BD7-AE53BD736B95}" dt="2025-08-28T19:03:05.823" v="20017" actId="14100"/>
          <ac:spMkLst>
            <pc:docMk/>
            <pc:sldMk cId="3715925091" sldId="396"/>
            <ac:spMk id="3" creationId="{2014533E-E535-AEBF-1A8E-299F5F442BD4}"/>
          </ac:spMkLst>
        </pc:spChg>
        <pc:spChg chg="mod">
          <ac:chgData name="Richard Wagner" userId="8ef2877b-d3c1-4f79-b68c-e8b16a325abe" providerId="ADAL" clId="{0AEC4C5F-96B4-5C4E-8BD7-AE53BD736B95}" dt="2025-08-28T19:34:37.888" v="20295" actId="20577"/>
          <ac:spMkLst>
            <pc:docMk/>
            <pc:sldMk cId="3715925091" sldId="396"/>
            <ac:spMk id="4" creationId="{84DC0B8E-1D28-A017-1E34-A3FA96E03A85}"/>
          </ac:spMkLst>
        </pc:spChg>
        <pc:spChg chg="mod">
          <ac:chgData name="Richard Wagner" userId="8ef2877b-d3c1-4f79-b68c-e8b16a325abe" providerId="ADAL" clId="{0AEC4C5F-96B4-5C4E-8BD7-AE53BD736B95}" dt="2025-08-28T19:09:38.159" v="20043" actId="14100"/>
          <ac:spMkLst>
            <pc:docMk/>
            <pc:sldMk cId="3715925091" sldId="396"/>
            <ac:spMk id="6" creationId="{6C0E6008-A7B3-E7AA-D940-E0A0833EBFCA}"/>
          </ac:spMkLst>
        </pc:spChg>
      </pc:sldChg>
      <pc:sldChg chg="modSp add del mod ord">
        <pc:chgData name="Richard Wagner" userId="8ef2877b-d3c1-4f79-b68c-e8b16a325abe" providerId="ADAL" clId="{0AEC4C5F-96B4-5C4E-8BD7-AE53BD736B95}" dt="2025-09-02T15:23:49.587" v="20349" actId="2696"/>
        <pc:sldMkLst>
          <pc:docMk/>
          <pc:sldMk cId="2249174815" sldId="397"/>
        </pc:sldMkLst>
      </pc:sldChg>
      <pc:sldChg chg="addSp modSp new add del mod">
        <pc:chgData name="Richard Wagner" userId="8ef2877b-d3c1-4f79-b68c-e8b16a325abe" providerId="ADAL" clId="{0AEC4C5F-96B4-5C4E-8BD7-AE53BD736B95}" dt="2025-09-05T17:28:02.735" v="30252" actId="27636"/>
        <pc:sldMkLst>
          <pc:docMk/>
          <pc:sldMk cId="2706469176" sldId="397"/>
        </pc:sldMkLst>
        <pc:spChg chg="mod ord">
          <ac:chgData name="Richard Wagner" userId="8ef2877b-d3c1-4f79-b68c-e8b16a325abe" providerId="ADAL" clId="{0AEC4C5F-96B4-5C4E-8BD7-AE53BD736B95}" dt="2025-09-05T16:16:23.944" v="28031" actId="14100"/>
          <ac:spMkLst>
            <pc:docMk/>
            <pc:sldMk cId="2706469176" sldId="397"/>
            <ac:spMk id="2" creationId="{7DAF05B7-BB20-B7AE-434B-E7D059FBDAEC}"/>
          </ac:spMkLst>
        </pc:spChg>
        <pc:spChg chg="mod">
          <ac:chgData name="Richard Wagner" userId="8ef2877b-d3c1-4f79-b68c-e8b16a325abe" providerId="ADAL" clId="{0AEC4C5F-96B4-5C4E-8BD7-AE53BD736B95}" dt="2025-09-05T16:25:50.282" v="28399" actId="20577"/>
          <ac:spMkLst>
            <pc:docMk/>
            <pc:sldMk cId="2706469176" sldId="397"/>
            <ac:spMk id="3" creationId="{F84DB80D-3728-3AC9-8481-C3DC10CDBB06}"/>
          </ac:spMkLst>
        </pc:spChg>
        <pc:spChg chg="mod ord">
          <ac:chgData name="Richard Wagner" userId="8ef2877b-d3c1-4f79-b68c-e8b16a325abe" providerId="ADAL" clId="{0AEC4C5F-96B4-5C4E-8BD7-AE53BD736B95}" dt="2025-09-05T16:11:44.428" v="27922" actId="13244"/>
          <ac:spMkLst>
            <pc:docMk/>
            <pc:sldMk cId="2706469176" sldId="397"/>
            <ac:spMk id="4" creationId="{3E4A6139-A217-9DA1-5B49-3245CD48651C}"/>
          </ac:spMkLst>
        </pc:spChg>
        <pc:spChg chg="add mod">
          <ac:chgData name="Richard Wagner" userId="8ef2877b-d3c1-4f79-b68c-e8b16a325abe" providerId="ADAL" clId="{0AEC4C5F-96B4-5C4E-8BD7-AE53BD736B95}" dt="2025-09-05T17:28:02.735" v="30252" actId="27636"/>
          <ac:spMkLst>
            <pc:docMk/>
            <pc:sldMk cId="2706469176" sldId="397"/>
            <ac:spMk id="5" creationId="{52F3006A-5D58-6238-1ED5-94D965DA40B9}"/>
          </ac:spMkLst>
        </pc:spChg>
        <pc:spChg chg="add mod ord">
          <ac:chgData name="Richard Wagner" userId="8ef2877b-d3c1-4f79-b68c-e8b16a325abe" providerId="ADAL" clId="{0AEC4C5F-96B4-5C4E-8BD7-AE53BD736B95}" dt="2025-09-05T16:11:40.843" v="27921" actId="13244"/>
          <ac:spMkLst>
            <pc:docMk/>
            <pc:sldMk cId="2706469176" sldId="397"/>
            <ac:spMk id="6" creationId="{138AC93E-758A-F1E6-B06F-77C9CD844810}"/>
          </ac:spMkLst>
        </pc:spChg>
        <pc:spChg chg="add mod">
          <ac:chgData name="Richard Wagner" userId="8ef2877b-d3c1-4f79-b68c-e8b16a325abe" providerId="ADAL" clId="{0AEC4C5F-96B4-5C4E-8BD7-AE53BD736B95}" dt="2025-09-05T16:56:30.692" v="29544" actId="1076"/>
          <ac:spMkLst>
            <pc:docMk/>
            <pc:sldMk cId="2706469176" sldId="397"/>
            <ac:spMk id="8" creationId="{F666A3ED-7505-0F90-8A4C-0D79BFCD47E2}"/>
          </ac:spMkLst>
        </pc:spChg>
      </pc:sldChg>
      <pc:sldChg chg="modSp add mod">
        <pc:chgData name="Richard Wagner" userId="8ef2877b-d3c1-4f79-b68c-e8b16a325abe" providerId="ADAL" clId="{0AEC4C5F-96B4-5C4E-8BD7-AE53BD736B95}" dt="2025-09-05T17:28:25.480" v="30255" actId="20577"/>
        <pc:sldMkLst>
          <pc:docMk/>
          <pc:sldMk cId="1411225553" sldId="398"/>
        </pc:sldMkLst>
        <pc:spChg chg="mod">
          <ac:chgData name="Richard Wagner" userId="8ef2877b-d3c1-4f79-b68c-e8b16a325abe" providerId="ADAL" clId="{0AEC4C5F-96B4-5C4E-8BD7-AE53BD736B95}" dt="2025-09-05T17:28:25.480" v="30255" actId="20577"/>
          <ac:spMkLst>
            <pc:docMk/>
            <pc:sldMk cId="1411225553" sldId="398"/>
            <ac:spMk id="5" creationId="{A7F58E88-DD71-DB7F-E647-8AD95E766430}"/>
          </ac:spMkLst>
        </pc:spChg>
      </pc:sldChg>
      <pc:sldChg chg="modSp new mod">
        <pc:chgData name="Richard Wagner" userId="8ef2877b-d3c1-4f79-b68c-e8b16a325abe" providerId="ADAL" clId="{0AEC4C5F-96B4-5C4E-8BD7-AE53BD736B95}" dt="2025-09-05T17:44:38.568" v="30620" actId="20577"/>
        <pc:sldMkLst>
          <pc:docMk/>
          <pc:sldMk cId="458959865" sldId="399"/>
        </pc:sldMkLst>
        <pc:spChg chg="mod">
          <ac:chgData name="Richard Wagner" userId="8ef2877b-d3c1-4f79-b68c-e8b16a325abe" providerId="ADAL" clId="{0AEC4C5F-96B4-5C4E-8BD7-AE53BD736B95}" dt="2025-09-05T17:43:58.476" v="30565" actId="20577"/>
          <ac:spMkLst>
            <pc:docMk/>
            <pc:sldMk cId="458959865" sldId="399"/>
            <ac:spMk id="2" creationId="{101E5D4E-13A9-FBB3-FA14-228826D1D838}"/>
          </ac:spMkLst>
        </pc:spChg>
        <pc:spChg chg="mod">
          <ac:chgData name="Richard Wagner" userId="8ef2877b-d3c1-4f79-b68c-e8b16a325abe" providerId="ADAL" clId="{0AEC4C5F-96B4-5C4E-8BD7-AE53BD736B95}" dt="2025-09-05T17:44:38.568" v="30620" actId="20577"/>
          <ac:spMkLst>
            <pc:docMk/>
            <pc:sldMk cId="458959865" sldId="399"/>
            <ac:spMk id="3" creationId="{4C156669-0301-7C07-E1AD-062BDB835CD7}"/>
          </ac:spMkLst>
        </pc:spChg>
      </pc:sldChg>
      <pc:sldChg chg="modSp add del mod">
        <pc:chgData name="Richard Wagner" userId="8ef2877b-d3c1-4f79-b68c-e8b16a325abe" providerId="ADAL" clId="{0AEC4C5F-96B4-5C4E-8BD7-AE53BD736B95}" dt="2025-09-05T15:42:39.241" v="26496"/>
        <pc:sldMkLst>
          <pc:docMk/>
          <pc:sldMk cId="1542139218" sldId="400"/>
        </pc:sldMkLst>
      </pc:sldChg>
      <pc:sldChg chg="addSp modSp new mod modAnim">
        <pc:chgData name="Richard Wagner" userId="8ef2877b-d3c1-4f79-b68c-e8b16a325abe" providerId="ADAL" clId="{0AEC4C5F-96B4-5C4E-8BD7-AE53BD736B95}" dt="2025-09-09T17:18:25.016" v="31145" actId="242"/>
        <pc:sldMkLst>
          <pc:docMk/>
          <pc:sldMk cId="2368165352" sldId="400"/>
        </pc:sldMkLst>
        <pc:spChg chg="mod">
          <ac:chgData name="Richard Wagner" userId="8ef2877b-d3c1-4f79-b68c-e8b16a325abe" providerId="ADAL" clId="{0AEC4C5F-96B4-5C4E-8BD7-AE53BD736B95}" dt="2025-09-05T15:51:22.750" v="27196" actId="14100"/>
          <ac:spMkLst>
            <pc:docMk/>
            <pc:sldMk cId="2368165352" sldId="400"/>
            <ac:spMk id="2" creationId="{CF78E530-A6B2-BC7C-E1C1-F5AF823B5ADC}"/>
          </ac:spMkLst>
        </pc:spChg>
        <pc:spChg chg="mod">
          <ac:chgData name="Richard Wagner" userId="8ef2877b-d3c1-4f79-b68c-e8b16a325abe" providerId="ADAL" clId="{0AEC4C5F-96B4-5C4E-8BD7-AE53BD736B95}" dt="2025-09-09T17:15:40.583" v="31144" actId="20577"/>
          <ac:spMkLst>
            <pc:docMk/>
            <pc:sldMk cId="2368165352" sldId="400"/>
            <ac:spMk id="3" creationId="{8C3A9E5B-DB3C-5B49-6F7D-43697CE75256}"/>
          </ac:spMkLst>
        </pc:spChg>
        <pc:spChg chg="mod">
          <ac:chgData name="Richard Wagner" userId="8ef2877b-d3c1-4f79-b68c-e8b16a325abe" providerId="ADAL" clId="{0AEC4C5F-96B4-5C4E-8BD7-AE53BD736B95}" dt="2025-09-05T16:10:18.660" v="27918" actId="255"/>
          <ac:spMkLst>
            <pc:docMk/>
            <pc:sldMk cId="2368165352" sldId="400"/>
            <ac:spMk id="4" creationId="{F636CFD0-E5C9-D737-F1A4-7049DD3BC091}"/>
          </ac:spMkLst>
        </pc:spChg>
        <pc:spChg chg="mod">
          <ac:chgData name="Richard Wagner" userId="8ef2877b-d3c1-4f79-b68c-e8b16a325abe" providerId="ADAL" clId="{0AEC4C5F-96B4-5C4E-8BD7-AE53BD736B95}" dt="2025-09-05T15:48:34.086" v="27018" actId="20577"/>
          <ac:spMkLst>
            <pc:docMk/>
            <pc:sldMk cId="2368165352" sldId="400"/>
            <ac:spMk id="5" creationId="{96D560FD-E0DA-2A11-3570-F9EA7B64F4F0}"/>
          </ac:spMkLst>
        </pc:spChg>
        <pc:spChg chg="mod">
          <ac:chgData name="Richard Wagner" userId="8ef2877b-d3c1-4f79-b68c-e8b16a325abe" providerId="ADAL" clId="{0AEC4C5F-96B4-5C4E-8BD7-AE53BD736B95}" dt="2025-09-09T17:13:44.184" v="31044" actId="1035"/>
          <ac:spMkLst>
            <pc:docMk/>
            <pc:sldMk cId="2368165352" sldId="400"/>
            <ac:spMk id="6" creationId="{2CF81A46-E2DB-1A1B-696B-247BBE398583}"/>
          </ac:spMkLst>
        </pc:spChg>
        <pc:spChg chg="mod">
          <ac:chgData name="Richard Wagner" userId="8ef2877b-d3c1-4f79-b68c-e8b16a325abe" providerId="ADAL" clId="{0AEC4C5F-96B4-5C4E-8BD7-AE53BD736B95}" dt="2025-09-09T17:13:44.184" v="31044" actId="1035"/>
          <ac:spMkLst>
            <pc:docMk/>
            <pc:sldMk cId="2368165352" sldId="400"/>
            <ac:spMk id="7" creationId="{B731A3A8-20F7-7451-51B1-EB359337B7BE}"/>
          </ac:spMkLst>
        </pc:spChg>
        <pc:spChg chg="add mod">
          <ac:chgData name="Richard Wagner" userId="8ef2877b-d3c1-4f79-b68c-e8b16a325abe" providerId="ADAL" clId="{0AEC4C5F-96B4-5C4E-8BD7-AE53BD736B95}" dt="2025-09-09T17:13:47.536" v="31049" actId="1035"/>
          <ac:spMkLst>
            <pc:docMk/>
            <pc:sldMk cId="2368165352" sldId="400"/>
            <ac:spMk id="8" creationId="{5850BB5C-DCC7-B6DF-7824-F457EE996918}"/>
          </ac:spMkLst>
        </pc:spChg>
        <pc:spChg chg="add mod ord">
          <ac:chgData name="Richard Wagner" userId="8ef2877b-d3c1-4f79-b68c-e8b16a325abe" providerId="ADAL" clId="{0AEC4C5F-96B4-5C4E-8BD7-AE53BD736B95}" dt="2025-09-09T17:13:47.536" v="31049" actId="1035"/>
          <ac:spMkLst>
            <pc:docMk/>
            <pc:sldMk cId="2368165352" sldId="400"/>
            <ac:spMk id="9" creationId="{3AC35C61-4DCF-099B-A45B-D8C2B5507A50}"/>
          </ac:spMkLst>
        </pc:spChg>
        <pc:spChg chg="add mod">
          <ac:chgData name="Richard Wagner" userId="8ef2877b-d3c1-4f79-b68c-e8b16a325abe" providerId="ADAL" clId="{0AEC4C5F-96B4-5C4E-8BD7-AE53BD736B95}" dt="2025-09-09T17:13:50.654" v="31050" actId="1076"/>
          <ac:spMkLst>
            <pc:docMk/>
            <pc:sldMk cId="2368165352" sldId="400"/>
            <ac:spMk id="10" creationId="{A48DD914-5BF8-D314-5DAC-675803151E91}"/>
          </ac:spMkLst>
        </pc:spChg>
        <pc:spChg chg="add mod">
          <ac:chgData name="Richard Wagner" userId="8ef2877b-d3c1-4f79-b68c-e8b16a325abe" providerId="ADAL" clId="{0AEC4C5F-96B4-5C4E-8BD7-AE53BD736B95}" dt="2025-09-09T17:13:50.654" v="31050" actId="1076"/>
          <ac:spMkLst>
            <pc:docMk/>
            <pc:sldMk cId="2368165352" sldId="400"/>
            <ac:spMk id="11" creationId="{503041DB-3B88-D247-78E9-A00D47DB7C9A}"/>
          </ac:spMkLst>
        </pc:spChg>
        <pc:spChg chg="add mod">
          <ac:chgData name="Richard Wagner" userId="8ef2877b-d3c1-4f79-b68c-e8b16a325abe" providerId="ADAL" clId="{0AEC4C5F-96B4-5C4E-8BD7-AE53BD736B95}" dt="2025-09-05T16:10:27.365" v="27919" actId="1076"/>
          <ac:spMkLst>
            <pc:docMk/>
            <pc:sldMk cId="2368165352" sldId="400"/>
            <ac:spMk id="12" creationId="{60D5385B-1375-16BB-F8DE-4C8C3C2ABC4A}"/>
          </ac:spMkLst>
        </pc:spChg>
        <pc:spChg chg="add mod">
          <ac:chgData name="Richard Wagner" userId="8ef2877b-d3c1-4f79-b68c-e8b16a325abe" providerId="ADAL" clId="{0AEC4C5F-96B4-5C4E-8BD7-AE53BD736B95}" dt="2025-09-09T17:13:40.714" v="31041" actId="14100"/>
          <ac:spMkLst>
            <pc:docMk/>
            <pc:sldMk cId="2368165352" sldId="400"/>
            <ac:spMk id="13" creationId="{164C805B-0B5A-DC96-F8B6-7AA34FB78455}"/>
          </ac:spMkLst>
        </pc:spChg>
        <pc:spChg chg="add mod">
          <ac:chgData name="Richard Wagner" userId="8ef2877b-d3c1-4f79-b68c-e8b16a325abe" providerId="ADAL" clId="{0AEC4C5F-96B4-5C4E-8BD7-AE53BD736B95}" dt="2025-09-09T17:18:25.016" v="31145" actId="242"/>
          <ac:spMkLst>
            <pc:docMk/>
            <pc:sldMk cId="2368165352" sldId="400"/>
            <ac:spMk id="14" creationId="{CC2D58F3-5FC7-6F46-7CFE-9FF72444F77A}"/>
          </ac:spMkLst>
        </pc:spChg>
      </pc:sldChg>
      <pc:sldChg chg="addSp delSp modSp new mod ord">
        <pc:chgData name="Richard Wagner" userId="8ef2877b-d3c1-4f79-b68c-e8b16a325abe" providerId="ADAL" clId="{0AEC4C5F-96B4-5C4E-8BD7-AE53BD736B95}" dt="2025-09-05T17:22:49.387" v="30234" actId="20578"/>
        <pc:sldMkLst>
          <pc:docMk/>
          <pc:sldMk cId="3818089448" sldId="401"/>
        </pc:sldMkLst>
        <pc:spChg chg="mod">
          <ac:chgData name="Richard Wagner" userId="8ef2877b-d3c1-4f79-b68c-e8b16a325abe" providerId="ADAL" clId="{0AEC4C5F-96B4-5C4E-8BD7-AE53BD736B95}" dt="2025-09-05T16:28:55.807" v="28463" actId="20577"/>
          <ac:spMkLst>
            <pc:docMk/>
            <pc:sldMk cId="3818089448" sldId="401"/>
            <ac:spMk id="2" creationId="{A25526CB-DF3A-8583-3788-C4B1339E6B81}"/>
          </ac:spMkLst>
        </pc:spChg>
        <pc:spChg chg="mod">
          <ac:chgData name="Richard Wagner" userId="8ef2877b-d3c1-4f79-b68c-e8b16a325abe" providerId="ADAL" clId="{0AEC4C5F-96B4-5C4E-8BD7-AE53BD736B95}" dt="2025-09-05T17:07:27.035" v="29776" actId="20577"/>
          <ac:spMkLst>
            <pc:docMk/>
            <pc:sldMk cId="3818089448" sldId="401"/>
            <ac:spMk id="3" creationId="{CF8EC38A-CB00-4384-37A2-4F46A709ACCF}"/>
          </ac:spMkLst>
        </pc:spChg>
        <pc:spChg chg="mod">
          <ac:chgData name="Richard Wagner" userId="8ef2877b-d3c1-4f79-b68c-e8b16a325abe" providerId="ADAL" clId="{0AEC4C5F-96B4-5C4E-8BD7-AE53BD736B95}" dt="2025-09-05T16:34:01.907" v="28984" actId="14100"/>
          <ac:spMkLst>
            <pc:docMk/>
            <pc:sldMk cId="3818089448" sldId="401"/>
            <ac:spMk id="4" creationId="{7368D5EC-891A-14A7-7B8B-E28FAB8BA13A}"/>
          </ac:spMkLst>
        </pc:spChg>
        <pc:spChg chg="mod">
          <ac:chgData name="Richard Wagner" userId="8ef2877b-d3c1-4f79-b68c-e8b16a325abe" providerId="ADAL" clId="{0AEC4C5F-96B4-5C4E-8BD7-AE53BD736B95}" dt="2025-09-05T17:08:40.718" v="29873" actId="20577"/>
          <ac:spMkLst>
            <pc:docMk/>
            <pc:sldMk cId="3818089448" sldId="401"/>
            <ac:spMk id="5" creationId="{F078FB48-7742-CD8D-CFA1-5C50E0C01D1A}"/>
          </ac:spMkLst>
        </pc:spChg>
        <pc:spChg chg="add mod">
          <ac:chgData name="Richard Wagner" userId="8ef2877b-d3c1-4f79-b68c-e8b16a325abe" providerId="ADAL" clId="{0AEC4C5F-96B4-5C4E-8BD7-AE53BD736B95}" dt="2025-09-05T17:06:11.550" v="29772" actId="948"/>
          <ac:spMkLst>
            <pc:docMk/>
            <pc:sldMk cId="3818089448" sldId="401"/>
            <ac:spMk id="8" creationId="{BB0D2661-E06D-BFC9-52B2-50BAB501979B}"/>
          </ac:spMkLst>
        </pc:spChg>
      </pc:sldChg>
      <pc:sldChg chg="add del">
        <pc:chgData name="Richard Wagner" userId="8ef2877b-d3c1-4f79-b68c-e8b16a325abe" providerId="ADAL" clId="{0AEC4C5F-96B4-5C4E-8BD7-AE53BD736B95}" dt="2025-09-05T17:17:28.629" v="29875"/>
        <pc:sldMkLst>
          <pc:docMk/>
          <pc:sldMk cId="1670910955" sldId="402"/>
        </pc:sldMkLst>
      </pc:sldChg>
      <pc:sldChg chg="delSp modSp new mod ord">
        <pc:chgData name="Richard Wagner" userId="8ef2877b-d3c1-4f79-b68c-e8b16a325abe" providerId="ADAL" clId="{0AEC4C5F-96B4-5C4E-8BD7-AE53BD736B95}" dt="2025-09-05T17:35:03.633" v="30259" actId="255"/>
        <pc:sldMkLst>
          <pc:docMk/>
          <pc:sldMk cId="3307832658" sldId="402"/>
        </pc:sldMkLst>
        <pc:spChg chg="mod">
          <ac:chgData name="Richard Wagner" userId="8ef2877b-d3c1-4f79-b68c-e8b16a325abe" providerId="ADAL" clId="{0AEC4C5F-96B4-5C4E-8BD7-AE53BD736B95}" dt="2025-09-05T17:19:05.466" v="29930" actId="14100"/>
          <ac:spMkLst>
            <pc:docMk/>
            <pc:sldMk cId="3307832658" sldId="402"/>
            <ac:spMk id="2" creationId="{8B90348B-A33E-196F-A785-533DD9469216}"/>
          </ac:spMkLst>
        </pc:spChg>
        <pc:spChg chg="mod">
          <ac:chgData name="Richard Wagner" userId="8ef2877b-d3c1-4f79-b68c-e8b16a325abe" providerId="ADAL" clId="{0AEC4C5F-96B4-5C4E-8BD7-AE53BD736B95}" dt="2025-09-05T17:35:03.633" v="30259" actId="255"/>
          <ac:spMkLst>
            <pc:docMk/>
            <pc:sldMk cId="3307832658" sldId="402"/>
            <ac:spMk id="3" creationId="{BFE11516-AF77-CEA8-AD35-E6756E6E46BC}"/>
          </ac:spMkLst>
        </pc:spChg>
        <pc:spChg chg="mod">
          <ac:chgData name="Richard Wagner" userId="8ef2877b-d3c1-4f79-b68c-e8b16a325abe" providerId="ADAL" clId="{0AEC4C5F-96B4-5C4E-8BD7-AE53BD736B95}" dt="2025-09-05T17:18:51.406" v="29925" actId="20577"/>
          <ac:spMkLst>
            <pc:docMk/>
            <pc:sldMk cId="3307832658" sldId="402"/>
            <ac:spMk id="4" creationId="{368871CD-B018-46E5-59A2-9E0CFB86D578}"/>
          </ac:spMkLst>
        </pc:spChg>
        <pc:spChg chg="mod">
          <ac:chgData name="Richard Wagner" userId="8ef2877b-d3c1-4f79-b68c-e8b16a325abe" providerId="ADAL" clId="{0AEC4C5F-96B4-5C4E-8BD7-AE53BD736B95}" dt="2025-09-05T17:22:05.807" v="30210" actId="14100"/>
          <ac:spMkLst>
            <pc:docMk/>
            <pc:sldMk cId="3307832658" sldId="402"/>
            <ac:spMk id="5" creationId="{9FD377B3-8A2E-F785-7D43-054302AFE684}"/>
          </ac:spMkLst>
        </pc:spChg>
      </pc:sldChg>
      <pc:sldMasterChg chg="modSldLayout">
        <pc:chgData name="Richard Wagner" userId="8ef2877b-d3c1-4f79-b68c-e8b16a325abe" providerId="ADAL" clId="{0AEC4C5F-96B4-5C4E-8BD7-AE53BD736B95}" dt="2025-08-26T20:30:05.508" v="7652" actId="207"/>
        <pc:sldMasterMkLst>
          <pc:docMk/>
          <pc:sldMasterMk cId="270095511" sldId="2147483690"/>
        </pc:sldMasterMkLst>
        <pc:sldLayoutChg chg="modSp mod">
          <pc:chgData name="Richard Wagner" userId="8ef2877b-d3c1-4f79-b68c-e8b16a325abe" providerId="ADAL" clId="{0AEC4C5F-96B4-5C4E-8BD7-AE53BD736B95}" dt="2025-08-26T20:30:02.635" v="7651" actId="207"/>
          <pc:sldLayoutMkLst>
            <pc:docMk/>
            <pc:sldMasterMk cId="270095511" sldId="2147483690"/>
            <pc:sldLayoutMk cId="2656984232" sldId="2147483703"/>
          </pc:sldLayoutMkLst>
          <pc:spChg chg="mod">
            <ac:chgData name="Richard Wagner" userId="8ef2877b-d3c1-4f79-b68c-e8b16a325abe" providerId="ADAL" clId="{0AEC4C5F-96B4-5C4E-8BD7-AE53BD736B95}" dt="2025-08-26T20:30:02.635" v="7651" actId="207"/>
            <ac:spMkLst>
              <pc:docMk/>
              <pc:sldMasterMk cId="270095511" sldId="2147483690"/>
              <pc:sldLayoutMk cId="2656984232" sldId="2147483703"/>
              <ac:spMk id="4" creationId="{9EBADC78-3800-CDA6-CC9F-BB2080B8B478}"/>
            </ac:spMkLst>
          </pc:spChg>
        </pc:sldLayoutChg>
        <pc:sldLayoutChg chg="modSp mod">
          <pc:chgData name="Richard Wagner" userId="8ef2877b-d3c1-4f79-b68c-e8b16a325abe" providerId="ADAL" clId="{0AEC4C5F-96B4-5C4E-8BD7-AE53BD736B95}" dt="2025-08-26T20:30:05.508" v="7652" actId="207"/>
          <pc:sldLayoutMkLst>
            <pc:docMk/>
            <pc:sldMasterMk cId="270095511" sldId="2147483690"/>
            <pc:sldLayoutMk cId="3328673861" sldId="2147483708"/>
          </pc:sldLayoutMkLst>
          <pc:spChg chg="mod">
            <ac:chgData name="Richard Wagner" userId="8ef2877b-d3c1-4f79-b68c-e8b16a325abe" providerId="ADAL" clId="{0AEC4C5F-96B4-5C4E-8BD7-AE53BD736B95}" dt="2025-08-26T20:30:05.508" v="7652" actId="207"/>
            <ac:spMkLst>
              <pc:docMk/>
              <pc:sldMasterMk cId="270095511" sldId="2147483690"/>
              <pc:sldLayoutMk cId="3328673861" sldId="2147483708"/>
              <ac:spMk id="4" creationId="{9EBADC78-3800-CDA6-CC9F-BB2080B8B47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75854-5449-5742-91FA-1BEFEDB4C830}" type="datetimeFigureOut">
              <a:rPr lang="en-US" smtClean="0"/>
              <a:t>9/9/25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2C29B-0625-D449-A9A3-8E855D4044E2}" type="slidenum">
              <a:rPr lang="en-US" smtClean="0"/>
              <a:t>‹#›</a:t>
            </a:fld>
            <a:endParaRPr lang="en-US"/>
          </a:p>
        </p:txBody>
      </p:sp>
    </p:spTree>
    <p:extLst>
      <p:ext uri="{BB962C8B-B14F-4D97-AF65-F5344CB8AC3E}">
        <p14:creationId xmlns:p14="http://schemas.microsoft.com/office/powerpoint/2010/main" val="250706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lliance-uoregon.primo.exlibrisgroup.com/permalink/01ALLIANCE_UO/1ej399r/alma9933101390300145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frontiersin.org/journals/education/articles/10.3389/feduc.2021.633570/full" TargetMode="External"/><Relationship Id="rId4" Type="http://schemas.openxmlformats.org/officeDocument/2006/relationships/hyperlink" Target="https://www.science.org/doi/10.1126/sciadv.aau4734"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a:t>
            </a:r>
          </a:p>
        </p:txBody>
      </p:sp>
      <p:sp>
        <p:nvSpPr>
          <p:cNvPr id="4" name="Slide Number Placeholder 3"/>
          <p:cNvSpPr>
            <a:spLocks noGrp="1"/>
          </p:cNvSpPr>
          <p:nvPr>
            <p:ph type="sldNum" sz="quarter" idx="5"/>
          </p:nvPr>
        </p:nvSpPr>
        <p:spPr/>
        <p:txBody>
          <a:bodyPr/>
          <a:lstStyle/>
          <a:p>
            <a:fld id="{7B52C29B-0625-D449-A9A3-8E855D4044E2}" type="slidenum">
              <a:rPr lang="en-US" smtClean="0"/>
              <a:t>0</a:t>
            </a:fld>
            <a:endParaRPr lang="en-US"/>
          </a:p>
        </p:txBody>
      </p:sp>
    </p:spTree>
    <p:extLst>
      <p:ext uri="{BB962C8B-B14F-4D97-AF65-F5344CB8AC3E}">
        <p14:creationId xmlns:p14="http://schemas.microsoft.com/office/powerpoint/2010/main" val="2821911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7079C-FBF2-2889-8908-6C3F7D743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5753F-C9EE-9CD0-2E32-8FCE5D1F30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E0701-0933-0449-5EE2-1AF99BE35CE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Revealing hidden curriculum to support first-gen and transfer students</a:t>
            </a:r>
          </a:p>
          <a:p>
            <a:br>
              <a:rPr lang="en-US" dirty="0"/>
            </a:br>
            <a:endParaRPr lang="en-US" dirty="0"/>
          </a:p>
          <a:p>
            <a:r>
              <a:rPr lang="en-US" dirty="0"/>
              <a:t>https://</a:t>
            </a:r>
            <a:r>
              <a:rPr lang="en-US" dirty="0" err="1"/>
              <a:t>lthechat.com</a:t>
            </a:r>
            <a:r>
              <a:rPr lang="en-US" dirty="0"/>
              <a:t>/2025/02/03/lthechat-317-the-hidden-curriculum/</a:t>
            </a:r>
          </a:p>
          <a:p>
            <a:r>
              <a:rPr lang="en-US" dirty="0"/>
              <a:t>https://</a:t>
            </a:r>
            <a:r>
              <a:rPr lang="en-US" dirty="0" err="1"/>
              <a:t>link.springer.com</a:t>
            </a:r>
            <a:r>
              <a:rPr lang="en-US" dirty="0"/>
              <a:t>/article/10.1007/s11217-018-9608-5</a:t>
            </a:r>
          </a:p>
        </p:txBody>
      </p:sp>
      <p:sp>
        <p:nvSpPr>
          <p:cNvPr id="4" name="Slide Number Placeholder 3">
            <a:extLst>
              <a:ext uri="{FF2B5EF4-FFF2-40B4-BE49-F238E27FC236}">
                <a16:creationId xmlns:a16="http://schemas.microsoft.com/office/drawing/2014/main" id="{C2FA266A-763F-0D96-2D16-224AB90F17AF}"/>
              </a:ext>
            </a:extLst>
          </p:cNvPr>
          <p:cNvSpPr>
            <a:spLocks noGrp="1"/>
          </p:cNvSpPr>
          <p:nvPr>
            <p:ph type="sldNum" sz="quarter" idx="5"/>
          </p:nvPr>
        </p:nvSpPr>
        <p:spPr/>
        <p:txBody>
          <a:bodyPr/>
          <a:lstStyle/>
          <a:p>
            <a:fld id="{7B52C29B-0625-D449-A9A3-8E855D4044E2}" type="slidenum">
              <a:rPr lang="en-US" smtClean="0"/>
              <a:t>13</a:t>
            </a:fld>
            <a:endParaRPr lang="en-US"/>
          </a:p>
        </p:txBody>
      </p:sp>
    </p:spTree>
    <p:extLst>
      <p:ext uri="{BB962C8B-B14F-4D97-AF65-F5344CB8AC3E}">
        <p14:creationId xmlns:p14="http://schemas.microsoft.com/office/powerpoint/2010/main" val="587085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5AB47-48A1-9C11-CD62-93D7E6F7D5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14208-787B-DD23-E759-1F53886A7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5B520-F635-D409-B6E4-A7B426AEF2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DF19EF-A018-E48C-E247-DA824975AFD3}"/>
              </a:ext>
            </a:extLst>
          </p:cNvPr>
          <p:cNvSpPr>
            <a:spLocks noGrp="1"/>
          </p:cNvSpPr>
          <p:nvPr>
            <p:ph type="sldNum" sz="quarter" idx="5"/>
          </p:nvPr>
        </p:nvSpPr>
        <p:spPr/>
        <p:txBody>
          <a:bodyPr/>
          <a:lstStyle/>
          <a:p>
            <a:fld id="{7B52C29B-0625-D449-A9A3-8E855D4044E2}" type="slidenum">
              <a:rPr lang="en-US" smtClean="0"/>
              <a:t>14</a:t>
            </a:fld>
            <a:endParaRPr lang="en-US"/>
          </a:p>
        </p:txBody>
      </p:sp>
    </p:spTree>
    <p:extLst>
      <p:ext uri="{BB962C8B-B14F-4D97-AF65-F5344CB8AC3E}">
        <p14:creationId xmlns:p14="http://schemas.microsoft.com/office/powerpoint/2010/main" val="133060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A1D5C-D1FD-84CD-2A71-75635F8C7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43C47-A27D-B064-F64E-BA37367CD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D2A6D-6AF6-1F75-A459-22B8BDDE091B}"/>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Wait time and equitable participation.</a:t>
            </a:r>
            <a:r>
              <a:rPr lang="en-US" sz="1200" b="0" i="0" kern="1200" dirty="0">
                <a:solidFill>
                  <a:schemeClr val="tx1"/>
                </a:solidFill>
                <a:effectLst/>
                <a:latin typeface="+mn-lt"/>
                <a:ea typeface="+mn-ea"/>
                <a:cs typeface="+mn-cs"/>
              </a:rPr>
              <a:t> 3-5 seconds after posing question. Multiple hands, multiple voices.</a:t>
            </a:r>
          </a:p>
          <a:p>
            <a:br>
              <a:rPr lang="en-US" dirty="0"/>
            </a:br>
            <a:endParaRPr lang="en-US" dirty="0"/>
          </a:p>
          <a:p>
            <a:endParaRPr lang="en-US" dirty="0"/>
          </a:p>
        </p:txBody>
      </p:sp>
      <p:sp>
        <p:nvSpPr>
          <p:cNvPr id="4" name="Slide Number Placeholder 3">
            <a:extLst>
              <a:ext uri="{FF2B5EF4-FFF2-40B4-BE49-F238E27FC236}">
                <a16:creationId xmlns:a16="http://schemas.microsoft.com/office/drawing/2014/main" id="{746DE942-5521-9739-3540-0F7CC57AB7C1}"/>
              </a:ext>
            </a:extLst>
          </p:cNvPr>
          <p:cNvSpPr>
            <a:spLocks noGrp="1"/>
          </p:cNvSpPr>
          <p:nvPr>
            <p:ph type="sldNum" sz="quarter" idx="5"/>
          </p:nvPr>
        </p:nvSpPr>
        <p:spPr/>
        <p:txBody>
          <a:bodyPr/>
          <a:lstStyle/>
          <a:p>
            <a:fld id="{7B52C29B-0625-D449-A9A3-8E855D4044E2}" type="slidenum">
              <a:rPr lang="en-US" smtClean="0"/>
              <a:t>16</a:t>
            </a:fld>
            <a:endParaRPr lang="en-US"/>
          </a:p>
        </p:txBody>
      </p:sp>
    </p:spTree>
    <p:extLst>
      <p:ext uri="{BB962C8B-B14F-4D97-AF65-F5344CB8AC3E}">
        <p14:creationId xmlns:p14="http://schemas.microsoft.com/office/powerpoint/2010/main" val="366231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Ice-breakers in class. </a:t>
            </a:r>
            <a:r>
              <a:rPr lang="en-US" sz="1200" b="0" i="0" kern="1200" err="1">
                <a:solidFill>
                  <a:schemeClr val="tx1"/>
                </a:solidFill>
                <a:effectLst/>
                <a:latin typeface="+mn-lt"/>
                <a:ea typeface="+mn-ea"/>
                <a:cs typeface="+mn-cs"/>
              </a:rPr>
              <a:t>Soiciting</a:t>
            </a:r>
            <a:r>
              <a:rPr lang="en-US" sz="1200" b="0" i="0" kern="1200">
                <a:solidFill>
                  <a:schemeClr val="tx1"/>
                </a:solidFill>
                <a:effectLst/>
                <a:latin typeface="+mn-lt"/>
                <a:ea typeface="+mn-ea"/>
                <a:cs typeface="+mn-cs"/>
              </a:rPr>
              <a:t> student thinking. What questions do you have instead of do you have any questions?</a:t>
            </a:r>
          </a:p>
        </p:txBody>
      </p:sp>
      <p:sp>
        <p:nvSpPr>
          <p:cNvPr id="4" name="Slide Number Placeholder 3"/>
          <p:cNvSpPr>
            <a:spLocks noGrp="1"/>
          </p:cNvSpPr>
          <p:nvPr>
            <p:ph type="sldNum" sz="quarter" idx="5"/>
          </p:nvPr>
        </p:nvSpPr>
        <p:spPr/>
        <p:txBody>
          <a:bodyPr/>
          <a:lstStyle/>
          <a:p>
            <a:fld id="{7B52C29B-0625-D449-A9A3-8E855D4044E2}" type="slidenum">
              <a:rPr lang="en-US" smtClean="0"/>
              <a:t>18</a:t>
            </a:fld>
            <a:endParaRPr lang="en-US"/>
          </a:p>
        </p:txBody>
      </p:sp>
    </p:spTree>
    <p:extLst>
      <p:ext uri="{BB962C8B-B14F-4D97-AF65-F5344CB8AC3E}">
        <p14:creationId xmlns:p14="http://schemas.microsoft.com/office/powerpoint/2010/main" val="21871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effectLst/>
                <a:latin typeface="+mn-lt"/>
                <a:ea typeface="+mn-ea"/>
                <a:cs typeface="+mn-cs"/>
              </a:rPr>
              <a:t>Active Learning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ctl.wustl.edu</a:t>
            </a:r>
            <a:r>
              <a:rPr lang="en-US"/>
              <a:t>/resources/using-roles-in-group-work/</a:t>
            </a:r>
          </a:p>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19</a:t>
            </a:fld>
            <a:endParaRPr lang="en-US"/>
          </a:p>
        </p:txBody>
      </p:sp>
    </p:spTree>
    <p:extLst>
      <p:ext uri="{BB962C8B-B14F-4D97-AF65-F5344CB8AC3E}">
        <p14:creationId xmlns:p14="http://schemas.microsoft.com/office/powerpoint/2010/main" val="12744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AE7E5-3D74-08B8-8369-64C7B8B31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E0FEE-044D-0A68-E567-88AB0287E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432AF-4873-4449-AEF3-058FB20B42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a:t>
            </a:r>
            <a:r>
              <a:rPr lang="en-US" err="1"/>
              <a:t>ctl.wustl.edu</a:t>
            </a:r>
            <a:r>
              <a:rPr lang="en-US"/>
              <a:t>/resources/using-roles-in-group-work/</a:t>
            </a:r>
          </a:p>
          <a:p>
            <a:endParaRPr lang="en-US"/>
          </a:p>
        </p:txBody>
      </p:sp>
      <p:sp>
        <p:nvSpPr>
          <p:cNvPr id="4" name="Slide Number Placeholder 3">
            <a:extLst>
              <a:ext uri="{FF2B5EF4-FFF2-40B4-BE49-F238E27FC236}">
                <a16:creationId xmlns:a16="http://schemas.microsoft.com/office/drawing/2014/main" id="{CE972DEE-4DBC-F323-B2BB-A83B4FC04F5C}"/>
              </a:ext>
            </a:extLst>
          </p:cNvPr>
          <p:cNvSpPr>
            <a:spLocks noGrp="1"/>
          </p:cNvSpPr>
          <p:nvPr>
            <p:ph type="sldNum" sz="quarter" idx="5"/>
          </p:nvPr>
        </p:nvSpPr>
        <p:spPr/>
        <p:txBody>
          <a:bodyPr/>
          <a:lstStyle/>
          <a:p>
            <a:fld id="{7B52C29B-0625-D449-A9A3-8E855D4044E2}" type="slidenum">
              <a:rPr lang="en-US" smtClean="0"/>
              <a:t>20</a:t>
            </a:fld>
            <a:endParaRPr lang="en-US"/>
          </a:p>
        </p:txBody>
      </p:sp>
    </p:spTree>
    <p:extLst>
      <p:ext uri="{BB962C8B-B14F-4D97-AF65-F5344CB8AC3E}">
        <p14:creationId xmlns:p14="http://schemas.microsoft.com/office/powerpoint/2010/main" val="1133411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effectLst/>
                <a:latin typeface="+mn-lt"/>
                <a:ea typeface="+mn-ea"/>
                <a:cs typeface="+mn-cs"/>
              </a:rPr>
              <a:t>Active Learning Slide</a:t>
            </a:r>
          </a:p>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21</a:t>
            </a:fld>
            <a:endParaRPr lang="en-US"/>
          </a:p>
        </p:txBody>
      </p:sp>
    </p:spTree>
    <p:extLst>
      <p:ext uri="{BB962C8B-B14F-4D97-AF65-F5344CB8AC3E}">
        <p14:creationId xmlns:p14="http://schemas.microsoft.com/office/powerpoint/2010/main" val="179555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Ice-breakers in class.</a:t>
            </a:r>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22</a:t>
            </a:fld>
            <a:endParaRPr lang="en-US"/>
          </a:p>
        </p:txBody>
      </p:sp>
    </p:spTree>
    <p:extLst>
      <p:ext uri="{BB962C8B-B14F-4D97-AF65-F5344CB8AC3E}">
        <p14:creationId xmlns:p14="http://schemas.microsoft.com/office/powerpoint/2010/main" val="4166847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D233-34B7-E103-54B3-0DC2C6B36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3D9AA-0F5F-7D94-F30E-A7D364CD4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6E91E0-2DD9-CF3F-7704-FF2A95B58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C1DB41-EA16-834E-552A-57E6FACBC548}"/>
              </a:ext>
            </a:extLst>
          </p:cNvPr>
          <p:cNvSpPr>
            <a:spLocks noGrp="1"/>
          </p:cNvSpPr>
          <p:nvPr>
            <p:ph type="sldNum" sz="quarter" idx="5"/>
          </p:nvPr>
        </p:nvSpPr>
        <p:spPr/>
        <p:txBody>
          <a:bodyPr/>
          <a:lstStyle/>
          <a:p>
            <a:fld id="{7B52C29B-0625-D449-A9A3-8E855D4044E2}" type="slidenum">
              <a:rPr lang="en-US" smtClean="0"/>
              <a:t>23</a:t>
            </a:fld>
            <a:endParaRPr lang="en-US"/>
          </a:p>
        </p:txBody>
      </p:sp>
    </p:spTree>
    <p:extLst>
      <p:ext uri="{BB962C8B-B14F-4D97-AF65-F5344CB8AC3E}">
        <p14:creationId xmlns:p14="http://schemas.microsoft.com/office/powerpoint/2010/main" val="2264152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33</a:t>
            </a:fld>
            <a:endParaRPr lang="en-US"/>
          </a:p>
        </p:txBody>
      </p:sp>
    </p:spTree>
    <p:extLst>
      <p:ext uri="{BB962C8B-B14F-4D97-AF65-F5344CB8AC3E}">
        <p14:creationId xmlns:p14="http://schemas.microsoft.com/office/powerpoint/2010/main" val="82047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52C29B-0625-D449-A9A3-8E855D4044E2}" type="slidenum">
              <a:rPr lang="en-US" smtClean="0"/>
              <a:t>3</a:t>
            </a:fld>
            <a:endParaRPr lang="en-US"/>
          </a:p>
        </p:txBody>
      </p:sp>
    </p:spTree>
    <p:extLst>
      <p:ext uri="{BB962C8B-B14F-4D97-AF65-F5344CB8AC3E}">
        <p14:creationId xmlns:p14="http://schemas.microsoft.com/office/powerpoint/2010/main" val="381976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Professional</a:t>
            </a:r>
            <a:r>
              <a:rPr lang="en-US" dirty="0"/>
              <a:t>: </a:t>
            </a:r>
            <a:r>
              <a:rPr lang="en-US" sz="1200" dirty="0">
                <a:latin typeface="Source Sans Pro"/>
                <a:ea typeface="Source Sans Pro"/>
              </a:rPr>
              <a:t>Course is organized. Communication is timely and clear. Activities maximize student learning.</a:t>
            </a:r>
          </a:p>
          <a:p>
            <a:endParaRPr lang="en-US" sz="1200" dirty="0">
              <a:latin typeface="Source Sans Pro"/>
              <a:ea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these are not just internal TEP definitions. This is a definition the University created and are how faculty teaching is evaluated. Departments choose how GEs get evaluated, and hopefully would closely follow these.</a:t>
            </a:r>
            <a:endParaRPr lang="en-US" sz="1200" dirty="0">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ource Sans Pro"/>
              </a:rPr>
              <a:t>Each of these have specific actions associated with them to guide instructors in how to be a good teacher. Learn more at link!</a:t>
            </a:r>
            <a:endParaRPr lang="en-US" dirty="0"/>
          </a:p>
        </p:txBody>
      </p:sp>
      <p:sp>
        <p:nvSpPr>
          <p:cNvPr id="4" name="Slide Number Placeholder 3"/>
          <p:cNvSpPr>
            <a:spLocks noGrp="1"/>
          </p:cNvSpPr>
          <p:nvPr>
            <p:ph type="sldNum" sz="quarter" idx="5"/>
          </p:nvPr>
        </p:nvSpPr>
        <p:spPr/>
        <p:txBody>
          <a:bodyPr/>
          <a:lstStyle/>
          <a:p>
            <a:fld id="{7B52C29B-0625-D449-A9A3-8E855D4044E2}" type="slidenum">
              <a:rPr lang="en-US" smtClean="0"/>
              <a:t>4</a:t>
            </a:fld>
            <a:endParaRPr lang="en-US"/>
          </a:p>
        </p:txBody>
      </p:sp>
    </p:spTree>
    <p:extLst>
      <p:ext uri="{BB962C8B-B14F-4D97-AF65-F5344CB8AC3E}">
        <p14:creationId xmlns:p14="http://schemas.microsoft.com/office/powerpoint/2010/main" val="131294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40B5E-CA99-1702-57BA-AC5F8421A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C2CA2-5273-BF86-15FF-D28637476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E794DB-5BF9-F181-8DE2-DF599A981690}"/>
              </a:ext>
            </a:extLst>
          </p:cNvPr>
          <p:cNvSpPr>
            <a:spLocks noGrp="1"/>
          </p:cNvSpPr>
          <p:nvPr>
            <p:ph type="body" idx="1"/>
          </p:nvPr>
        </p:nvSpPr>
        <p:spPr/>
        <p:txBody>
          <a:bodyPr/>
          <a:lstStyle/>
          <a:p>
            <a:r>
              <a:rPr lang="en-US" b="1"/>
              <a:t>Learn Student Names</a:t>
            </a:r>
            <a:r>
              <a:rPr lang="en-US"/>
              <a:t> – Ask students to say their name when speaking in class. Thank them for their input and repeat their name. call on folks by name if you know them. Ask for and use names in office hours. Use early term survey to learn about a student before they come to an appointment.</a:t>
            </a:r>
          </a:p>
          <a:p>
            <a:r>
              <a:rPr lang="en-US" b="1"/>
              <a:t>Be a person to students</a:t>
            </a:r>
            <a:r>
              <a:rPr lang="en-US"/>
              <a:t> – When introducing you (and your teaching team), share details about you outside of class.</a:t>
            </a:r>
          </a:p>
          <a:p>
            <a:r>
              <a:rPr lang="en-US" b="1"/>
              <a:t>Be accessible to students </a:t>
            </a:r>
            <a:r>
              <a:rPr lang="en-US"/>
              <a:t>– chat with students before and after class. Invite students to grab an informal coffee with you after class. Remind folks of office hours regularly.</a:t>
            </a:r>
          </a:p>
          <a:p>
            <a:r>
              <a:rPr lang="en-US" b="1"/>
              <a:t>Enter the Student’s Space</a:t>
            </a:r>
            <a:r>
              <a:rPr lang="en-US"/>
              <a:t> –Don’t just hide behind a podium.  Walk around. Go up stairs, in between rows. Sit with students while they work in groups, or present for the class.</a:t>
            </a:r>
          </a:p>
          <a:p>
            <a:r>
              <a:rPr lang="en-US" b="1"/>
              <a:t>Provide Avenues For Feedback</a:t>
            </a:r>
            <a:r>
              <a:rPr lang="en-US"/>
              <a:t> – exit tickets (muddiest point), M-SES. After collecting in feedback, debrief it with students and note what changes you will make and why you are unable to make other changes students have suggested.</a:t>
            </a:r>
          </a:p>
        </p:txBody>
      </p:sp>
      <p:sp>
        <p:nvSpPr>
          <p:cNvPr id="4" name="Slide Number Placeholder 3">
            <a:extLst>
              <a:ext uri="{FF2B5EF4-FFF2-40B4-BE49-F238E27FC236}">
                <a16:creationId xmlns:a16="http://schemas.microsoft.com/office/drawing/2014/main" id="{1789E3A6-A694-03CA-F86F-BB3BA6C2AE2D}"/>
              </a:ext>
            </a:extLst>
          </p:cNvPr>
          <p:cNvSpPr>
            <a:spLocks noGrp="1"/>
          </p:cNvSpPr>
          <p:nvPr>
            <p:ph type="sldNum" sz="quarter" idx="5"/>
          </p:nvPr>
        </p:nvSpPr>
        <p:spPr/>
        <p:txBody>
          <a:bodyPr/>
          <a:lstStyle/>
          <a:p>
            <a:fld id="{7B52C29B-0625-D449-A9A3-8E855D4044E2}" type="slidenum">
              <a:rPr lang="en-US" smtClean="0"/>
              <a:t>6</a:t>
            </a:fld>
            <a:endParaRPr lang="en-US"/>
          </a:p>
        </p:txBody>
      </p:sp>
    </p:spTree>
    <p:extLst>
      <p:ext uri="{BB962C8B-B14F-4D97-AF65-F5344CB8AC3E}">
        <p14:creationId xmlns:p14="http://schemas.microsoft.com/office/powerpoint/2010/main" val="364392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lvl="0" indent="-137160">
              <a:spcBef>
                <a:spcPts val="600"/>
              </a:spcBef>
              <a:spcAft>
                <a:spcPts val="0"/>
              </a:spcAft>
              <a:buClrTx/>
              <a:buFont typeface="+mj-lt"/>
              <a:buAutoNum type="arabicPeriod"/>
              <a:defRPr/>
            </a:pPr>
            <a:r>
              <a:rPr lang="en-US" sz="1200">
                <a:latin typeface="Source Sans Pro" panose="020B0503030403020204" pitchFamily="34" charset="0"/>
              </a:rPr>
              <a:t>Dweck, C.S. &amp; </a:t>
            </a:r>
            <a:r>
              <a:rPr lang="en-US" sz="1200" err="1">
                <a:latin typeface="Source Sans Pro" panose="020B0503030403020204" pitchFamily="34" charset="0"/>
              </a:rPr>
              <a:t>Yeagar</a:t>
            </a:r>
            <a:r>
              <a:rPr lang="en-US" sz="1200">
                <a:latin typeface="Source Sans Pro" panose="020B0503030403020204" pitchFamily="34" charset="0"/>
              </a:rPr>
              <a:t>, D.S. (2020). A Growth Mindset about Intelligence. In Ed. Walton G.M. &amp; Crum, A.J. (Eds), </a:t>
            </a:r>
            <a:r>
              <a:rPr lang="en-US" sz="1200" i="1">
                <a:latin typeface="Source Sans Pro" panose="020B0503030403020204" pitchFamily="34" charset="0"/>
                <a:hlinkClick r:id="rId3"/>
              </a:rPr>
              <a:t>Handbook of Wise Interventions</a:t>
            </a:r>
            <a:r>
              <a:rPr lang="en-US" sz="1200">
                <a:latin typeface="Source Sans Pro" panose="020B0503030403020204" pitchFamily="34" charset="0"/>
                <a:hlinkClick r:id="rId3"/>
              </a:rPr>
              <a:t> </a:t>
            </a:r>
            <a:r>
              <a:rPr lang="en-US" sz="1200">
                <a:latin typeface="Source Sans Pro" panose="020B0503030403020204" pitchFamily="34" charset="0"/>
              </a:rPr>
              <a:t>(pp. 9-35). New York: Guilford Press, 2020</a:t>
            </a:r>
          </a:p>
          <a:p>
            <a:pPr marL="137160" indent="-137160">
              <a:spcBef>
                <a:spcPts val="600"/>
              </a:spcBef>
              <a:buFont typeface="+mj-lt"/>
              <a:buAutoNum type="arabicPeriod"/>
            </a:pPr>
            <a:r>
              <a:rPr lang="en-US" sz="1200">
                <a:latin typeface="Source Sans Pro" panose="020B0503030403020204" pitchFamily="34" charset="0"/>
              </a:rPr>
              <a:t>Canning, E., Muenks, K., Green, D. J., &amp; Murphy, M. C. (2019). </a:t>
            </a:r>
            <a:r>
              <a:rPr lang="en-US" sz="1200">
                <a:latin typeface="Source Sans Pro" panose="020B0503030403020204" pitchFamily="34" charset="0"/>
                <a:hlinkClick r:id="rId4"/>
              </a:rPr>
              <a:t>STEM faculty who believe ability is fixed have larger racial achievement gaps and inspire less student motivation in their classes</a:t>
            </a:r>
            <a:r>
              <a:rPr lang="en-US" sz="1200">
                <a:latin typeface="Source Sans Pro" panose="020B0503030403020204" pitchFamily="34" charset="0"/>
              </a:rPr>
              <a:t>. Science Advances, 5(2).</a:t>
            </a:r>
          </a:p>
          <a:p>
            <a:pPr marL="137160" indent="-137160">
              <a:spcBef>
                <a:spcPts val="600"/>
              </a:spcBef>
              <a:buFont typeface="+mj-lt"/>
              <a:buAutoNum type="arabicPeriod"/>
            </a:pPr>
            <a:r>
              <a:rPr lang="en-US" sz="1200"/>
              <a:t>Muenks, K., Yan, V. X., &amp; Telang, N. K. (2021). </a:t>
            </a:r>
            <a:r>
              <a:rPr lang="en-US" sz="1200">
                <a:hlinkClick r:id="rId5"/>
              </a:rPr>
              <a:t>Who Is Part of the "Mindset Context"? The Unique Roles of Perceived Professor and Peer Mindsets in Undergraduate Engineering Students' Motivation and Belonging</a:t>
            </a:r>
            <a:r>
              <a:rPr lang="en-US" sz="1200"/>
              <a:t>. Frontiers in Education, 6, 633570.</a:t>
            </a:r>
            <a:endParaRPr lang="en-US" sz="1200">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7B52C29B-0625-D449-A9A3-8E855D4044E2}" type="slidenum">
              <a:rPr lang="en-US" smtClean="0"/>
              <a:t>7</a:t>
            </a:fld>
            <a:endParaRPr lang="en-US"/>
          </a:p>
        </p:txBody>
      </p:sp>
    </p:spTree>
    <p:extLst>
      <p:ext uri="{BB962C8B-B14F-4D97-AF65-F5344CB8AC3E}">
        <p14:creationId xmlns:p14="http://schemas.microsoft.com/office/powerpoint/2010/main" val="230631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76403-7F0A-9DEA-9BBD-CD8A1BD84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898EF-8BF7-8D00-508B-2361207E4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C58B4-A484-6CD0-8A3C-D0C95F2900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654E68-3080-0276-5910-22032E8ED3FC}"/>
              </a:ext>
            </a:extLst>
          </p:cNvPr>
          <p:cNvSpPr>
            <a:spLocks noGrp="1"/>
          </p:cNvSpPr>
          <p:nvPr>
            <p:ph type="sldNum" sz="quarter" idx="5"/>
          </p:nvPr>
        </p:nvSpPr>
        <p:spPr/>
        <p:txBody>
          <a:bodyPr/>
          <a:lstStyle/>
          <a:p>
            <a:fld id="{7B52C29B-0625-D449-A9A3-8E855D4044E2}" type="slidenum">
              <a:rPr lang="en-US" smtClean="0"/>
              <a:t>8</a:t>
            </a:fld>
            <a:endParaRPr lang="en-US"/>
          </a:p>
        </p:txBody>
      </p:sp>
    </p:spTree>
    <p:extLst>
      <p:ext uri="{BB962C8B-B14F-4D97-AF65-F5344CB8AC3E}">
        <p14:creationId xmlns:p14="http://schemas.microsoft.com/office/powerpoint/2010/main" val="282038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B4DA-68E7-4C24-0830-BF76F12C8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8926A-5356-D69F-069E-0B9FC6006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07AC6-63EB-276D-D5A4-ECCE7D85E93C}"/>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0B20939-0F2A-EE80-4811-CC7F6B350665}"/>
              </a:ext>
            </a:extLst>
          </p:cNvPr>
          <p:cNvSpPr>
            <a:spLocks noGrp="1"/>
          </p:cNvSpPr>
          <p:nvPr>
            <p:ph type="sldNum" sz="quarter" idx="5"/>
          </p:nvPr>
        </p:nvSpPr>
        <p:spPr/>
        <p:txBody>
          <a:bodyPr/>
          <a:lstStyle/>
          <a:p>
            <a:fld id="{7B52C29B-0625-D449-A9A3-8E855D4044E2}" type="slidenum">
              <a:rPr lang="en-US" smtClean="0"/>
              <a:t>9</a:t>
            </a:fld>
            <a:endParaRPr lang="en-US"/>
          </a:p>
        </p:txBody>
      </p:sp>
    </p:spTree>
    <p:extLst>
      <p:ext uri="{BB962C8B-B14F-4D97-AF65-F5344CB8AC3E}">
        <p14:creationId xmlns:p14="http://schemas.microsoft.com/office/powerpoint/2010/main" val="84230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44A62-1611-F038-E274-4287DB201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0620D-B9A0-A0AE-4206-E5CFCE906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07D4C-51E3-553D-61BE-B538FA6CB00D}"/>
              </a:ext>
            </a:extLst>
          </p:cNvPr>
          <p:cNvSpPr>
            <a:spLocks noGrp="1"/>
          </p:cNvSpPr>
          <p:nvPr>
            <p:ph type="body" idx="1"/>
          </p:nvPr>
        </p:nvSpPr>
        <p:spPr/>
        <p:txBody>
          <a:bodyPr/>
          <a:lstStyle/>
          <a:p>
            <a:r>
              <a:rPr lang="en-US"/>
              <a:t>See also: https://</a:t>
            </a:r>
            <a:r>
              <a:rPr lang="en-US" err="1"/>
              <a:t>www.buffalo.edu</a:t>
            </a:r>
            <a:r>
              <a:rPr lang="en-US"/>
              <a:t>/</a:t>
            </a:r>
            <a:r>
              <a:rPr lang="en-US" err="1"/>
              <a:t>catt</a:t>
            </a:r>
            <a:r>
              <a:rPr lang="en-US"/>
              <a:t>/teach/develop/build/</a:t>
            </a:r>
            <a:r>
              <a:rPr lang="en-US" err="1"/>
              <a:t>scaffolding.html</a:t>
            </a:r>
            <a:endParaRPr lang="en-US"/>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Chapter 4 of Ambrose,, et al (2010).</a:t>
            </a:r>
            <a:endParaRPr lang="en-US"/>
          </a:p>
        </p:txBody>
      </p:sp>
      <p:sp>
        <p:nvSpPr>
          <p:cNvPr id="4" name="Slide Number Placeholder 3">
            <a:extLst>
              <a:ext uri="{FF2B5EF4-FFF2-40B4-BE49-F238E27FC236}">
                <a16:creationId xmlns:a16="http://schemas.microsoft.com/office/drawing/2014/main" id="{2E937B6C-E4FE-20DA-A9D0-27768071AA4D}"/>
              </a:ext>
            </a:extLst>
          </p:cNvPr>
          <p:cNvSpPr>
            <a:spLocks noGrp="1"/>
          </p:cNvSpPr>
          <p:nvPr>
            <p:ph type="sldNum" sz="quarter" idx="5"/>
          </p:nvPr>
        </p:nvSpPr>
        <p:spPr/>
        <p:txBody>
          <a:bodyPr/>
          <a:lstStyle/>
          <a:p>
            <a:fld id="{7B52C29B-0625-D449-A9A3-8E855D4044E2}" type="slidenum">
              <a:rPr lang="en-US" smtClean="0"/>
              <a:t>10</a:t>
            </a:fld>
            <a:endParaRPr lang="en-US"/>
          </a:p>
        </p:txBody>
      </p:sp>
    </p:spTree>
    <p:extLst>
      <p:ext uri="{BB962C8B-B14F-4D97-AF65-F5344CB8AC3E}">
        <p14:creationId xmlns:p14="http://schemas.microsoft.com/office/powerpoint/2010/main" val="3447930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303B1-DAAE-B0DB-0664-F09B7A84E7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9A45A-29D5-1648-D899-BD4968B1A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7287A-F1FD-AD25-F93A-3E8744894E3D}"/>
              </a:ext>
            </a:extLst>
          </p:cNvPr>
          <p:cNvSpPr>
            <a:spLocks noGrp="1"/>
          </p:cNvSpPr>
          <p:nvPr>
            <p:ph type="body" idx="1"/>
          </p:nvPr>
        </p:nvSpPr>
        <p:spPr/>
        <p:txBody>
          <a:bodyPr/>
          <a:lstStyle/>
          <a:p>
            <a:r>
              <a:rPr lang="en-US" sz="1200" b="0" i="1" kern="1200">
                <a:solidFill>
                  <a:schemeClr val="tx1"/>
                </a:solidFill>
                <a:effectLst/>
                <a:latin typeface="+mn-lt"/>
                <a:ea typeface="+mn-ea"/>
                <a:cs typeface="+mn-cs"/>
              </a:rPr>
              <a:t>Active Learning Slide</a:t>
            </a:r>
          </a:p>
          <a:p>
            <a:endParaRPr lang="en-US" sz="1200" b="0" i="1"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Revealing hidden curriculum to support first-gen and transfer students</a:t>
            </a:r>
          </a:p>
          <a:p>
            <a:endParaRPr lang="en-US"/>
          </a:p>
        </p:txBody>
      </p:sp>
      <p:sp>
        <p:nvSpPr>
          <p:cNvPr id="4" name="Slide Number Placeholder 3">
            <a:extLst>
              <a:ext uri="{FF2B5EF4-FFF2-40B4-BE49-F238E27FC236}">
                <a16:creationId xmlns:a16="http://schemas.microsoft.com/office/drawing/2014/main" id="{1714F6AD-9843-44C4-4DCC-47E2EEFA3275}"/>
              </a:ext>
            </a:extLst>
          </p:cNvPr>
          <p:cNvSpPr>
            <a:spLocks noGrp="1"/>
          </p:cNvSpPr>
          <p:nvPr>
            <p:ph type="sldNum" sz="quarter" idx="5"/>
          </p:nvPr>
        </p:nvSpPr>
        <p:spPr/>
        <p:txBody>
          <a:bodyPr/>
          <a:lstStyle/>
          <a:p>
            <a:fld id="{7B52C29B-0625-D449-A9A3-8E855D4044E2}" type="slidenum">
              <a:rPr lang="en-US" smtClean="0"/>
              <a:t>12</a:t>
            </a:fld>
            <a:endParaRPr lang="en-US"/>
          </a:p>
        </p:txBody>
      </p:sp>
    </p:spTree>
    <p:extLst>
      <p:ext uri="{BB962C8B-B14F-4D97-AF65-F5344CB8AC3E}">
        <p14:creationId xmlns:p14="http://schemas.microsoft.com/office/powerpoint/2010/main" val="3687096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ption 1 — UO Green">
    <p:bg>
      <p:bgPr>
        <a:solidFill>
          <a:schemeClr val="tx2"/>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4D0C1758-DDC6-CAFA-0EB6-727DA1C8718C}"/>
              </a:ext>
            </a:extLst>
          </p:cNvPr>
          <p:cNvPicPr>
            <a:picLocks noChangeAspect="1"/>
          </p:cNvPicPr>
          <p:nvPr userDrawn="1"/>
        </p:nvPicPr>
        <p:blipFill>
          <a:blip r:embed="rId2"/>
          <a:stretch>
            <a:fillRect/>
          </a:stretch>
        </p:blipFill>
        <p:spPr>
          <a:xfrm>
            <a:off x="499441" y="5357191"/>
            <a:ext cx="5231544" cy="978805"/>
          </a:xfrm>
          <a:prstGeom prst="rect">
            <a:avLst/>
          </a:prstGeom>
        </p:spPr>
      </p:pic>
      <p:sp>
        <p:nvSpPr>
          <p:cNvPr id="6" name="Title 5">
            <a:extLst>
              <a:ext uri="{FF2B5EF4-FFF2-40B4-BE49-F238E27FC236}">
                <a16:creationId xmlns:a16="http://schemas.microsoft.com/office/drawing/2014/main" id="{DB7443B6-44A9-90AC-9DAD-B065161EE09D}"/>
              </a:ext>
            </a:extLst>
          </p:cNvPr>
          <p:cNvSpPr>
            <a:spLocks noGrp="1"/>
          </p:cNvSpPr>
          <p:nvPr>
            <p:ph type="title" hasCustomPrompt="1"/>
          </p:nvPr>
        </p:nvSpPr>
        <p:spPr>
          <a:xfrm>
            <a:off x="742949" y="762401"/>
            <a:ext cx="10706101" cy="1920390"/>
          </a:xfrm>
          <a:prstGeom prst="rect">
            <a:avLst/>
          </a:prstGeom>
        </p:spPr>
        <p:txBody>
          <a:bodyPr lIns="0" tIns="0" rIns="0" bIns="0" anchor="b" anchorCtr="0"/>
          <a:lstStyle>
            <a:lvl1pPr>
              <a:lnSpc>
                <a:spcPct val="80000"/>
              </a:lnSpc>
              <a:defRPr sz="5000" b="1" i="0">
                <a:solidFill>
                  <a:schemeClr val="bg2"/>
                </a:solidFill>
                <a:latin typeface="Source Sans Pro Black" panose="020B0503030403020204" pitchFamily="34" charset="0"/>
              </a:defRPr>
            </a:lvl1pPr>
          </a:lstStyle>
          <a:p>
            <a:r>
              <a:rPr lang="en-US"/>
              <a:t>UO Presentation Headline</a:t>
            </a:r>
          </a:p>
        </p:txBody>
      </p:sp>
      <p:sp>
        <p:nvSpPr>
          <p:cNvPr id="3" name="Text Placeholder 7">
            <a:extLst>
              <a:ext uri="{FF2B5EF4-FFF2-40B4-BE49-F238E27FC236}">
                <a16:creationId xmlns:a16="http://schemas.microsoft.com/office/drawing/2014/main" id="{481D98FB-BF12-3D10-68F2-B7117A79E3C7}"/>
              </a:ext>
            </a:extLst>
          </p:cNvPr>
          <p:cNvSpPr>
            <a:spLocks noGrp="1"/>
          </p:cNvSpPr>
          <p:nvPr>
            <p:ph type="body" sz="quarter" idx="11" hasCustomPrompt="1"/>
          </p:nvPr>
        </p:nvSpPr>
        <p:spPr>
          <a:xfrm>
            <a:off x="742950" y="2788420"/>
            <a:ext cx="10706100" cy="831273"/>
          </a:xfrm>
          <a:prstGeom prst="rect">
            <a:avLst/>
          </a:prstGeom>
        </p:spPr>
        <p:txBody>
          <a:bodyPr lIns="0" tIns="0" rIns="0" bIns="0"/>
          <a:lstStyle>
            <a:lvl1pPr marL="0" indent="0">
              <a:buNone/>
              <a:defRPr sz="3000" b="0" i="0">
                <a:solidFill>
                  <a:schemeClr val="bg2"/>
                </a:solidFill>
                <a:latin typeface="Source Sans Pro" panose="020B0503030403020204" pitchFamily="34" charset="0"/>
              </a:defRPr>
            </a:lvl1pPr>
          </a:lstStyle>
          <a:p>
            <a:pPr lvl="0"/>
            <a:r>
              <a:rPr lang="en-US"/>
              <a:t>Presentation sub-headline</a:t>
            </a:r>
          </a:p>
        </p:txBody>
      </p:sp>
      <p:sp>
        <p:nvSpPr>
          <p:cNvPr id="2" name="Text Placeholder 7">
            <a:extLst>
              <a:ext uri="{FF2B5EF4-FFF2-40B4-BE49-F238E27FC236}">
                <a16:creationId xmlns:a16="http://schemas.microsoft.com/office/drawing/2014/main" id="{9870E1DA-05DA-91D0-330A-1CEAE1BE4011}"/>
              </a:ext>
            </a:extLst>
          </p:cNvPr>
          <p:cNvSpPr>
            <a:spLocks noGrp="1"/>
          </p:cNvSpPr>
          <p:nvPr>
            <p:ph type="body" sz="quarter" idx="13" hasCustomPrompt="1"/>
          </p:nvPr>
        </p:nvSpPr>
        <p:spPr>
          <a:xfrm>
            <a:off x="742950" y="3868096"/>
            <a:ext cx="10706100" cy="381000"/>
          </a:xfrm>
          <a:prstGeom prst="rect">
            <a:avLst/>
          </a:prstGeom>
        </p:spPr>
        <p:txBody>
          <a:bodyPr lIns="0" tIns="0" rIns="0" bIns="0" anchor="b" anchorCtr="0"/>
          <a:lstStyle>
            <a:lvl1pPr marL="0" indent="0">
              <a:buNone/>
              <a:defRPr sz="2300" b="0" i="0">
                <a:solidFill>
                  <a:schemeClr val="bg2"/>
                </a:solidFill>
                <a:latin typeface="Source Sans Pro" panose="020B0503030403020204" pitchFamily="34" charset="0"/>
              </a:defRPr>
            </a:lvl1pPr>
          </a:lstStyle>
          <a:p>
            <a:pPr lvl="0"/>
            <a:r>
              <a:rPr lang="en-US"/>
              <a:t>Presenter Name and Title</a:t>
            </a:r>
          </a:p>
        </p:txBody>
      </p:sp>
      <p:sp>
        <p:nvSpPr>
          <p:cNvPr id="5" name="Text Placeholder 9">
            <a:extLst>
              <a:ext uri="{FF2B5EF4-FFF2-40B4-BE49-F238E27FC236}">
                <a16:creationId xmlns:a16="http://schemas.microsoft.com/office/drawing/2014/main" id="{D3A98DA2-8FC1-7F06-DE4C-C18206EFC83C}"/>
              </a:ext>
            </a:extLst>
          </p:cNvPr>
          <p:cNvSpPr>
            <a:spLocks noGrp="1"/>
          </p:cNvSpPr>
          <p:nvPr>
            <p:ph type="body" sz="quarter" idx="12" hasCustomPrompt="1"/>
          </p:nvPr>
        </p:nvSpPr>
        <p:spPr>
          <a:xfrm>
            <a:off x="742950" y="4338104"/>
            <a:ext cx="10706100" cy="221605"/>
          </a:xfrm>
          <a:prstGeom prst="rect">
            <a:avLst/>
          </a:prstGeom>
        </p:spPr>
        <p:txBody>
          <a:bodyPr lIns="0" tIns="0" rIns="0" bIns="0"/>
          <a:lstStyle>
            <a:lvl1pPr marL="0" indent="0">
              <a:buNone/>
              <a:defRPr sz="1800" b="0" i="0">
                <a:solidFill>
                  <a:schemeClr val="bg2"/>
                </a:solidFill>
                <a:latin typeface="Source Sans Pro" panose="020B0503030403020204" pitchFamily="34" charset="0"/>
              </a:defRPr>
            </a:lvl1pPr>
          </a:lstStyle>
          <a:p>
            <a:pPr lvl="0"/>
            <a:r>
              <a:rPr lang="en-US"/>
              <a:t>Month XX, XXXX</a:t>
            </a:r>
          </a:p>
        </p:txBody>
      </p:sp>
    </p:spTree>
    <p:extLst>
      <p:ext uri="{BB962C8B-B14F-4D97-AF65-F5344CB8AC3E}">
        <p14:creationId xmlns:p14="http://schemas.microsoft.com/office/powerpoint/2010/main" val="693802177"/>
      </p:ext>
    </p:extLst>
  </p:cSld>
  <p:clrMapOvr>
    <a:masterClrMapping/>
  </p:clrMapOvr>
  <p:extLst>
    <p:ext uri="{DCECCB84-F9BA-43D5-87BE-67443E8EF086}">
      <p15:sldGuideLst xmlns:p15="http://schemas.microsoft.com/office/powerpoint/2012/main">
        <p15:guide id="3" orient="horz" pos="480" userDrawn="1">
          <p15:clr>
            <a:srgbClr val="FBAE40"/>
          </p15:clr>
        </p15:guide>
        <p15:guide id="4"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 Title, Subtitle, Text">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42950" y="762000"/>
            <a:ext cx="10706102" cy="105765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42950" y="1919544"/>
            <a:ext cx="10706102" cy="516834"/>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BFE9442F-F91B-8011-4986-88E654BF5302}"/>
              </a:ext>
            </a:extLst>
          </p:cNvPr>
          <p:cNvSpPr>
            <a:spLocks noGrp="1"/>
          </p:cNvSpPr>
          <p:nvPr>
            <p:ph type="body" sz="quarter" idx="10" hasCustomPrompt="1"/>
          </p:nvPr>
        </p:nvSpPr>
        <p:spPr>
          <a:xfrm>
            <a:off x="742950" y="2543462"/>
            <a:ext cx="10706102" cy="3514438"/>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7" name="Google Shape;56;p30">
            <a:extLst>
              <a:ext uri="{FF2B5EF4-FFF2-40B4-BE49-F238E27FC236}">
                <a16:creationId xmlns:a16="http://schemas.microsoft.com/office/drawing/2014/main" id="{2CBC39E8-83F4-ECEB-7664-073993286341}"/>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 | TEP</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3992638810"/>
      </p:ext>
    </p:extLst>
  </p:cSld>
  <p:clrMapOvr>
    <a:masterClrMapping/>
  </p:clrMapOvr>
  <p:extLst>
    <p:ext uri="{DCECCB84-F9BA-43D5-87BE-67443E8EF086}">
      <p15:sldGuideLst xmlns:p15="http://schemas.microsoft.com/office/powerpoint/2012/main">
        <p15:guide id="8" orient="horz" pos="1200"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480" userDrawn="1">
          <p15:clr>
            <a:srgbClr val="FBAE40"/>
          </p15:clr>
        </p15:guide>
        <p15:guide id="13" orient="horz" pos="38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 Title, Text, Photo">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6105144" y="723787"/>
            <a:ext cx="5667756"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6105144" y="1929300"/>
            <a:ext cx="5667756" cy="3586837"/>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2" name="Picture Placeholder 1">
            <a:extLst>
              <a:ext uri="{FF2B5EF4-FFF2-40B4-BE49-F238E27FC236}">
                <a16:creationId xmlns:a16="http://schemas.microsoft.com/office/drawing/2014/main" id="{232765BB-2E8A-9C00-E95A-0E5E0847B41E}"/>
              </a:ext>
            </a:extLst>
          </p:cNvPr>
          <p:cNvSpPr>
            <a:spLocks noGrp="1"/>
          </p:cNvSpPr>
          <p:nvPr>
            <p:ph type="pic" sz="quarter" idx="13" hasCustomPrompt="1"/>
          </p:nvPr>
        </p:nvSpPr>
        <p:spPr>
          <a:xfrm>
            <a:off x="734786" y="736387"/>
            <a:ext cx="4751426" cy="5345354"/>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a:t>Place photo on the left by double-clicking the icon</a:t>
            </a:r>
          </a:p>
        </p:txBody>
      </p:sp>
      <p:sp>
        <p:nvSpPr>
          <p:cNvPr id="8" name="Google Shape;56;p30">
            <a:extLst>
              <a:ext uri="{FF2B5EF4-FFF2-40B4-BE49-F238E27FC236}">
                <a16:creationId xmlns:a16="http://schemas.microsoft.com/office/drawing/2014/main" id="{18B2290B-9462-2197-59D1-3072199A7B66}"/>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 | TEP</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381127760"/>
      </p:ext>
    </p:extLst>
  </p:cSld>
  <p:clrMapOvr>
    <a:masterClrMapping/>
  </p:clrMapOvr>
  <p:extLst>
    <p:ext uri="{DCECCB84-F9BA-43D5-87BE-67443E8EF086}">
      <p15:sldGuideLst xmlns:p15="http://schemas.microsoft.com/office/powerpoint/2012/main">
        <p15:guide id="2" orient="horz" pos="1224" userDrawn="1">
          <p15:clr>
            <a:srgbClr val="FBAE40"/>
          </p15:clr>
        </p15:guide>
        <p15:guide id="3" pos="3840">
          <p15:clr>
            <a:srgbClr val="FBAE40"/>
          </p15:clr>
        </p15:guide>
        <p15:guide id="4" pos="456">
          <p15:clr>
            <a:srgbClr val="FBAE40"/>
          </p15:clr>
        </p15:guide>
        <p15:guide id="5" pos="7416">
          <p15:clr>
            <a:srgbClr val="FBAE40"/>
          </p15:clr>
        </p15:guide>
        <p15:guide id="6" orient="horz" pos="456">
          <p15:clr>
            <a:srgbClr val="FBAE40"/>
          </p15:clr>
        </p15:guide>
        <p15:guide id="7" orient="horz" pos="3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 Title, Subtitle, Text, Photo">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6105144" y="723787"/>
            <a:ext cx="5667756"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6105144" y="1863988"/>
            <a:ext cx="5667756"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6105144" y="2707983"/>
            <a:ext cx="5667756" cy="2775705"/>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2" name="Picture Placeholder 1">
            <a:extLst>
              <a:ext uri="{FF2B5EF4-FFF2-40B4-BE49-F238E27FC236}">
                <a16:creationId xmlns:a16="http://schemas.microsoft.com/office/drawing/2014/main" id="{232765BB-2E8A-9C00-E95A-0E5E0847B41E}"/>
              </a:ext>
            </a:extLst>
          </p:cNvPr>
          <p:cNvSpPr>
            <a:spLocks noGrp="1"/>
          </p:cNvSpPr>
          <p:nvPr>
            <p:ph type="pic" sz="quarter" idx="13" hasCustomPrompt="1"/>
          </p:nvPr>
        </p:nvSpPr>
        <p:spPr>
          <a:xfrm>
            <a:off x="734787" y="736387"/>
            <a:ext cx="4751426" cy="5345354"/>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a:t>Place photo on the left by double-clicking the icon</a:t>
            </a:r>
          </a:p>
        </p:txBody>
      </p:sp>
      <p:sp>
        <p:nvSpPr>
          <p:cNvPr id="9" name="Google Shape;56;p30">
            <a:extLst>
              <a:ext uri="{FF2B5EF4-FFF2-40B4-BE49-F238E27FC236}">
                <a16:creationId xmlns:a16="http://schemas.microsoft.com/office/drawing/2014/main" id="{BB51F7FC-9799-5FC0-88FE-08718B3025D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 | TEP</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1332390153"/>
      </p:ext>
    </p:extLst>
  </p:cSld>
  <p:clrMapOvr>
    <a:masterClrMapping/>
  </p:clrMapOvr>
  <p:extLst>
    <p:ext uri="{DCECCB84-F9BA-43D5-87BE-67443E8EF086}">
      <p15:sldGuideLst xmlns:p15="http://schemas.microsoft.com/office/powerpoint/2012/main">
        <p15:guide id="3" pos="3840">
          <p15:clr>
            <a:srgbClr val="FBAE40"/>
          </p15:clr>
        </p15:guide>
        <p15:guide id="5" pos="7416">
          <p15:clr>
            <a:srgbClr val="FBAE40"/>
          </p15:clr>
        </p15:guide>
        <p15:guide id="8" orient="horz" pos="1176" userDrawn="1">
          <p15:clr>
            <a:srgbClr val="FBAE40"/>
          </p15:clr>
        </p15:guide>
        <p15:guide id="9" pos="456" userDrawn="1">
          <p15:clr>
            <a:srgbClr val="FBAE40"/>
          </p15:clr>
        </p15:guide>
        <p15:guide id="10" orient="horz" pos="456" userDrawn="1">
          <p15:clr>
            <a:srgbClr val="FBAE40"/>
          </p15:clr>
        </p15:guide>
        <p15:guide id="11" orient="horz" pos="38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Title, Text, Photo (Mirrored)">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24847" y="726448"/>
            <a:ext cx="5371153"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24847" y="1931961"/>
            <a:ext cx="5371153" cy="4139841"/>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8" name="Google Shape;56;p30">
            <a:extLst>
              <a:ext uri="{FF2B5EF4-FFF2-40B4-BE49-F238E27FC236}">
                <a16:creationId xmlns:a16="http://schemas.microsoft.com/office/drawing/2014/main" id="{18B2290B-9462-2197-59D1-3072199A7B66}"/>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 | TEP</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
        <p:nvSpPr>
          <p:cNvPr id="4" name="Picture Placeholder 3">
            <a:extLst>
              <a:ext uri="{FF2B5EF4-FFF2-40B4-BE49-F238E27FC236}">
                <a16:creationId xmlns:a16="http://schemas.microsoft.com/office/drawing/2014/main" id="{1274DC6D-C1E8-0578-740B-F42CFFEE0DE2}"/>
              </a:ext>
            </a:extLst>
          </p:cNvPr>
          <p:cNvSpPr>
            <a:spLocks noGrp="1"/>
          </p:cNvSpPr>
          <p:nvPr>
            <p:ph type="pic" sz="quarter" idx="14" hasCustomPrompt="1"/>
          </p:nvPr>
        </p:nvSpPr>
        <p:spPr>
          <a:xfrm>
            <a:off x="6697921" y="722376"/>
            <a:ext cx="4751387" cy="5345113"/>
          </a:xfrm>
          <a:custGeom>
            <a:avLst/>
            <a:gdLst>
              <a:gd name="connsiteX0" fmla="*/ 0 w 4751387"/>
              <a:gd name="connsiteY0" fmla="*/ 0 h 5345113"/>
              <a:gd name="connsiteX1" fmla="*/ 4751387 w 4751387"/>
              <a:gd name="connsiteY1" fmla="*/ 0 h 5345113"/>
              <a:gd name="connsiteX2" fmla="*/ 4751387 w 4751387"/>
              <a:gd name="connsiteY2" fmla="*/ 5345113 h 5345113"/>
              <a:gd name="connsiteX3" fmla="*/ 546484 w 4751387"/>
              <a:gd name="connsiteY3" fmla="*/ 5345113 h 5345113"/>
              <a:gd name="connsiteX4" fmla="*/ 0 w 4751387"/>
              <a:gd name="connsiteY4" fmla="*/ 4798629 h 534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87" h="5345113">
                <a:moveTo>
                  <a:pt x="0" y="0"/>
                </a:moveTo>
                <a:lnTo>
                  <a:pt x="4751387" y="0"/>
                </a:lnTo>
                <a:lnTo>
                  <a:pt x="4751387" y="5345113"/>
                </a:lnTo>
                <a:lnTo>
                  <a:pt x="546484" y="5345113"/>
                </a:lnTo>
                <a:lnTo>
                  <a:pt x="0" y="4798629"/>
                </a:lnTo>
                <a:close/>
              </a:path>
            </a:pathLst>
          </a:custGeom>
        </p:spPr>
        <p:txBody>
          <a:bodyPr wrap="square">
            <a:noAutofit/>
          </a:bodyPr>
          <a:lstStyle>
            <a:lvl1pPr>
              <a:defRPr sz="1400"/>
            </a:lvl1pPr>
          </a:lstStyle>
          <a:p>
            <a:r>
              <a:rPr lang="en-US"/>
              <a:t>Place photo on the left by double-clicking the icon</a:t>
            </a:r>
          </a:p>
        </p:txBody>
      </p:sp>
    </p:spTree>
    <p:extLst>
      <p:ext uri="{BB962C8B-B14F-4D97-AF65-F5344CB8AC3E}">
        <p14:creationId xmlns:p14="http://schemas.microsoft.com/office/powerpoint/2010/main" val="1986931536"/>
      </p:ext>
    </p:extLst>
  </p:cSld>
  <p:clrMapOvr>
    <a:masterClrMapping/>
  </p:clrMapOvr>
  <p:extLst>
    <p:ext uri="{DCECCB84-F9BA-43D5-87BE-67443E8EF086}">
      <p15:sldGuideLst xmlns:p15="http://schemas.microsoft.com/office/powerpoint/2012/main">
        <p15:guide id="2" orient="horz" pos="1224">
          <p15:clr>
            <a:srgbClr val="FBAE40"/>
          </p15:clr>
        </p15:guide>
        <p15:guide id="3" pos="3840">
          <p15:clr>
            <a:srgbClr val="FBAE40"/>
          </p15:clr>
        </p15:guide>
        <p15:guide id="4" pos="456">
          <p15:clr>
            <a:srgbClr val="FBAE40"/>
          </p15:clr>
        </p15:guide>
        <p15:guide id="5" pos="7416">
          <p15:clr>
            <a:srgbClr val="FBAE40"/>
          </p15:clr>
        </p15:guide>
        <p15:guide id="6" orient="horz" pos="456">
          <p15:clr>
            <a:srgbClr val="FBAE40"/>
          </p15:clr>
        </p15:guide>
        <p15:guide id="7" orient="horz"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Title, Subtitle, Text, Photo (Mirrored)">
    <p:spTree>
      <p:nvGrpSpPr>
        <p:cNvPr id="1" name=""/>
        <p:cNvGrpSpPr/>
        <p:nvPr/>
      </p:nvGrpSpPr>
      <p:grpSpPr>
        <a:xfrm>
          <a:off x="0" y="0"/>
          <a:ext cx="0" cy="0"/>
          <a:chOff x="0" y="0"/>
          <a:chExt cx="0" cy="0"/>
        </a:xfrm>
      </p:grpSpPr>
      <p:sp>
        <p:nvSpPr>
          <p:cNvPr id="5" name="Google Shape;45;p28">
            <a:extLst>
              <a:ext uri="{FF2B5EF4-FFF2-40B4-BE49-F238E27FC236}">
                <a16:creationId xmlns:a16="http://schemas.microsoft.com/office/drawing/2014/main" id="{568E6BF1-6A4B-E674-146B-16F5C5CD699F}"/>
              </a:ext>
            </a:extLst>
          </p:cNvPr>
          <p:cNvSpPr txBox="1">
            <a:spLocks noGrp="1"/>
          </p:cNvSpPr>
          <p:nvPr>
            <p:ph type="ctrTitle" hasCustomPrompt="1"/>
          </p:nvPr>
        </p:nvSpPr>
        <p:spPr>
          <a:xfrm>
            <a:off x="724848" y="736387"/>
            <a:ext cx="5371152" cy="104294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724848" y="1876588"/>
            <a:ext cx="5371152" cy="741349"/>
          </a:xfrm>
          <a:prstGeom prst="rect">
            <a:avLst/>
          </a:prstGeom>
        </p:spPr>
        <p:txBody>
          <a:bodyPr lIns="0" tIns="0" rIns="0" bIns="0" anchor="b" anchorCtr="0"/>
          <a:lstStyle>
            <a:lvl1pPr marL="0" indent="0">
              <a:spcAft>
                <a:spcPts val="600"/>
              </a:spcAft>
              <a:buClr>
                <a:schemeClr val="tx2"/>
              </a:buClr>
              <a:buFont typeface="Arial" panose="020B0604020202020204" pitchFamily="34" charset="0"/>
              <a:buNone/>
              <a:tabLst/>
              <a:defRPr sz="2500" b="1" i="0">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24848" y="2720583"/>
            <a:ext cx="5371152" cy="3361158"/>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9" name="Google Shape;56;p30">
            <a:extLst>
              <a:ext uri="{FF2B5EF4-FFF2-40B4-BE49-F238E27FC236}">
                <a16:creationId xmlns:a16="http://schemas.microsoft.com/office/drawing/2014/main" id="{BB51F7FC-9799-5FC0-88FE-08718B3025D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 | TEP</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
        <p:nvSpPr>
          <p:cNvPr id="3" name="Picture Placeholder 2">
            <a:extLst>
              <a:ext uri="{FF2B5EF4-FFF2-40B4-BE49-F238E27FC236}">
                <a16:creationId xmlns:a16="http://schemas.microsoft.com/office/drawing/2014/main" id="{2E2E2C6F-054F-1B22-B701-A48C541284A1}"/>
              </a:ext>
            </a:extLst>
          </p:cNvPr>
          <p:cNvSpPr>
            <a:spLocks noGrp="1"/>
          </p:cNvSpPr>
          <p:nvPr>
            <p:ph type="pic" sz="quarter" idx="14" hasCustomPrompt="1"/>
          </p:nvPr>
        </p:nvSpPr>
        <p:spPr>
          <a:xfrm>
            <a:off x="6697919" y="722376"/>
            <a:ext cx="4751387" cy="5345113"/>
          </a:xfrm>
          <a:custGeom>
            <a:avLst/>
            <a:gdLst>
              <a:gd name="connsiteX0" fmla="*/ 0 w 4751387"/>
              <a:gd name="connsiteY0" fmla="*/ 0 h 5345113"/>
              <a:gd name="connsiteX1" fmla="*/ 4751387 w 4751387"/>
              <a:gd name="connsiteY1" fmla="*/ 0 h 5345113"/>
              <a:gd name="connsiteX2" fmla="*/ 4751387 w 4751387"/>
              <a:gd name="connsiteY2" fmla="*/ 5345113 h 5345113"/>
              <a:gd name="connsiteX3" fmla="*/ 546484 w 4751387"/>
              <a:gd name="connsiteY3" fmla="*/ 5345113 h 5345113"/>
              <a:gd name="connsiteX4" fmla="*/ 0 w 4751387"/>
              <a:gd name="connsiteY4" fmla="*/ 4798629 h 5345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387" h="5345113">
                <a:moveTo>
                  <a:pt x="0" y="0"/>
                </a:moveTo>
                <a:lnTo>
                  <a:pt x="4751387" y="0"/>
                </a:lnTo>
                <a:lnTo>
                  <a:pt x="4751387" y="5345113"/>
                </a:lnTo>
                <a:lnTo>
                  <a:pt x="546484" y="5345113"/>
                </a:lnTo>
                <a:lnTo>
                  <a:pt x="0" y="4798629"/>
                </a:lnTo>
                <a:close/>
              </a:path>
            </a:pathLst>
          </a:custGeom>
        </p:spPr>
        <p:txBody>
          <a:bodyPr wrap="square">
            <a:noAutofit/>
          </a:bodyPr>
          <a:lstStyle>
            <a:lvl1pPr>
              <a:defRPr sz="1400"/>
            </a:lvl1pPr>
          </a:lstStyle>
          <a:p>
            <a:r>
              <a:rPr lang="en-US"/>
              <a:t>Place photo on the left by double-clicking the icon</a:t>
            </a:r>
          </a:p>
        </p:txBody>
      </p:sp>
    </p:spTree>
    <p:extLst>
      <p:ext uri="{BB962C8B-B14F-4D97-AF65-F5344CB8AC3E}">
        <p14:creationId xmlns:p14="http://schemas.microsoft.com/office/powerpoint/2010/main" val="760795034"/>
      </p:ext>
    </p:extLst>
  </p:cSld>
  <p:clrMapOvr>
    <a:masterClrMapping/>
  </p:clrMapOvr>
  <p:extLst>
    <p:ext uri="{DCECCB84-F9BA-43D5-87BE-67443E8EF086}">
      <p15:sldGuideLst xmlns:p15="http://schemas.microsoft.com/office/powerpoint/2012/main">
        <p15:guide id="3" pos="3840">
          <p15:clr>
            <a:srgbClr val="FBAE40"/>
          </p15:clr>
        </p15:guide>
        <p15:guide id="5" pos="7416">
          <p15:clr>
            <a:srgbClr val="FBAE40"/>
          </p15:clr>
        </p15:guide>
        <p15:guide id="8" orient="horz" pos="1176">
          <p15:clr>
            <a:srgbClr val="FBAE40"/>
          </p15:clr>
        </p15:guide>
        <p15:guide id="9" pos="456">
          <p15:clr>
            <a:srgbClr val="FBAE40"/>
          </p15:clr>
        </p15:guide>
        <p15:guide id="10" orient="horz" pos="456">
          <p15:clr>
            <a:srgbClr val="FBAE40"/>
          </p15:clr>
        </p15:guide>
        <p15:guide id="11" orient="horz" pos="3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Title, Subtitle, Text, Two-Column">
    <p:spTree>
      <p:nvGrpSpPr>
        <p:cNvPr id="1" name=""/>
        <p:cNvGrpSpPr/>
        <p:nvPr/>
      </p:nvGrpSpPr>
      <p:grpSpPr>
        <a:xfrm>
          <a:off x="0" y="0"/>
          <a:ext cx="0" cy="0"/>
          <a:chOff x="0" y="0"/>
          <a:chExt cx="0" cy="0"/>
        </a:xfrm>
      </p:grpSpPr>
      <p:sp>
        <p:nvSpPr>
          <p:cNvPr id="10" name="Google Shape;45;p28">
            <a:extLst>
              <a:ext uri="{FF2B5EF4-FFF2-40B4-BE49-F238E27FC236}">
                <a16:creationId xmlns:a16="http://schemas.microsoft.com/office/drawing/2014/main" id="{4BD74D56-E1F6-8DB5-4F5D-C5DE1BB2E9A5}"/>
              </a:ext>
            </a:extLst>
          </p:cNvPr>
          <p:cNvSpPr txBox="1">
            <a:spLocks noGrp="1"/>
          </p:cNvSpPr>
          <p:nvPr>
            <p:ph type="ctrTitle" hasCustomPrompt="1"/>
          </p:nvPr>
        </p:nvSpPr>
        <p:spPr>
          <a:xfrm>
            <a:off x="742950" y="767774"/>
            <a:ext cx="5026914" cy="10412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42950" y="1894355"/>
            <a:ext cx="5026914" cy="4163545"/>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4" name="Text Placeholder 2">
            <a:extLst>
              <a:ext uri="{FF2B5EF4-FFF2-40B4-BE49-F238E27FC236}">
                <a16:creationId xmlns:a16="http://schemas.microsoft.com/office/drawing/2014/main" id="{9EBADC78-3800-CDA6-CC9F-BB2080B8B478}"/>
              </a:ext>
            </a:extLst>
          </p:cNvPr>
          <p:cNvSpPr>
            <a:spLocks noGrp="1"/>
          </p:cNvSpPr>
          <p:nvPr>
            <p:ph type="body" sz="quarter" idx="13" hasCustomPrompt="1"/>
          </p:nvPr>
        </p:nvSpPr>
        <p:spPr>
          <a:xfrm>
            <a:off x="6485636" y="767774"/>
            <a:ext cx="5026914" cy="438912"/>
          </a:xfrm>
          <a:prstGeom prst="snip1Rect">
            <a:avLst>
              <a:gd name="adj" fmla="val 50000"/>
            </a:avLst>
          </a:prstGeom>
          <a:solidFill>
            <a:schemeClr val="accent3">
              <a:lumMod val="75000"/>
            </a:schemeClr>
          </a:solidFill>
          <a:effectLst>
            <a:outerShdw blurRad="50800" dist="38100" dir="2700000" algn="tl" rotWithShape="0">
              <a:prstClr val="black">
                <a:alpha val="40000"/>
              </a:prstClr>
            </a:outerShdw>
          </a:effectLst>
        </p:spPr>
        <p:txBody>
          <a:bodyPr lIns="182880" tIns="0" rIns="0" bIns="91440" anchor="ctr" anchorCtr="0"/>
          <a:lstStyle>
            <a:lvl1pPr marL="0" indent="0">
              <a:spcAft>
                <a:spcPts val="600"/>
              </a:spcAft>
              <a:buClr>
                <a:schemeClr val="tx2"/>
              </a:buClr>
              <a:buFont typeface="Arial" panose="020B0604020202020204" pitchFamily="34" charset="0"/>
              <a:buNone/>
              <a:tabLst/>
              <a:defRPr sz="2500" b="1" i="0">
                <a:solidFill>
                  <a:schemeClr val="bg1"/>
                </a:solidFill>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9" name="Google Shape;56;p30">
            <a:extLst>
              <a:ext uri="{FF2B5EF4-FFF2-40B4-BE49-F238E27FC236}">
                <a16:creationId xmlns:a16="http://schemas.microsoft.com/office/drawing/2014/main" id="{B36A7888-F8BA-1246-089A-D11EE5DBB53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 | TEP</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
        <p:nvSpPr>
          <p:cNvPr id="3" name="Text Placeholder 2">
            <a:extLst>
              <a:ext uri="{FF2B5EF4-FFF2-40B4-BE49-F238E27FC236}">
                <a16:creationId xmlns:a16="http://schemas.microsoft.com/office/drawing/2014/main" id="{A6869DDB-E550-F551-961B-6D23DB873418}"/>
              </a:ext>
            </a:extLst>
          </p:cNvPr>
          <p:cNvSpPr>
            <a:spLocks noGrp="1"/>
          </p:cNvSpPr>
          <p:nvPr>
            <p:ph type="body" sz="quarter" idx="12" hasCustomPrompt="1"/>
          </p:nvPr>
        </p:nvSpPr>
        <p:spPr>
          <a:xfrm>
            <a:off x="6485636" y="1206686"/>
            <a:ext cx="5026914" cy="4851214"/>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Tree>
    <p:extLst>
      <p:ext uri="{BB962C8B-B14F-4D97-AF65-F5344CB8AC3E}">
        <p14:creationId xmlns:p14="http://schemas.microsoft.com/office/powerpoint/2010/main" val="2656984232"/>
      </p:ext>
    </p:extLst>
  </p:cSld>
  <p:clrMapOvr>
    <a:masterClrMapping/>
  </p:clrMapOvr>
  <p:extLst>
    <p:ext uri="{DCECCB84-F9BA-43D5-87BE-67443E8EF086}">
      <p15:sldGuideLst xmlns:p15="http://schemas.microsoft.com/office/powerpoint/2012/main">
        <p15:guide id="2" orient="horz" pos="1176">
          <p15:clr>
            <a:srgbClr val="FBAE40"/>
          </p15:clr>
        </p15:guide>
        <p15:guide id="3" pos="3840">
          <p15:clr>
            <a:srgbClr val="FBAE40"/>
          </p15:clr>
        </p15:guide>
        <p15:guide id="4" pos="456">
          <p15:clr>
            <a:srgbClr val="FBAE40"/>
          </p15:clr>
        </p15:guide>
        <p15:guide id="7" orient="horz" pos="3816">
          <p15:clr>
            <a:srgbClr val="FBAE40"/>
          </p15:clr>
        </p15:guide>
        <p15:guide id="8" pos="7224" userDrawn="1">
          <p15:clr>
            <a:srgbClr val="FBAE40"/>
          </p15:clr>
        </p15:guide>
        <p15:guide id="9" orient="horz" pos="4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 Title, Subtitle, Text, Two-Column">
    <p:spTree>
      <p:nvGrpSpPr>
        <p:cNvPr id="1" name=""/>
        <p:cNvGrpSpPr/>
        <p:nvPr/>
      </p:nvGrpSpPr>
      <p:grpSpPr>
        <a:xfrm>
          <a:off x="0" y="0"/>
          <a:ext cx="0" cy="0"/>
          <a:chOff x="0" y="0"/>
          <a:chExt cx="0" cy="0"/>
        </a:xfrm>
      </p:grpSpPr>
      <p:sp>
        <p:nvSpPr>
          <p:cNvPr id="10" name="Google Shape;45;p28">
            <a:extLst>
              <a:ext uri="{FF2B5EF4-FFF2-40B4-BE49-F238E27FC236}">
                <a16:creationId xmlns:a16="http://schemas.microsoft.com/office/drawing/2014/main" id="{4BD74D56-E1F6-8DB5-4F5D-C5DE1BB2E9A5}"/>
              </a:ext>
            </a:extLst>
          </p:cNvPr>
          <p:cNvSpPr txBox="1">
            <a:spLocks noGrp="1"/>
          </p:cNvSpPr>
          <p:nvPr>
            <p:ph type="ctrTitle" hasCustomPrompt="1"/>
          </p:nvPr>
        </p:nvSpPr>
        <p:spPr>
          <a:xfrm>
            <a:off x="742950" y="767774"/>
            <a:ext cx="5026914" cy="10412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42950" y="1926771"/>
            <a:ext cx="5026914" cy="4131129"/>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4" name="Text Placeholder 2">
            <a:extLst>
              <a:ext uri="{FF2B5EF4-FFF2-40B4-BE49-F238E27FC236}">
                <a16:creationId xmlns:a16="http://schemas.microsoft.com/office/drawing/2014/main" id="{9EBADC78-3800-CDA6-CC9F-BB2080B8B478}"/>
              </a:ext>
            </a:extLst>
          </p:cNvPr>
          <p:cNvSpPr>
            <a:spLocks noGrp="1"/>
          </p:cNvSpPr>
          <p:nvPr>
            <p:ph type="body" sz="quarter" idx="13" hasCustomPrompt="1"/>
          </p:nvPr>
        </p:nvSpPr>
        <p:spPr>
          <a:xfrm>
            <a:off x="6485636" y="767774"/>
            <a:ext cx="5026914" cy="438912"/>
          </a:xfrm>
          <a:prstGeom prst="snip1Rect">
            <a:avLst>
              <a:gd name="adj" fmla="val 50000"/>
            </a:avLst>
          </a:prstGeom>
          <a:solidFill>
            <a:schemeClr val="accent3">
              <a:lumMod val="75000"/>
            </a:schemeClr>
          </a:solidFill>
          <a:effectLst>
            <a:outerShdw blurRad="50800" dist="38100" dir="2700000" algn="tl" rotWithShape="0">
              <a:prstClr val="black">
                <a:alpha val="40000"/>
              </a:prstClr>
            </a:outerShdw>
          </a:effectLst>
        </p:spPr>
        <p:txBody>
          <a:bodyPr lIns="182880" tIns="0" rIns="0" bIns="91440" anchor="ctr" anchorCtr="0"/>
          <a:lstStyle>
            <a:lvl1pPr marL="0" indent="0">
              <a:spcAft>
                <a:spcPts val="600"/>
              </a:spcAft>
              <a:buClr>
                <a:schemeClr val="tx2"/>
              </a:buClr>
              <a:buFont typeface="Arial" panose="020B0604020202020204" pitchFamily="34" charset="0"/>
              <a:buNone/>
              <a:tabLst/>
              <a:defRPr sz="2500" b="1" i="0">
                <a:solidFill>
                  <a:schemeClr val="bg1"/>
                </a:solidFill>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3" name="Text Placeholder 2">
            <a:extLst>
              <a:ext uri="{FF2B5EF4-FFF2-40B4-BE49-F238E27FC236}">
                <a16:creationId xmlns:a16="http://schemas.microsoft.com/office/drawing/2014/main" id="{A6869DDB-E550-F551-961B-6D23DB873418}"/>
              </a:ext>
            </a:extLst>
          </p:cNvPr>
          <p:cNvSpPr>
            <a:spLocks noGrp="1"/>
          </p:cNvSpPr>
          <p:nvPr>
            <p:ph type="body" sz="quarter" idx="12" hasCustomPrompt="1"/>
          </p:nvPr>
        </p:nvSpPr>
        <p:spPr>
          <a:xfrm>
            <a:off x="6485636" y="1206686"/>
            <a:ext cx="5026914" cy="2069914"/>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8" name="Text Placeholder 2">
            <a:extLst>
              <a:ext uri="{FF2B5EF4-FFF2-40B4-BE49-F238E27FC236}">
                <a16:creationId xmlns:a16="http://schemas.microsoft.com/office/drawing/2014/main" id="{6DC6400A-BEB5-4BD0-47DC-C97CADD7EB61}"/>
              </a:ext>
            </a:extLst>
          </p:cNvPr>
          <p:cNvSpPr>
            <a:spLocks noGrp="1"/>
          </p:cNvSpPr>
          <p:nvPr>
            <p:ph type="body" sz="quarter" idx="11" hasCustomPrompt="1"/>
          </p:nvPr>
        </p:nvSpPr>
        <p:spPr>
          <a:xfrm>
            <a:off x="6485636" y="3581401"/>
            <a:ext cx="5026914" cy="438912"/>
          </a:xfrm>
          <a:prstGeom prst="snip1Rect">
            <a:avLst>
              <a:gd name="adj" fmla="val 50000"/>
            </a:avLst>
          </a:prstGeom>
          <a:solidFill>
            <a:schemeClr val="accent1"/>
          </a:solidFill>
          <a:effectLst>
            <a:outerShdw blurRad="50800" dist="38100" dir="2700000" algn="tl" rotWithShape="0">
              <a:prstClr val="black">
                <a:alpha val="40000"/>
              </a:prstClr>
            </a:outerShdw>
          </a:effectLst>
        </p:spPr>
        <p:txBody>
          <a:bodyPr lIns="182880" tIns="0" rIns="0" bIns="91440" anchor="ctr" anchorCtr="0"/>
          <a:lstStyle>
            <a:lvl1pPr marL="0" indent="0">
              <a:spcAft>
                <a:spcPts val="600"/>
              </a:spcAft>
              <a:buClr>
                <a:schemeClr val="tx2"/>
              </a:buClr>
              <a:buFont typeface="Arial" panose="020B0604020202020204" pitchFamily="34" charset="0"/>
              <a:buNone/>
              <a:tabLst/>
              <a:defRPr sz="2500" b="1" i="0">
                <a:solidFill>
                  <a:schemeClr val="bg1"/>
                </a:solidFill>
                <a:latin typeface="Source Sans Pro Black" panose="020B0503030403020204" pitchFamily="34" charset="0"/>
              </a:defRPr>
            </a:lvl1pPr>
            <a:lvl2pPr marL="800100" indent="-342900">
              <a:spcAft>
                <a:spcPts val="600"/>
              </a:spcAft>
              <a:buClr>
                <a:schemeClr val="tx2"/>
              </a:buClr>
              <a:buFont typeface="Arial" panose="020B0604020202020204" pitchFamily="34" charset="0"/>
              <a:buChar char="•"/>
              <a:tabLst/>
              <a:defRPr sz="2200" b="0" i="0">
                <a:latin typeface="Source Sans Pro" panose="020B0503030403020204" pitchFamily="34" charset="0"/>
              </a:defRPr>
            </a:lvl2pPr>
            <a:lvl3pPr>
              <a:spcAft>
                <a:spcPts val="600"/>
              </a:spcAft>
              <a:buClr>
                <a:schemeClr val="tx2"/>
              </a:buClr>
              <a:defRPr b="0" i="0">
                <a:latin typeface="Source Sans Pro" panose="020B0503030403020204" pitchFamily="34" charset="0"/>
              </a:defRPr>
            </a:lvl3pPr>
            <a:lvl4pPr marL="1600200" indent="-228600">
              <a:spcAft>
                <a:spcPts val="600"/>
              </a:spcAft>
              <a:buClr>
                <a:schemeClr val="tx2"/>
              </a:buClr>
              <a:buFont typeface="System Font Regular"/>
              <a:buChar char="–"/>
              <a:defRPr b="0" i="0">
                <a:latin typeface="Source Sans Pro" panose="020B0503030403020204" pitchFamily="34" charset="0"/>
              </a:defRPr>
            </a:lvl4pPr>
            <a:lvl5pPr>
              <a:defRPr b="0" i="0">
                <a:latin typeface="Source Sans Pro" panose="020B0503030403020204" pitchFamily="34" charset="0"/>
              </a:defRPr>
            </a:lvl5pPr>
          </a:lstStyle>
          <a:p>
            <a:r>
              <a:rPr lang="en-US"/>
              <a:t>Subtitle — Source Sans Pro Black 25pt</a:t>
            </a:r>
          </a:p>
        </p:txBody>
      </p:sp>
      <p:sp>
        <p:nvSpPr>
          <p:cNvPr id="14" name="Text Placeholder 2">
            <a:extLst>
              <a:ext uri="{FF2B5EF4-FFF2-40B4-BE49-F238E27FC236}">
                <a16:creationId xmlns:a16="http://schemas.microsoft.com/office/drawing/2014/main" id="{DEA71CF7-FEB7-DA49-0192-1B271529DADF}"/>
              </a:ext>
            </a:extLst>
          </p:cNvPr>
          <p:cNvSpPr>
            <a:spLocks noGrp="1"/>
          </p:cNvSpPr>
          <p:nvPr>
            <p:ph type="body" sz="quarter" idx="14" hasCustomPrompt="1"/>
          </p:nvPr>
        </p:nvSpPr>
        <p:spPr>
          <a:xfrm>
            <a:off x="6485636" y="4020313"/>
            <a:ext cx="5026914" cy="2037587"/>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9" name="Google Shape;56;p30">
            <a:extLst>
              <a:ext uri="{FF2B5EF4-FFF2-40B4-BE49-F238E27FC236}">
                <a16:creationId xmlns:a16="http://schemas.microsoft.com/office/drawing/2014/main" id="{B36A7888-F8BA-1246-089A-D11EE5DBB532}"/>
              </a:ext>
              <a:ext uri="{C183D7F6-B498-43B3-948B-1728B52AA6E4}">
                <adec:decorative xmlns:adec="http://schemas.microsoft.com/office/drawing/2017/decorative" val="1"/>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 | TEP</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3328673861"/>
      </p:ext>
    </p:extLst>
  </p:cSld>
  <p:clrMapOvr>
    <a:masterClrMapping/>
  </p:clrMapOvr>
  <p:extLst>
    <p:ext uri="{DCECCB84-F9BA-43D5-87BE-67443E8EF086}">
      <p15:sldGuideLst xmlns:p15="http://schemas.microsoft.com/office/powerpoint/2012/main">
        <p15:guide id="2" orient="horz" pos="1176">
          <p15:clr>
            <a:srgbClr val="FBAE40"/>
          </p15:clr>
        </p15:guide>
        <p15:guide id="3" pos="3840">
          <p15:clr>
            <a:srgbClr val="FBAE40"/>
          </p15:clr>
        </p15:guide>
        <p15:guide id="4" pos="456">
          <p15:clr>
            <a:srgbClr val="FBAE40"/>
          </p15:clr>
        </p15:guide>
        <p15:guide id="7" orient="horz" pos="3816">
          <p15:clr>
            <a:srgbClr val="FBAE40"/>
          </p15:clr>
        </p15:guide>
        <p15:guide id="8" pos="7224">
          <p15:clr>
            <a:srgbClr val="FBAE40"/>
          </p15:clr>
        </p15:guide>
        <p15:guide id="9" orient="horz" pos="4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Title, Text, Two-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869DDB-E550-F551-961B-6D23DB873418}"/>
              </a:ext>
            </a:extLst>
          </p:cNvPr>
          <p:cNvSpPr>
            <a:spLocks noGrp="1"/>
          </p:cNvSpPr>
          <p:nvPr>
            <p:ph type="body" sz="quarter" idx="12" hasCustomPrompt="1"/>
          </p:nvPr>
        </p:nvSpPr>
        <p:spPr>
          <a:xfrm>
            <a:off x="6422136" y="1894355"/>
            <a:ext cx="5026914" cy="4163545"/>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6" name="Text Placeholder 2">
            <a:extLst>
              <a:ext uri="{FF2B5EF4-FFF2-40B4-BE49-F238E27FC236}">
                <a16:creationId xmlns:a16="http://schemas.microsoft.com/office/drawing/2014/main" id="{56A8F5B6-9927-6C4F-AA79-043E881EB5B2}"/>
              </a:ext>
            </a:extLst>
          </p:cNvPr>
          <p:cNvSpPr>
            <a:spLocks noGrp="1"/>
          </p:cNvSpPr>
          <p:nvPr>
            <p:ph type="body" sz="quarter" idx="10" hasCustomPrompt="1"/>
          </p:nvPr>
        </p:nvSpPr>
        <p:spPr>
          <a:xfrm>
            <a:off x="742950" y="1894355"/>
            <a:ext cx="5026914" cy="4163545"/>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10" name="Google Shape;45;p28">
            <a:extLst>
              <a:ext uri="{FF2B5EF4-FFF2-40B4-BE49-F238E27FC236}">
                <a16:creationId xmlns:a16="http://schemas.microsoft.com/office/drawing/2014/main" id="{4BD74D56-E1F6-8DB5-4F5D-C5DE1BB2E9A5}"/>
              </a:ext>
            </a:extLst>
          </p:cNvPr>
          <p:cNvSpPr txBox="1">
            <a:spLocks noGrp="1"/>
          </p:cNvSpPr>
          <p:nvPr>
            <p:ph type="ctrTitle" hasCustomPrompt="1"/>
          </p:nvPr>
        </p:nvSpPr>
        <p:spPr>
          <a:xfrm>
            <a:off x="742950" y="767774"/>
            <a:ext cx="10706102" cy="10412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9" name="Google Shape;56;p30">
            <a:extLst>
              <a:ext uri="{FF2B5EF4-FFF2-40B4-BE49-F238E27FC236}">
                <a16:creationId xmlns:a16="http://schemas.microsoft.com/office/drawing/2014/main" id="{B36A7888-F8BA-1246-089A-D11EE5DBB532}"/>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 | TEP</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3148169572"/>
      </p:ext>
    </p:extLst>
  </p:cSld>
  <p:clrMapOvr>
    <a:masterClrMapping/>
  </p:clrMapOvr>
  <p:extLst>
    <p:ext uri="{DCECCB84-F9BA-43D5-87BE-67443E8EF086}">
      <p15:sldGuideLst xmlns:p15="http://schemas.microsoft.com/office/powerpoint/2012/main">
        <p15:guide id="2" orient="horz" pos="1176">
          <p15:clr>
            <a:srgbClr val="FBAE40"/>
          </p15:clr>
        </p15:guide>
        <p15:guide id="3" pos="3840">
          <p15:clr>
            <a:srgbClr val="FBAE40"/>
          </p15:clr>
        </p15:guide>
        <p15:guide id="4" pos="456">
          <p15:clr>
            <a:srgbClr val="FBAE40"/>
          </p15:clr>
        </p15:guide>
        <p15:guide id="7" orient="horz" pos="3816">
          <p15:clr>
            <a:srgbClr val="FBAE40"/>
          </p15:clr>
        </p15:guide>
        <p15:guide id="8" pos="7224">
          <p15:clr>
            <a:srgbClr val="FBAE40"/>
          </p15:clr>
        </p15:guide>
        <p15:guide id="9" orient="horz" pos="4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O Logo">
    <p:bg>
      <p:bgPr>
        <a:solidFill>
          <a:schemeClr val="tx2"/>
        </a:solidFill>
        <a:effectLst/>
      </p:bgPr>
    </p:bg>
    <p:spTree>
      <p:nvGrpSpPr>
        <p:cNvPr id="1" name=""/>
        <p:cNvGrpSpPr/>
        <p:nvPr/>
      </p:nvGrpSpPr>
      <p:grpSpPr>
        <a:xfrm>
          <a:off x="0" y="0"/>
          <a:ext cx="0" cy="0"/>
          <a:chOff x="0" y="0"/>
          <a:chExt cx="0" cy="0"/>
        </a:xfrm>
      </p:grpSpPr>
      <p:pic>
        <p:nvPicPr>
          <p:cNvPr id="4" name="Picture 3" descr="University of Oregon logo">
            <a:extLst>
              <a:ext uri="{FF2B5EF4-FFF2-40B4-BE49-F238E27FC236}">
                <a16:creationId xmlns:a16="http://schemas.microsoft.com/office/drawing/2014/main" id="{009D41EF-A1B2-6709-F0E5-925F78FCCB0C}"/>
              </a:ext>
            </a:extLst>
          </p:cNvPr>
          <p:cNvPicPr>
            <a:picLocks noChangeAspect="1"/>
          </p:cNvPicPr>
          <p:nvPr/>
        </p:nvPicPr>
        <p:blipFill>
          <a:blip r:embed="rId2"/>
          <a:stretch>
            <a:fillRect/>
          </a:stretch>
        </p:blipFill>
        <p:spPr>
          <a:xfrm>
            <a:off x="3749620" y="2933286"/>
            <a:ext cx="4692759" cy="991428"/>
          </a:xfrm>
          <a:prstGeom prst="rect">
            <a:avLst/>
          </a:prstGeom>
        </p:spPr>
      </p:pic>
      <p:pic>
        <p:nvPicPr>
          <p:cNvPr id="2" name="Picture 1" descr="University of Oregon logo">
            <a:extLst>
              <a:ext uri="{FF2B5EF4-FFF2-40B4-BE49-F238E27FC236}">
                <a16:creationId xmlns:a16="http://schemas.microsoft.com/office/drawing/2014/main" id="{7964628A-DB05-DFDD-F6E1-B37D25A6736E}"/>
              </a:ext>
            </a:extLst>
          </p:cNvPr>
          <p:cNvPicPr>
            <a:picLocks noChangeAspect="1"/>
          </p:cNvPicPr>
          <p:nvPr userDrawn="1"/>
        </p:nvPicPr>
        <p:blipFill>
          <a:blip r:embed="rId2"/>
          <a:stretch>
            <a:fillRect/>
          </a:stretch>
        </p:blipFill>
        <p:spPr>
          <a:xfrm>
            <a:off x="3749620" y="2933286"/>
            <a:ext cx="4692759" cy="991428"/>
          </a:xfrm>
          <a:prstGeom prst="rect">
            <a:avLst/>
          </a:prstGeom>
        </p:spPr>
      </p:pic>
      <p:sp>
        <p:nvSpPr>
          <p:cNvPr id="3" name="Title 1">
            <a:extLst>
              <a:ext uri="{FF2B5EF4-FFF2-40B4-BE49-F238E27FC236}">
                <a16:creationId xmlns:a16="http://schemas.microsoft.com/office/drawing/2014/main" id="{600DD216-C07C-6779-DECC-B8E3537DE3CC}"/>
              </a:ext>
            </a:extLst>
          </p:cNvPr>
          <p:cNvSpPr>
            <a:spLocks noGrp="1"/>
          </p:cNvSpPr>
          <p:nvPr>
            <p:ph type="title" idx="4294967295" hasCustomPrompt="1"/>
          </p:nvPr>
        </p:nvSpPr>
        <p:spPr>
          <a:xfrm>
            <a:off x="0" y="-1325563"/>
            <a:ext cx="12192000" cy="815975"/>
          </a:xfrm>
          <a:prstGeom prst="rect">
            <a:avLst/>
          </a:prstGeom>
        </p:spPr>
        <p:txBody>
          <a:bodyPr anchor="b"/>
          <a:lstStyle/>
          <a:p>
            <a:pPr algn="ctr"/>
            <a:r>
              <a:rPr lang="en-US" sz="1800"/>
              <a:t>Place Slide Title Here</a:t>
            </a:r>
          </a:p>
        </p:txBody>
      </p:sp>
      <p:grpSp>
        <p:nvGrpSpPr>
          <p:cNvPr id="5" name="Group 4">
            <a:extLst>
              <a:ext uri="{FF2B5EF4-FFF2-40B4-BE49-F238E27FC236}">
                <a16:creationId xmlns:a16="http://schemas.microsoft.com/office/drawing/2014/main" id="{8F2DF91D-BC91-B10A-5B49-56C81DEED4FF}"/>
              </a:ext>
            </a:extLst>
          </p:cNvPr>
          <p:cNvGrpSpPr/>
          <p:nvPr userDrawn="1"/>
        </p:nvGrpSpPr>
        <p:grpSpPr>
          <a:xfrm>
            <a:off x="4412534" y="4466732"/>
            <a:ext cx="3366930" cy="258606"/>
            <a:chOff x="4263163" y="4572000"/>
            <a:chExt cx="3366930" cy="258606"/>
          </a:xfrm>
        </p:grpSpPr>
        <p:pic>
          <p:nvPicPr>
            <p:cNvPr id="6" name="Picture 5" descr="A black and white logo&#10;&#10;Description automatically generated">
              <a:extLst>
                <a:ext uri="{FF2B5EF4-FFF2-40B4-BE49-F238E27FC236}">
                  <a16:creationId xmlns:a16="http://schemas.microsoft.com/office/drawing/2014/main" id="{8460E9AE-E1F9-E276-F5BB-A5B1CB603123}"/>
                </a:ext>
              </a:extLst>
            </p:cNvPr>
            <p:cNvPicPr>
              <a:picLocks noChangeAspect="1"/>
            </p:cNvPicPr>
            <p:nvPr/>
          </p:nvPicPr>
          <p:blipFill>
            <a:blip r:embed="rId3"/>
            <a:srcRect l="8715" t="64668" r="6373" b="23354"/>
            <a:stretch/>
          </p:blipFill>
          <p:spPr>
            <a:xfrm>
              <a:off x="4263163" y="4572000"/>
              <a:ext cx="2437188" cy="258606"/>
            </a:xfrm>
            <a:prstGeom prst="rect">
              <a:avLst/>
            </a:prstGeom>
          </p:spPr>
        </p:pic>
        <p:pic>
          <p:nvPicPr>
            <p:cNvPr id="7" name="Picture 6" descr="A black and white logo&#10;&#10;Description automatically generated">
              <a:extLst>
                <a:ext uri="{FF2B5EF4-FFF2-40B4-BE49-F238E27FC236}">
                  <a16:creationId xmlns:a16="http://schemas.microsoft.com/office/drawing/2014/main" id="{78BECF80-B2CE-BEC9-2C23-87B980EAC099}"/>
                </a:ext>
              </a:extLst>
            </p:cNvPr>
            <p:cNvPicPr>
              <a:picLocks noChangeAspect="1"/>
            </p:cNvPicPr>
            <p:nvPr/>
          </p:nvPicPr>
          <p:blipFill>
            <a:blip r:embed="rId3"/>
            <a:srcRect l="-846" t="76448" r="32418" b="11574"/>
            <a:stretch/>
          </p:blipFill>
          <p:spPr>
            <a:xfrm>
              <a:off x="5666041" y="4572000"/>
              <a:ext cx="1964052" cy="258606"/>
            </a:xfrm>
            <a:prstGeom prst="rect">
              <a:avLst/>
            </a:prstGeom>
          </p:spPr>
        </p:pic>
      </p:grpSp>
    </p:spTree>
    <p:extLst>
      <p:ext uri="{BB962C8B-B14F-4D97-AF65-F5344CB8AC3E}">
        <p14:creationId xmlns:p14="http://schemas.microsoft.com/office/powerpoint/2010/main" val="173117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 UO Yellow">
    <p:bg>
      <p:bgPr>
        <a:solidFill>
          <a:schemeClr val="bg2"/>
        </a:solidFill>
        <a:effectLst/>
      </p:bgPr>
    </p:bg>
    <p:spTree>
      <p:nvGrpSpPr>
        <p:cNvPr id="1" name=""/>
        <p:cNvGrpSpPr/>
        <p:nvPr/>
      </p:nvGrpSpPr>
      <p:grpSpPr>
        <a:xfrm>
          <a:off x="0" y="0"/>
          <a:ext cx="0" cy="0"/>
          <a:chOff x="0" y="0"/>
          <a:chExt cx="0" cy="0"/>
        </a:xfrm>
      </p:grpSpPr>
      <p:pic>
        <p:nvPicPr>
          <p:cNvPr id="5" name="Picture 4" descr="A green text on a black background&#10;&#10;Description automatically generated">
            <a:extLst>
              <a:ext uri="{FF2B5EF4-FFF2-40B4-BE49-F238E27FC236}">
                <a16:creationId xmlns:a16="http://schemas.microsoft.com/office/drawing/2014/main" id="{A400B70F-22DA-8F8E-9CC3-74ECC3573F0D}"/>
              </a:ext>
            </a:extLst>
          </p:cNvPr>
          <p:cNvPicPr>
            <a:picLocks noChangeAspect="1"/>
          </p:cNvPicPr>
          <p:nvPr userDrawn="1"/>
        </p:nvPicPr>
        <p:blipFill>
          <a:blip r:embed="rId2"/>
          <a:stretch>
            <a:fillRect/>
          </a:stretch>
        </p:blipFill>
        <p:spPr>
          <a:xfrm>
            <a:off x="499442" y="5361225"/>
            <a:ext cx="5229422" cy="978408"/>
          </a:xfrm>
          <a:prstGeom prst="rect">
            <a:avLst/>
          </a:prstGeom>
        </p:spPr>
      </p:pic>
      <p:sp>
        <p:nvSpPr>
          <p:cNvPr id="2" name="Title 5">
            <a:extLst>
              <a:ext uri="{FF2B5EF4-FFF2-40B4-BE49-F238E27FC236}">
                <a16:creationId xmlns:a16="http://schemas.microsoft.com/office/drawing/2014/main" id="{C9F17F2D-2A3F-F447-BB13-2DEB2EAE837F}"/>
              </a:ext>
            </a:extLst>
          </p:cNvPr>
          <p:cNvSpPr>
            <a:spLocks noGrp="1"/>
          </p:cNvSpPr>
          <p:nvPr>
            <p:ph type="title" hasCustomPrompt="1"/>
          </p:nvPr>
        </p:nvSpPr>
        <p:spPr>
          <a:xfrm>
            <a:off x="742949" y="762401"/>
            <a:ext cx="10706101" cy="1920390"/>
          </a:xfrm>
          <a:prstGeom prst="rect">
            <a:avLst/>
          </a:prstGeom>
        </p:spPr>
        <p:txBody>
          <a:bodyPr lIns="0" tIns="0" rIns="0" bIns="0" anchor="b" anchorCtr="0"/>
          <a:lstStyle>
            <a:lvl1pPr>
              <a:lnSpc>
                <a:spcPct val="80000"/>
              </a:lnSpc>
              <a:defRPr sz="5000" b="1" i="0">
                <a:solidFill>
                  <a:schemeClr val="tx2"/>
                </a:solidFill>
                <a:latin typeface="Source Sans Pro Black" panose="020B0503030403020204" pitchFamily="34" charset="0"/>
              </a:defRPr>
            </a:lvl1pPr>
          </a:lstStyle>
          <a:p>
            <a:r>
              <a:rPr lang="en-US"/>
              <a:t>UO Presentation Headline</a:t>
            </a:r>
          </a:p>
        </p:txBody>
      </p:sp>
      <p:sp>
        <p:nvSpPr>
          <p:cNvPr id="4" name="Text Placeholder 7">
            <a:extLst>
              <a:ext uri="{FF2B5EF4-FFF2-40B4-BE49-F238E27FC236}">
                <a16:creationId xmlns:a16="http://schemas.microsoft.com/office/drawing/2014/main" id="{D7DA4A95-E4B0-B9A1-1A1F-0781D81E017F}"/>
              </a:ext>
            </a:extLst>
          </p:cNvPr>
          <p:cNvSpPr>
            <a:spLocks noGrp="1"/>
          </p:cNvSpPr>
          <p:nvPr>
            <p:ph type="body" sz="quarter" idx="11" hasCustomPrompt="1"/>
          </p:nvPr>
        </p:nvSpPr>
        <p:spPr>
          <a:xfrm>
            <a:off x="742950" y="2788420"/>
            <a:ext cx="10706100" cy="831273"/>
          </a:xfrm>
          <a:prstGeom prst="rect">
            <a:avLst/>
          </a:prstGeom>
        </p:spPr>
        <p:txBody>
          <a:bodyPr lIns="0" tIns="0" rIns="0" bIns="0"/>
          <a:lstStyle>
            <a:lvl1pPr marL="0" indent="0">
              <a:buNone/>
              <a:defRPr sz="3000" b="0" i="0">
                <a:solidFill>
                  <a:schemeClr val="tx2"/>
                </a:solidFill>
                <a:latin typeface="Source Sans Pro" panose="020B0503030403020204" pitchFamily="34" charset="0"/>
              </a:defRPr>
            </a:lvl1pPr>
          </a:lstStyle>
          <a:p>
            <a:pPr lvl="0"/>
            <a:r>
              <a:rPr lang="en-US"/>
              <a:t>Presentation sub-headline</a:t>
            </a:r>
          </a:p>
        </p:txBody>
      </p:sp>
      <p:sp>
        <p:nvSpPr>
          <p:cNvPr id="9" name="Text Placeholder 7">
            <a:extLst>
              <a:ext uri="{FF2B5EF4-FFF2-40B4-BE49-F238E27FC236}">
                <a16:creationId xmlns:a16="http://schemas.microsoft.com/office/drawing/2014/main" id="{9602ED48-E1F5-F40D-3B59-03D9246B8AF8}"/>
              </a:ext>
            </a:extLst>
          </p:cNvPr>
          <p:cNvSpPr>
            <a:spLocks noGrp="1"/>
          </p:cNvSpPr>
          <p:nvPr>
            <p:ph type="body" sz="quarter" idx="13" hasCustomPrompt="1"/>
          </p:nvPr>
        </p:nvSpPr>
        <p:spPr>
          <a:xfrm>
            <a:off x="742950" y="3868096"/>
            <a:ext cx="10706100" cy="381000"/>
          </a:xfrm>
          <a:prstGeom prst="rect">
            <a:avLst/>
          </a:prstGeom>
        </p:spPr>
        <p:txBody>
          <a:bodyPr lIns="0" tIns="0" rIns="0" bIns="0" anchor="b" anchorCtr="0"/>
          <a:lstStyle>
            <a:lvl1pPr marL="0" indent="0">
              <a:buNone/>
              <a:defRPr sz="2300" b="0" i="0">
                <a:solidFill>
                  <a:schemeClr val="tx2"/>
                </a:solidFill>
                <a:latin typeface="Source Sans Pro" panose="020B0503030403020204" pitchFamily="34" charset="0"/>
              </a:defRPr>
            </a:lvl1pPr>
          </a:lstStyle>
          <a:p>
            <a:pPr lvl="0"/>
            <a:r>
              <a:rPr lang="en-US"/>
              <a:t>Presenter Name and Title</a:t>
            </a:r>
          </a:p>
        </p:txBody>
      </p:sp>
      <p:sp>
        <p:nvSpPr>
          <p:cNvPr id="8" name="Text Placeholder 9">
            <a:extLst>
              <a:ext uri="{FF2B5EF4-FFF2-40B4-BE49-F238E27FC236}">
                <a16:creationId xmlns:a16="http://schemas.microsoft.com/office/drawing/2014/main" id="{A701C3FA-EF80-7355-20CC-D4696335D393}"/>
              </a:ext>
            </a:extLst>
          </p:cNvPr>
          <p:cNvSpPr>
            <a:spLocks noGrp="1"/>
          </p:cNvSpPr>
          <p:nvPr>
            <p:ph type="body" sz="quarter" idx="12" hasCustomPrompt="1"/>
          </p:nvPr>
        </p:nvSpPr>
        <p:spPr>
          <a:xfrm>
            <a:off x="742950" y="4338104"/>
            <a:ext cx="10706100" cy="221605"/>
          </a:xfrm>
          <a:prstGeom prst="rect">
            <a:avLst/>
          </a:prstGeom>
        </p:spPr>
        <p:txBody>
          <a:bodyPr lIns="0" tIns="0" rIns="0" bIns="0"/>
          <a:lstStyle>
            <a:lvl1pPr marL="0" indent="0">
              <a:buNone/>
              <a:defRPr sz="1800" b="0" i="0">
                <a:solidFill>
                  <a:schemeClr val="tx2"/>
                </a:solidFill>
                <a:latin typeface="Source Sans Pro" panose="020B0503030403020204" pitchFamily="34" charset="0"/>
              </a:defRPr>
            </a:lvl1pPr>
          </a:lstStyle>
          <a:p>
            <a:pPr lvl="0"/>
            <a:r>
              <a:rPr lang="en-US"/>
              <a:t>Month XX, XXXX</a:t>
            </a:r>
          </a:p>
        </p:txBody>
      </p:sp>
    </p:spTree>
    <p:extLst>
      <p:ext uri="{BB962C8B-B14F-4D97-AF65-F5344CB8AC3E}">
        <p14:creationId xmlns:p14="http://schemas.microsoft.com/office/powerpoint/2010/main" val="1957451344"/>
      </p:ext>
    </p:extLst>
  </p:cSld>
  <p:clrMapOvr>
    <a:masterClrMapping/>
  </p:clrMapOvr>
  <p:extLst>
    <p:ext uri="{DCECCB84-F9BA-43D5-87BE-67443E8EF086}">
      <p15:sldGuideLst xmlns:p15="http://schemas.microsoft.com/office/powerpoint/2012/main">
        <p15:guide id="1" orient="horz" pos="480">
          <p15:clr>
            <a:srgbClr val="FBAE40"/>
          </p15:clr>
        </p15:guide>
        <p15:guide id="2" pos="4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ption 3A — Photo R">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logo&#10;&#10;Description automatically generated">
            <a:extLst>
              <a:ext uri="{FF2B5EF4-FFF2-40B4-BE49-F238E27FC236}">
                <a16:creationId xmlns:a16="http://schemas.microsoft.com/office/drawing/2014/main" id="{D48E7921-903D-9CC7-526A-27AEDFBEFC9F}"/>
              </a:ext>
            </a:extLst>
          </p:cNvPr>
          <p:cNvPicPr>
            <a:picLocks noChangeAspect="1"/>
          </p:cNvPicPr>
          <p:nvPr userDrawn="1"/>
        </p:nvPicPr>
        <p:blipFill>
          <a:blip r:embed="rId2"/>
          <a:stretch>
            <a:fillRect/>
          </a:stretch>
        </p:blipFill>
        <p:spPr>
          <a:xfrm>
            <a:off x="501870" y="5358384"/>
            <a:ext cx="5229423" cy="978408"/>
          </a:xfrm>
          <a:prstGeom prst="rect">
            <a:avLst/>
          </a:prstGeom>
        </p:spPr>
      </p:pic>
      <p:sp>
        <p:nvSpPr>
          <p:cNvPr id="6" name="Title 5">
            <a:extLst>
              <a:ext uri="{FF2B5EF4-FFF2-40B4-BE49-F238E27FC236}">
                <a16:creationId xmlns:a16="http://schemas.microsoft.com/office/drawing/2014/main" id="{71ACEAED-0095-252E-6BCD-9549F08D5869}"/>
              </a:ext>
            </a:extLst>
          </p:cNvPr>
          <p:cNvSpPr>
            <a:spLocks noGrp="1"/>
          </p:cNvSpPr>
          <p:nvPr>
            <p:ph type="title" hasCustomPrompt="1"/>
          </p:nvPr>
        </p:nvSpPr>
        <p:spPr>
          <a:xfrm>
            <a:off x="742949" y="758825"/>
            <a:ext cx="4761558" cy="1916925"/>
          </a:xfrm>
          <a:prstGeom prst="rect">
            <a:avLst/>
          </a:prstGeom>
        </p:spPr>
        <p:txBody>
          <a:bodyPr lIns="0" tIns="0" rIns="0" bIns="0" anchor="b" anchorCtr="0"/>
          <a:lstStyle>
            <a:lvl1pPr>
              <a:lnSpc>
                <a:spcPct val="80000"/>
              </a:lnSpc>
              <a:defRPr sz="4500" b="1" i="0">
                <a:solidFill>
                  <a:schemeClr val="tx2"/>
                </a:solidFill>
                <a:latin typeface="Source Sans Pro Black" panose="020B0503030403020204" pitchFamily="34" charset="0"/>
              </a:defRPr>
            </a:lvl1pPr>
          </a:lstStyle>
          <a:p>
            <a:r>
              <a:rPr lang="en-US"/>
              <a:t>UO Presentation Headline</a:t>
            </a:r>
          </a:p>
        </p:txBody>
      </p:sp>
      <p:sp>
        <p:nvSpPr>
          <p:cNvPr id="2" name="Text Placeholder 7">
            <a:extLst>
              <a:ext uri="{FF2B5EF4-FFF2-40B4-BE49-F238E27FC236}">
                <a16:creationId xmlns:a16="http://schemas.microsoft.com/office/drawing/2014/main" id="{F7D265AC-6D65-C41D-F65A-3094C7E679C2}"/>
              </a:ext>
            </a:extLst>
          </p:cNvPr>
          <p:cNvSpPr>
            <a:spLocks noGrp="1"/>
          </p:cNvSpPr>
          <p:nvPr>
            <p:ph type="body" sz="quarter" idx="11" hasCustomPrompt="1"/>
          </p:nvPr>
        </p:nvSpPr>
        <p:spPr>
          <a:xfrm>
            <a:off x="742949" y="2775205"/>
            <a:ext cx="4761558" cy="993896"/>
          </a:xfrm>
          <a:prstGeom prst="rect">
            <a:avLst/>
          </a:prstGeom>
        </p:spPr>
        <p:txBody>
          <a:bodyPr lIns="0" tIns="0" rIns="0" bIns="0"/>
          <a:lstStyle>
            <a:lvl1pPr marL="0" indent="0">
              <a:lnSpc>
                <a:spcPct val="100000"/>
              </a:lnSpc>
              <a:buNone/>
              <a:defRPr sz="2200" b="0" i="0">
                <a:solidFill>
                  <a:schemeClr val="tx2"/>
                </a:solidFill>
                <a:latin typeface="Source Sans Pro" panose="020B0503030403020204" pitchFamily="34" charset="0"/>
              </a:defRPr>
            </a:lvl1pPr>
          </a:lstStyle>
          <a:p>
            <a:pPr lvl="0"/>
            <a:r>
              <a:rPr lang="en-US"/>
              <a:t>Presentation sub-headline</a:t>
            </a:r>
          </a:p>
        </p:txBody>
      </p:sp>
      <p:sp>
        <p:nvSpPr>
          <p:cNvPr id="4" name="Text Placeholder 7">
            <a:extLst>
              <a:ext uri="{FF2B5EF4-FFF2-40B4-BE49-F238E27FC236}">
                <a16:creationId xmlns:a16="http://schemas.microsoft.com/office/drawing/2014/main" id="{0505C424-E15B-C1C1-AD7D-08DBBC7972E0}"/>
              </a:ext>
            </a:extLst>
          </p:cNvPr>
          <p:cNvSpPr>
            <a:spLocks noGrp="1"/>
          </p:cNvSpPr>
          <p:nvPr>
            <p:ph type="body" sz="quarter" idx="14" hasCustomPrompt="1"/>
          </p:nvPr>
        </p:nvSpPr>
        <p:spPr>
          <a:xfrm>
            <a:off x="742950" y="4064229"/>
            <a:ext cx="4761557" cy="381000"/>
          </a:xfrm>
          <a:prstGeom prst="rect">
            <a:avLst/>
          </a:prstGeom>
        </p:spPr>
        <p:txBody>
          <a:bodyPr lIns="0" tIns="0" rIns="0" bIns="0" anchor="b" anchorCtr="0"/>
          <a:lstStyle>
            <a:lvl1pPr marL="0" indent="0">
              <a:buNone/>
              <a:defRPr sz="1800" b="0" i="0">
                <a:solidFill>
                  <a:schemeClr val="tx2"/>
                </a:solidFill>
                <a:latin typeface="Source Sans Pro" panose="020B0503030403020204" pitchFamily="34" charset="0"/>
              </a:defRPr>
            </a:lvl1pPr>
          </a:lstStyle>
          <a:p>
            <a:pPr lvl="0"/>
            <a:r>
              <a:rPr lang="en-US"/>
              <a:t>Presenter Name and Title</a:t>
            </a:r>
          </a:p>
        </p:txBody>
      </p:sp>
      <p:sp>
        <p:nvSpPr>
          <p:cNvPr id="3" name="Text Placeholder 9">
            <a:extLst>
              <a:ext uri="{FF2B5EF4-FFF2-40B4-BE49-F238E27FC236}">
                <a16:creationId xmlns:a16="http://schemas.microsoft.com/office/drawing/2014/main" id="{DA94F0AF-B4CF-0F2D-0F0A-631FA241C76D}"/>
              </a:ext>
            </a:extLst>
          </p:cNvPr>
          <p:cNvSpPr>
            <a:spLocks noGrp="1"/>
          </p:cNvSpPr>
          <p:nvPr>
            <p:ph type="body" sz="quarter" idx="12" hasCustomPrompt="1"/>
          </p:nvPr>
        </p:nvSpPr>
        <p:spPr>
          <a:xfrm>
            <a:off x="742950" y="4500053"/>
            <a:ext cx="4761557" cy="221605"/>
          </a:xfrm>
          <a:prstGeom prst="rect">
            <a:avLst/>
          </a:prstGeom>
        </p:spPr>
        <p:txBody>
          <a:bodyPr lIns="0" tIns="0" rIns="0" bIns="0"/>
          <a:lstStyle>
            <a:lvl1pPr marL="0" indent="0">
              <a:buNone/>
              <a:defRPr sz="1600" b="0" i="0">
                <a:solidFill>
                  <a:schemeClr val="tx2"/>
                </a:solidFill>
                <a:latin typeface="Source Sans Pro" panose="020B0503030403020204" pitchFamily="34" charset="0"/>
              </a:defRPr>
            </a:lvl1pPr>
          </a:lstStyle>
          <a:p>
            <a:pPr lvl="0"/>
            <a:r>
              <a:rPr lang="en-US"/>
              <a:t>Month XX, XXXX</a:t>
            </a:r>
          </a:p>
        </p:txBody>
      </p:sp>
      <p:sp>
        <p:nvSpPr>
          <p:cNvPr id="44" name="Picture Placeholder 43">
            <a:extLst>
              <a:ext uri="{FF2B5EF4-FFF2-40B4-BE49-F238E27FC236}">
                <a16:creationId xmlns:a16="http://schemas.microsoft.com/office/drawing/2014/main" id="{E006F138-48B4-A8E1-FA8D-4D3B83B4A50E}"/>
              </a:ext>
            </a:extLst>
          </p:cNvPr>
          <p:cNvSpPr>
            <a:spLocks noGrp="1"/>
          </p:cNvSpPr>
          <p:nvPr>
            <p:ph type="pic" sz="quarter" idx="13" hasCustomPrompt="1"/>
          </p:nvPr>
        </p:nvSpPr>
        <p:spPr>
          <a:xfrm>
            <a:off x="6099313"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758688 w 6096000"/>
              <a:gd name="connsiteY3" fmla="*/ 6858000 h 6858000"/>
              <a:gd name="connsiteX4" fmla="*/ 0 w 6096000"/>
              <a:gd name="connsiteY4" fmla="*/ 609931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858000"/>
                </a:lnTo>
                <a:lnTo>
                  <a:pt x="758688" y="6858000"/>
                </a:lnTo>
                <a:lnTo>
                  <a:pt x="0" y="6099312"/>
                </a:lnTo>
                <a:close/>
              </a:path>
            </a:pathLst>
          </a:custGeom>
        </p:spPr>
        <p:txBody>
          <a:bodyPr wrap="square">
            <a:noAutofit/>
          </a:bodyPr>
          <a:lstStyle>
            <a:lvl1pPr>
              <a:defRPr sz="1800">
                <a:latin typeface="Source Sans Pro" panose="020B0503030403020204" pitchFamily="34" charset="0"/>
              </a:defRPr>
            </a:lvl1pPr>
          </a:lstStyle>
          <a:p>
            <a:r>
              <a:rPr lang="en-US"/>
              <a:t>Place photo on the right by double-clicking the icon</a:t>
            </a:r>
          </a:p>
        </p:txBody>
      </p:sp>
    </p:spTree>
    <p:extLst>
      <p:ext uri="{BB962C8B-B14F-4D97-AF65-F5344CB8AC3E}">
        <p14:creationId xmlns:p14="http://schemas.microsoft.com/office/powerpoint/2010/main" val="1378708056"/>
      </p:ext>
    </p:extLst>
  </p:cSld>
  <p:clrMapOvr>
    <a:masterClrMapping/>
  </p:clrMapOvr>
  <p:extLst>
    <p:ext uri="{DCECCB84-F9BA-43D5-87BE-67443E8EF086}">
      <p15:sldGuideLst xmlns:p15="http://schemas.microsoft.com/office/powerpoint/2012/main">
        <p15:guide id="1" pos="3840">
          <p15:clr>
            <a:srgbClr val="FBAE40"/>
          </p15:clr>
        </p15:guide>
        <p15:guide id="2" pos="4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3B — Photo L">
    <p:bg>
      <p:bgPr>
        <a:solidFill>
          <a:schemeClr val="bg1"/>
        </a:solidFill>
        <a:effectLst/>
      </p:bgPr>
    </p:bg>
    <p:spTree>
      <p:nvGrpSpPr>
        <p:cNvPr id="1" name=""/>
        <p:cNvGrpSpPr/>
        <p:nvPr/>
      </p:nvGrpSpPr>
      <p:grpSpPr>
        <a:xfrm>
          <a:off x="0" y="0"/>
          <a:ext cx="0" cy="0"/>
          <a:chOff x="0" y="0"/>
          <a:chExt cx="0" cy="0"/>
        </a:xfrm>
      </p:grpSpPr>
      <p:pic>
        <p:nvPicPr>
          <p:cNvPr id="6" name="Picture 5" descr="A black and white logo&#10;&#10;Description automatically generated">
            <a:extLst>
              <a:ext uri="{FF2B5EF4-FFF2-40B4-BE49-F238E27FC236}">
                <a16:creationId xmlns:a16="http://schemas.microsoft.com/office/drawing/2014/main" id="{7EAECC1F-3F54-DC2D-5570-90811AA4C954}"/>
              </a:ext>
            </a:extLst>
          </p:cNvPr>
          <p:cNvPicPr>
            <a:picLocks noChangeAspect="1"/>
          </p:cNvPicPr>
          <p:nvPr userDrawn="1"/>
        </p:nvPicPr>
        <p:blipFill>
          <a:blip r:embed="rId2"/>
          <a:stretch>
            <a:fillRect/>
          </a:stretch>
        </p:blipFill>
        <p:spPr>
          <a:xfrm>
            <a:off x="6602014" y="5358384"/>
            <a:ext cx="5229423" cy="978408"/>
          </a:xfrm>
          <a:prstGeom prst="rect">
            <a:avLst/>
          </a:prstGeom>
        </p:spPr>
      </p:pic>
      <p:sp>
        <p:nvSpPr>
          <p:cNvPr id="2" name="Title 5">
            <a:extLst>
              <a:ext uri="{FF2B5EF4-FFF2-40B4-BE49-F238E27FC236}">
                <a16:creationId xmlns:a16="http://schemas.microsoft.com/office/drawing/2014/main" id="{FDE933D0-9586-12CD-5709-D42A131A41F6}"/>
              </a:ext>
            </a:extLst>
          </p:cNvPr>
          <p:cNvSpPr>
            <a:spLocks noGrp="1"/>
          </p:cNvSpPr>
          <p:nvPr>
            <p:ph type="title" hasCustomPrompt="1"/>
          </p:nvPr>
        </p:nvSpPr>
        <p:spPr>
          <a:xfrm>
            <a:off x="6866772" y="758825"/>
            <a:ext cx="4761558" cy="1916925"/>
          </a:xfrm>
          <a:prstGeom prst="rect">
            <a:avLst/>
          </a:prstGeom>
        </p:spPr>
        <p:txBody>
          <a:bodyPr lIns="0" tIns="0" rIns="0" bIns="0" anchor="b" anchorCtr="0"/>
          <a:lstStyle>
            <a:lvl1pPr>
              <a:lnSpc>
                <a:spcPct val="80000"/>
              </a:lnSpc>
              <a:defRPr sz="4500" b="1" i="0">
                <a:solidFill>
                  <a:schemeClr val="tx2"/>
                </a:solidFill>
                <a:latin typeface="Source Sans Pro Black" panose="020B0503030403020204" pitchFamily="34" charset="0"/>
              </a:defRPr>
            </a:lvl1pPr>
          </a:lstStyle>
          <a:p>
            <a:r>
              <a:rPr lang="en-US"/>
              <a:t>UO Presentation Headline</a:t>
            </a:r>
          </a:p>
        </p:txBody>
      </p:sp>
      <p:sp>
        <p:nvSpPr>
          <p:cNvPr id="10" name="Picture Placeholder 9">
            <a:extLst>
              <a:ext uri="{FF2B5EF4-FFF2-40B4-BE49-F238E27FC236}">
                <a16:creationId xmlns:a16="http://schemas.microsoft.com/office/drawing/2014/main" id="{379E8019-2D45-3619-8F03-505FEE724154}"/>
              </a:ext>
            </a:extLst>
          </p:cNvPr>
          <p:cNvSpPr>
            <a:spLocks noGrp="1"/>
          </p:cNvSpPr>
          <p:nvPr>
            <p:ph type="pic" sz="quarter" idx="13"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096000 h 6858000"/>
              <a:gd name="connsiteX3" fmla="*/ 5334000 w 6096000"/>
              <a:gd name="connsiteY3" fmla="*/ 6858000 h 6858000"/>
              <a:gd name="connsiteX4" fmla="*/ 0 w 6096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58000">
                <a:moveTo>
                  <a:pt x="0" y="0"/>
                </a:moveTo>
                <a:lnTo>
                  <a:pt x="6096000" y="0"/>
                </a:lnTo>
                <a:lnTo>
                  <a:pt x="6096000" y="6096000"/>
                </a:lnTo>
                <a:lnTo>
                  <a:pt x="5334000" y="6858000"/>
                </a:lnTo>
                <a:lnTo>
                  <a:pt x="0" y="6858000"/>
                </a:lnTo>
                <a:close/>
              </a:path>
            </a:pathLst>
          </a:custGeom>
        </p:spPr>
        <p:txBody>
          <a:bodyPr wrap="square" anchor="t" anchorCtr="0">
            <a:noAutofit/>
          </a:bodyPr>
          <a:lstStyle>
            <a:lvl1pPr algn="l">
              <a:defRPr sz="1800">
                <a:latin typeface="Source Sans Pro" panose="020B0503030403020204" pitchFamily="34" charset="0"/>
              </a:defRPr>
            </a:lvl1pPr>
          </a:lstStyle>
          <a:p>
            <a:r>
              <a:rPr lang="en-US"/>
              <a:t>Place photo on the left by double-clicking the icon</a:t>
            </a:r>
          </a:p>
        </p:txBody>
      </p:sp>
      <p:sp>
        <p:nvSpPr>
          <p:cNvPr id="3" name="Text Placeholder 7">
            <a:extLst>
              <a:ext uri="{FF2B5EF4-FFF2-40B4-BE49-F238E27FC236}">
                <a16:creationId xmlns:a16="http://schemas.microsoft.com/office/drawing/2014/main" id="{5D0AAECF-C455-00C9-3CC1-30A58DF024C7}"/>
              </a:ext>
            </a:extLst>
          </p:cNvPr>
          <p:cNvSpPr>
            <a:spLocks noGrp="1"/>
          </p:cNvSpPr>
          <p:nvPr>
            <p:ph type="body" sz="quarter" idx="11" hasCustomPrompt="1"/>
          </p:nvPr>
        </p:nvSpPr>
        <p:spPr>
          <a:xfrm>
            <a:off x="6866772" y="2775205"/>
            <a:ext cx="4761558" cy="993896"/>
          </a:xfrm>
          <a:prstGeom prst="rect">
            <a:avLst/>
          </a:prstGeom>
        </p:spPr>
        <p:txBody>
          <a:bodyPr lIns="0" tIns="0" rIns="0" bIns="0"/>
          <a:lstStyle>
            <a:lvl1pPr marL="0" indent="0">
              <a:lnSpc>
                <a:spcPct val="100000"/>
              </a:lnSpc>
              <a:buNone/>
              <a:defRPr sz="2200" b="0" i="0">
                <a:solidFill>
                  <a:schemeClr val="tx2"/>
                </a:solidFill>
                <a:latin typeface="Source Sans Pro" panose="020B0503030403020204" pitchFamily="34" charset="0"/>
              </a:defRPr>
            </a:lvl1pPr>
          </a:lstStyle>
          <a:p>
            <a:pPr lvl="0"/>
            <a:r>
              <a:rPr lang="en-US"/>
              <a:t>Presentation sub-headline</a:t>
            </a:r>
          </a:p>
        </p:txBody>
      </p:sp>
      <p:sp>
        <p:nvSpPr>
          <p:cNvPr id="5" name="Text Placeholder 7">
            <a:extLst>
              <a:ext uri="{FF2B5EF4-FFF2-40B4-BE49-F238E27FC236}">
                <a16:creationId xmlns:a16="http://schemas.microsoft.com/office/drawing/2014/main" id="{64A75658-328B-3D32-3A92-E2A38CC19BB4}"/>
              </a:ext>
            </a:extLst>
          </p:cNvPr>
          <p:cNvSpPr>
            <a:spLocks noGrp="1"/>
          </p:cNvSpPr>
          <p:nvPr>
            <p:ph type="body" sz="quarter" idx="14" hasCustomPrompt="1"/>
          </p:nvPr>
        </p:nvSpPr>
        <p:spPr>
          <a:xfrm>
            <a:off x="6866773" y="4064229"/>
            <a:ext cx="4761557" cy="381000"/>
          </a:xfrm>
          <a:prstGeom prst="rect">
            <a:avLst/>
          </a:prstGeom>
        </p:spPr>
        <p:txBody>
          <a:bodyPr lIns="0" tIns="0" rIns="0" bIns="0" anchor="b" anchorCtr="0"/>
          <a:lstStyle>
            <a:lvl1pPr marL="0" indent="0">
              <a:buNone/>
              <a:defRPr sz="1800" b="0" i="0">
                <a:solidFill>
                  <a:schemeClr val="tx2"/>
                </a:solidFill>
                <a:latin typeface="Source Sans Pro" panose="020B0503030403020204" pitchFamily="34" charset="0"/>
              </a:defRPr>
            </a:lvl1pPr>
          </a:lstStyle>
          <a:p>
            <a:pPr lvl="0"/>
            <a:r>
              <a:rPr lang="en-US"/>
              <a:t>Presenter Name and Title</a:t>
            </a:r>
          </a:p>
        </p:txBody>
      </p:sp>
      <p:sp>
        <p:nvSpPr>
          <p:cNvPr id="4" name="Text Placeholder 9">
            <a:extLst>
              <a:ext uri="{FF2B5EF4-FFF2-40B4-BE49-F238E27FC236}">
                <a16:creationId xmlns:a16="http://schemas.microsoft.com/office/drawing/2014/main" id="{EA55C378-0E48-5EA9-4718-5ED8F0E960C9}"/>
              </a:ext>
            </a:extLst>
          </p:cNvPr>
          <p:cNvSpPr>
            <a:spLocks noGrp="1"/>
          </p:cNvSpPr>
          <p:nvPr>
            <p:ph type="body" sz="quarter" idx="12" hasCustomPrompt="1"/>
          </p:nvPr>
        </p:nvSpPr>
        <p:spPr>
          <a:xfrm>
            <a:off x="6866773" y="4500053"/>
            <a:ext cx="4761557" cy="221605"/>
          </a:xfrm>
          <a:prstGeom prst="rect">
            <a:avLst/>
          </a:prstGeom>
        </p:spPr>
        <p:txBody>
          <a:bodyPr lIns="0" tIns="0" rIns="0" bIns="0"/>
          <a:lstStyle>
            <a:lvl1pPr marL="0" indent="0">
              <a:buNone/>
              <a:defRPr sz="1600" b="0" i="0">
                <a:solidFill>
                  <a:schemeClr val="tx2"/>
                </a:solidFill>
                <a:latin typeface="Source Sans Pro" panose="020B0503030403020204" pitchFamily="34" charset="0"/>
              </a:defRPr>
            </a:lvl1pPr>
          </a:lstStyle>
          <a:p>
            <a:pPr lvl="0"/>
            <a:r>
              <a:rPr lang="en-US"/>
              <a:t>Month XX, XXXX</a:t>
            </a:r>
          </a:p>
        </p:txBody>
      </p:sp>
    </p:spTree>
    <p:extLst>
      <p:ext uri="{BB962C8B-B14F-4D97-AF65-F5344CB8AC3E}">
        <p14:creationId xmlns:p14="http://schemas.microsoft.com/office/powerpoint/2010/main" val="1470125627"/>
      </p:ext>
    </p:extLst>
  </p:cSld>
  <p:clrMapOvr>
    <a:masterClrMapping/>
  </p:clrMapOvr>
  <p:extLst>
    <p:ext uri="{DCECCB84-F9BA-43D5-87BE-67443E8EF086}">
      <p15:sldGuideLst xmlns:p15="http://schemas.microsoft.com/office/powerpoint/2012/main">
        <p15:guide id="1" pos="3840">
          <p15:clr>
            <a:srgbClr val="FBAE40"/>
          </p15:clr>
        </p15:guide>
        <p15:guide id="2" pos="43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Option 1 — White">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951EC1-789D-F339-FB6E-398F0CEC1562}"/>
              </a:ext>
            </a:extLst>
          </p:cNvPr>
          <p:cNvSpPr>
            <a:spLocks noGrp="1"/>
          </p:cNvSpPr>
          <p:nvPr>
            <p:ph type="title" hasCustomPrompt="1"/>
          </p:nvPr>
        </p:nvSpPr>
        <p:spPr>
          <a:xfrm>
            <a:off x="723900" y="2038432"/>
            <a:ext cx="7038561" cy="2281187"/>
          </a:xfrm>
          <a:prstGeom prst="rect">
            <a:avLst/>
          </a:prstGeom>
        </p:spPr>
        <p:txBody>
          <a:bodyPr lIns="0" tIns="0" rIns="0" bIns="0" anchor="ctr" anchorCtr="0"/>
          <a:lstStyle>
            <a:lvl1pPr>
              <a:defRPr sz="5000" b="1" i="0">
                <a:solidFill>
                  <a:schemeClr val="tx2"/>
                </a:solidFill>
                <a:latin typeface="Source Sans Pro Black" panose="020B0503030403020204" pitchFamily="34" charset="0"/>
              </a:defRPr>
            </a:lvl1pPr>
          </a:lstStyle>
          <a:p>
            <a:r>
              <a:rPr lang="en-US"/>
              <a:t>Divider Slide</a:t>
            </a:r>
          </a:p>
        </p:txBody>
      </p:sp>
      <p:pic>
        <p:nvPicPr>
          <p:cNvPr id="16" name="Picture 15" descr="University of Oregon &quot;O&quot;">
            <a:extLst>
              <a:ext uri="{FF2B5EF4-FFF2-40B4-BE49-F238E27FC236}">
                <a16:creationId xmlns:a16="http://schemas.microsoft.com/office/drawing/2014/main" id="{56BAB75F-0A3D-C118-EF4E-D27B4731909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23900" y="5594339"/>
            <a:ext cx="660339" cy="504835"/>
          </a:xfrm>
          <a:prstGeom prst="rect">
            <a:avLst/>
          </a:prstGeom>
        </p:spPr>
      </p:pic>
      <p:pic>
        <p:nvPicPr>
          <p:cNvPr id="9" name="Picture 8">
            <a:extLst>
              <a:ext uri="{FF2B5EF4-FFF2-40B4-BE49-F238E27FC236}">
                <a16:creationId xmlns:a16="http://schemas.microsoft.com/office/drawing/2014/main" id="{316C449F-2ED2-1A8D-8C82-D5622A72372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11891" y="-1129407"/>
            <a:ext cx="8930593" cy="8930593"/>
          </a:xfrm>
          <a:prstGeom prst="rect">
            <a:avLst/>
          </a:prstGeom>
        </p:spPr>
      </p:pic>
    </p:spTree>
    <p:extLst>
      <p:ext uri="{BB962C8B-B14F-4D97-AF65-F5344CB8AC3E}">
        <p14:creationId xmlns:p14="http://schemas.microsoft.com/office/powerpoint/2010/main" val="30038431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Option 2 — UO Green">
    <p:bg>
      <p:bgPr>
        <a:solidFill>
          <a:schemeClr val="tx2"/>
        </a:solidFill>
        <a:effectLst/>
      </p:bgPr>
    </p:bg>
    <p:spTree>
      <p:nvGrpSpPr>
        <p:cNvPr id="1" name=""/>
        <p:cNvGrpSpPr/>
        <p:nvPr/>
      </p:nvGrpSpPr>
      <p:grpSpPr>
        <a:xfrm>
          <a:off x="0" y="0"/>
          <a:ext cx="0" cy="0"/>
          <a:chOff x="0" y="0"/>
          <a:chExt cx="0" cy="0"/>
        </a:xfrm>
      </p:grpSpPr>
      <p:sp>
        <p:nvSpPr>
          <p:cNvPr id="28" name="Title 12">
            <a:extLst>
              <a:ext uri="{FF2B5EF4-FFF2-40B4-BE49-F238E27FC236}">
                <a16:creationId xmlns:a16="http://schemas.microsoft.com/office/drawing/2014/main" id="{321D16EE-41E6-F564-7C06-5376FF2ED0DE}"/>
              </a:ext>
            </a:extLst>
          </p:cNvPr>
          <p:cNvSpPr>
            <a:spLocks noGrp="1"/>
          </p:cNvSpPr>
          <p:nvPr>
            <p:ph type="title" hasCustomPrompt="1"/>
          </p:nvPr>
        </p:nvSpPr>
        <p:spPr>
          <a:xfrm>
            <a:off x="723900" y="2038432"/>
            <a:ext cx="7038561" cy="2281187"/>
          </a:xfrm>
          <a:prstGeom prst="rect">
            <a:avLst/>
          </a:prstGeom>
        </p:spPr>
        <p:txBody>
          <a:bodyPr lIns="0" tIns="0" rIns="0" bIns="0" anchor="ctr" anchorCtr="0"/>
          <a:lstStyle>
            <a:lvl1pPr>
              <a:defRPr sz="5000" b="1" i="0">
                <a:solidFill>
                  <a:schemeClr val="bg2"/>
                </a:solidFill>
                <a:latin typeface="Source Sans Pro Black" panose="020B0503030403020204" pitchFamily="34" charset="0"/>
              </a:defRPr>
            </a:lvl1pPr>
          </a:lstStyle>
          <a:p>
            <a:r>
              <a:rPr lang="en-US"/>
              <a:t>Divider Slide</a:t>
            </a:r>
          </a:p>
        </p:txBody>
      </p:sp>
      <p:pic>
        <p:nvPicPr>
          <p:cNvPr id="4" name="Picture 3" descr="University of Oregon &quot;O&quot;">
            <a:extLst>
              <a:ext uri="{FF2B5EF4-FFF2-40B4-BE49-F238E27FC236}">
                <a16:creationId xmlns:a16="http://schemas.microsoft.com/office/drawing/2014/main" id="{10E285AE-5098-8A4B-A356-FD8C1BD685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723900" y="5604278"/>
            <a:ext cx="613749" cy="504835"/>
          </a:xfrm>
          <a:prstGeom prst="rect">
            <a:avLst/>
          </a:prstGeom>
        </p:spPr>
      </p:pic>
      <p:pic>
        <p:nvPicPr>
          <p:cNvPr id="6" name="Picture 5">
            <a:extLst>
              <a:ext uri="{FF2B5EF4-FFF2-40B4-BE49-F238E27FC236}">
                <a16:creationId xmlns:a16="http://schemas.microsoft.com/office/drawing/2014/main" id="{2EB9C27F-79FD-95E4-0D69-55073CEB2D1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20125" y="-1123951"/>
            <a:ext cx="8918575" cy="8918575"/>
          </a:xfrm>
          <a:prstGeom prst="rect">
            <a:avLst/>
          </a:prstGeom>
        </p:spPr>
      </p:pic>
    </p:spTree>
    <p:extLst>
      <p:ext uri="{BB962C8B-B14F-4D97-AF65-F5344CB8AC3E}">
        <p14:creationId xmlns:p14="http://schemas.microsoft.com/office/powerpoint/2010/main" val="918225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Option 3 - UO Yellow">
    <p:bg>
      <p:bgPr>
        <a:solidFill>
          <a:schemeClr val="bg2"/>
        </a:solidFill>
        <a:effectLst/>
      </p:bgPr>
    </p:bg>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A84A4BE6-5ECB-0344-E318-D9A74C87C94E}"/>
              </a:ext>
            </a:extLst>
          </p:cNvPr>
          <p:cNvSpPr>
            <a:spLocks noGrp="1"/>
          </p:cNvSpPr>
          <p:nvPr>
            <p:ph type="title" hasCustomPrompt="1"/>
          </p:nvPr>
        </p:nvSpPr>
        <p:spPr>
          <a:xfrm>
            <a:off x="723900" y="2038432"/>
            <a:ext cx="7038561" cy="2281187"/>
          </a:xfrm>
          <a:prstGeom prst="rect">
            <a:avLst/>
          </a:prstGeom>
        </p:spPr>
        <p:txBody>
          <a:bodyPr lIns="0" tIns="0" rIns="0" bIns="0" anchor="ctr" anchorCtr="0"/>
          <a:lstStyle>
            <a:lvl1pPr>
              <a:defRPr sz="5000" b="1" i="0">
                <a:solidFill>
                  <a:schemeClr val="tx2"/>
                </a:solidFill>
                <a:latin typeface="Source Sans Pro Black" panose="020B0503030403020204" pitchFamily="34" charset="0"/>
              </a:defRPr>
            </a:lvl1pPr>
          </a:lstStyle>
          <a:p>
            <a:r>
              <a:rPr lang="en-US"/>
              <a:t>Divider Slide</a:t>
            </a:r>
          </a:p>
        </p:txBody>
      </p:sp>
      <p:pic>
        <p:nvPicPr>
          <p:cNvPr id="3" name="Picture 2" descr="University of Oregon &quot;O&quot;">
            <a:extLst>
              <a:ext uri="{FF2B5EF4-FFF2-40B4-BE49-F238E27FC236}">
                <a16:creationId xmlns:a16="http://schemas.microsoft.com/office/drawing/2014/main" id="{3F7489C1-F5D4-8B37-F4EA-C314F38CAD7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23900" y="5594339"/>
            <a:ext cx="660339" cy="504835"/>
          </a:xfrm>
          <a:prstGeom prst="rect">
            <a:avLst/>
          </a:prstGeom>
        </p:spPr>
      </p:pic>
      <p:pic>
        <p:nvPicPr>
          <p:cNvPr id="6" name="Picture 5">
            <a:extLst>
              <a:ext uri="{FF2B5EF4-FFF2-40B4-BE49-F238E27FC236}">
                <a16:creationId xmlns:a16="http://schemas.microsoft.com/office/drawing/2014/main" id="{8F27E1C9-CAFA-5723-6F3E-A943037927C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11891" y="-1126232"/>
            <a:ext cx="8930593" cy="8930593"/>
          </a:xfrm>
          <a:prstGeom prst="rect">
            <a:avLst/>
          </a:prstGeom>
        </p:spPr>
      </p:pic>
    </p:spTree>
    <p:extLst>
      <p:ext uri="{BB962C8B-B14F-4D97-AF65-F5344CB8AC3E}">
        <p14:creationId xmlns:p14="http://schemas.microsoft.com/office/powerpoint/2010/main" val="37955150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itle and Content">
    <p:spTree>
      <p:nvGrpSpPr>
        <p:cNvPr id="1" name=""/>
        <p:cNvGrpSpPr/>
        <p:nvPr/>
      </p:nvGrpSpPr>
      <p:grpSpPr>
        <a:xfrm>
          <a:off x="0" y="0"/>
          <a:ext cx="0" cy="0"/>
          <a:chOff x="0" y="0"/>
          <a:chExt cx="0" cy="0"/>
        </a:xfrm>
      </p:grpSpPr>
      <p:sp>
        <p:nvSpPr>
          <p:cNvPr id="33" name="Google Shape;45;p28">
            <a:extLst>
              <a:ext uri="{FF2B5EF4-FFF2-40B4-BE49-F238E27FC236}">
                <a16:creationId xmlns:a16="http://schemas.microsoft.com/office/drawing/2014/main" id="{8B225902-0B72-B34D-C190-021EF2AA1385}"/>
              </a:ext>
            </a:extLst>
          </p:cNvPr>
          <p:cNvSpPr txBox="1">
            <a:spLocks noGrp="1"/>
          </p:cNvSpPr>
          <p:nvPr>
            <p:ph type="ctrTitle" hasCustomPrompt="1"/>
          </p:nvPr>
        </p:nvSpPr>
        <p:spPr>
          <a:xfrm>
            <a:off x="742950" y="767774"/>
            <a:ext cx="10706102" cy="10412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Content Placeholder 5">
            <a:extLst>
              <a:ext uri="{FF2B5EF4-FFF2-40B4-BE49-F238E27FC236}">
                <a16:creationId xmlns:a16="http://schemas.microsoft.com/office/drawing/2014/main" id="{2A32150B-A2EC-90BB-46D4-1C524F370E12}"/>
              </a:ext>
            </a:extLst>
          </p:cNvPr>
          <p:cNvSpPr>
            <a:spLocks noGrp="1"/>
          </p:cNvSpPr>
          <p:nvPr>
            <p:ph sz="quarter" idx="10" hasCustomPrompt="1"/>
          </p:nvPr>
        </p:nvSpPr>
        <p:spPr>
          <a:xfrm>
            <a:off x="742950" y="1940546"/>
            <a:ext cx="10706100" cy="4154524"/>
          </a:xfrm>
          <a:prstGeom prst="rect">
            <a:avLst/>
          </a:prstGeom>
        </p:spPr>
        <p:txBody>
          <a:bodyPr lIns="0" tIns="0" rIns="0" bIns="0"/>
          <a:lstStyle>
            <a:lvl1pPr marL="0" indent="0">
              <a:spcAft>
                <a:spcPts val="600"/>
              </a:spcAft>
              <a:buNone/>
              <a:defRPr sz="2200">
                <a:latin typeface="Source Sans Pro" panose="020B0503030403020204" pitchFamily="34" charset="0"/>
              </a:defRPr>
            </a:lvl1pPr>
            <a:lvl2pPr marL="800100" indent="-342900">
              <a:spcAft>
                <a:spcPts val="600"/>
              </a:spcAft>
              <a:buClr>
                <a:schemeClr val="tx2"/>
              </a:buClr>
              <a:buFont typeface="Arial" panose="020B0604020202020204" pitchFamily="34" charset="0"/>
              <a:buChar char="•"/>
              <a:defRPr sz="2200">
                <a:latin typeface="Source Sans Pro" panose="020B0503030403020204" pitchFamily="34" charset="0"/>
              </a:defRPr>
            </a:lvl2pPr>
            <a:lvl3pPr>
              <a:spcAft>
                <a:spcPts val="600"/>
              </a:spcAft>
              <a:buClr>
                <a:schemeClr val="tx2"/>
              </a:buClr>
              <a:defRPr>
                <a:latin typeface="Source Sans Pro" panose="020B0503030403020204" pitchFamily="34" charset="0"/>
              </a:defRPr>
            </a:lvl3pPr>
            <a:lvl4pPr marL="1600200" indent="-228600">
              <a:spcAft>
                <a:spcPts val="600"/>
              </a:spcAft>
              <a:buClr>
                <a:schemeClr val="tx2"/>
              </a:buClr>
              <a:buFont typeface="System Font Regular"/>
              <a:buChar char="–"/>
              <a:defRPr>
                <a:latin typeface="Source Sans Pro" panose="020B0503030403020204" pitchFamily="34" charset="0"/>
              </a:defRPr>
            </a:lvl4pPr>
          </a:lstStyle>
          <a:p>
            <a:r>
              <a:rPr lang="en-US"/>
              <a:t>Select an icon below to select the type of content you wish to display here</a:t>
            </a:r>
          </a:p>
        </p:txBody>
      </p:sp>
      <p:sp>
        <p:nvSpPr>
          <p:cNvPr id="2" name="Google Shape;56;p30">
            <a:extLst>
              <a:ext uri="{FF2B5EF4-FFF2-40B4-BE49-F238E27FC236}">
                <a16:creationId xmlns:a16="http://schemas.microsoft.com/office/drawing/2014/main" id="{5621EB89-6E9E-7210-BB50-96492CA355AA}"/>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 | TEP</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4100488556"/>
      </p:ext>
    </p:extLst>
  </p:cSld>
  <p:clrMapOvr>
    <a:masterClrMapping/>
  </p:clrMapOvr>
  <p:extLst>
    <p:ext uri="{DCECCB84-F9BA-43D5-87BE-67443E8EF086}">
      <p15:sldGuideLst xmlns:p15="http://schemas.microsoft.com/office/powerpoint/2012/main">
        <p15:guide id="8" orient="horz" pos="480"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1224" userDrawn="1">
          <p15:clr>
            <a:srgbClr val="FBAE40"/>
          </p15:clr>
        </p15:guide>
        <p15:guide id="13" orient="horz" pos="38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 Title and Text">
    <p:spTree>
      <p:nvGrpSpPr>
        <p:cNvPr id="1" name=""/>
        <p:cNvGrpSpPr/>
        <p:nvPr/>
      </p:nvGrpSpPr>
      <p:grpSpPr>
        <a:xfrm>
          <a:off x="0" y="0"/>
          <a:ext cx="0" cy="0"/>
          <a:chOff x="0" y="0"/>
          <a:chExt cx="0" cy="0"/>
        </a:xfrm>
      </p:grpSpPr>
      <p:sp>
        <p:nvSpPr>
          <p:cNvPr id="7" name="Google Shape;45;p28">
            <a:extLst>
              <a:ext uri="{FF2B5EF4-FFF2-40B4-BE49-F238E27FC236}">
                <a16:creationId xmlns:a16="http://schemas.microsoft.com/office/drawing/2014/main" id="{A512BD05-A411-3FA6-576C-D6CB292DB5E2}"/>
              </a:ext>
            </a:extLst>
          </p:cNvPr>
          <p:cNvSpPr txBox="1">
            <a:spLocks noGrp="1"/>
          </p:cNvSpPr>
          <p:nvPr>
            <p:ph type="ctrTitle" hasCustomPrompt="1"/>
          </p:nvPr>
        </p:nvSpPr>
        <p:spPr>
          <a:xfrm>
            <a:off x="742950" y="762000"/>
            <a:ext cx="10706102" cy="105765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a:buNone/>
              <a:defRPr sz="3700" b="1" i="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Headline: Source Sans Pro Black 37pt</a:t>
            </a:r>
          </a:p>
        </p:txBody>
      </p:sp>
      <p:sp>
        <p:nvSpPr>
          <p:cNvPr id="6" name="Text Placeholder 2">
            <a:extLst>
              <a:ext uri="{FF2B5EF4-FFF2-40B4-BE49-F238E27FC236}">
                <a16:creationId xmlns:a16="http://schemas.microsoft.com/office/drawing/2014/main" id="{B5FE0CCA-AA42-4ED4-9C91-1CF38105525A}"/>
              </a:ext>
            </a:extLst>
          </p:cNvPr>
          <p:cNvSpPr>
            <a:spLocks noGrp="1"/>
          </p:cNvSpPr>
          <p:nvPr>
            <p:ph type="body" sz="quarter" idx="10" hasCustomPrompt="1"/>
          </p:nvPr>
        </p:nvSpPr>
        <p:spPr>
          <a:xfrm>
            <a:off x="742950" y="1961459"/>
            <a:ext cx="10706102" cy="4133634"/>
          </a:xfrm>
          <a:prstGeom prst="rect">
            <a:avLst/>
          </a:prstGeom>
        </p:spPr>
        <p:txBody>
          <a:bodyPr lIns="0" tIns="0" rIns="0" bIns="0">
            <a:normAutofit/>
          </a:bodyPr>
          <a:lstStyle>
            <a:lvl1pPr marL="0" indent="0">
              <a:lnSpc>
                <a:spcPct val="100000"/>
              </a:lnSpc>
              <a:spcAft>
                <a:spcPts val="300"/>
              </a:spcAft>
              <a:buClr>
                <a:schemeClr val="tx2"/>
              </a:buClr>
              <a:buFont typeface="Arial" panose="020B0604020202020204" pitchFamily="34" charset="0"/>
              <a:buNone/>
              <a:tabLst/>
              <a:defRPr sz="2200" b="0" i="0">
                <a:latin typeface="Source Sans Pro" panose="020B0503030403020204" pitchFamily="34" charset="0"/>
              </a:defRPr>
            </a:lvl1pPr>
            <a:lvl2pPr marL="800100" indent="-342900">
              <a:lnSpc>
                <a:spcPct val="100000"/>
              </a:lnSpc>
              <a:spcAft>
                <a:spcPts val="300"/>
              </a:spcAft>
              <a:buClr>
                <a:schemeClr val="tx2"/>
              </a:buClr>
              <a:buFont typeface="Arial" panose="020B0604020202020204" pitchFamily="34" charset="0"/>
              <a:buChar char="•"/>
              <a:tabLst/>
              <a:defRPr sz="2000" b="0" i="0">
                <a:latin typeface="Source Sans Pro" panose="020B0503030403020204" pitchFamily="34" charset="0"/>
              </a:defRPr>
            </a:lvl2pPr>
            <a:lvl3pPr>
              <a:lnSpc>
                <a:spcPct val="100000"/>
              </a:lnSpc>
              <a:spcAft>
                <a:spcPts val="300"/>
              </a:spcAft>
              <a:buClr>
                <a:schemeClr val="tx2"/>
              </a:buClr>
              <a:defRPr sz="1800" b="0" i="0">
                <a:latin typeface="Source Sans Pro" panose="020B0503030403020204" pitchFamily="34" charset="0"/>
              </a:defRPr>
            </a:lvl3pPr>
            <a:lvl4pPr marL="1600200" indent="-228600">
              <a:lnSpc>
                <a:spcPct val="100000"/>
              </a:lnSpc>
              <a:spcAft>
                <a:spcPts val="300"/>
              </a:spcAft>
              <a:buClr>
                <a:schemeClr val="tx2"/>
              </a:buClr>
              <a:buFont typeface="System Font Regular"/>
              <a:buChar char="–"/>
              <a:defRPr sz="1600" b="0" i="0">
                <a:latin typeface="Source Sans Pro" panose="020B0503030403020204" pitchFamily="34" charset="0"/>
              </a:defRPr>
            </a:lvl4pPr>
            <a:lvl5pPr>
              <a:defRPr b="0" i="0">
                <a:latin typeface="Source Sans Pro" panose="020B0503030403020204" pitchFamily="34" charset="0"/>
              </a:defRPr>
            </a:lvl5pPr>
          </a:lstStyle>
          <a:p>
            <a:r>
              <a:rPr lang="en-US"/>
              <a:t>Body text standard — Source Sans Pro Regular 22pt</a:t>
            </a:r>
          </a:p>
          <a:p>
            <a:pPr lvl="1"/>
            <a:r>
              <a:rPr lang="en-US"/>
              <a:t>Bullet 1 — Source Sans Pro Regular 20pt</a:t>
            </a:r>
          </a:p>
          <a:p>
            <a:pPr lvl="2"/>
            <a:r>
              <a:rPr lang="en-US"/>
              <a:t>Bullet 2 — Source Sans Pro Regular 18pt</a:t>
            </a:r>
          </a:p>
          <a:p>
            <a:pPr lvl="3"/>
            <a:r>
              <a:rPr lang="en-US"/>
              <a:t>Bullet 3 — Source Sans Pro Regular 16pt</a:t>
            </a:r>
          </a:p>
        </p:txBody>
      </p:sp>
      <p:sp>
        <p:nvSpPr>
          <p:cNvPr id="3" name="Google Shape;56;p30">
            <a:extLst>
              <a:ext uri="{FF2B5EF4-FFF2-40B4-BE49-F238E27FC236}">
                <a16:creationId xmlns:a16="http://schemas.microsoft.com/office/drawing/2014/main" id="{18C24FAD-7A08-A984-FBF5-08C9A1D6751E}"/>
              </a:ext>
            </a:extLst>
          </p:cNvPr>
          <p:cNvSpPr txBox="1">
            <a:spLocks/>
          </p:cNvSpPr>
          <p:nvPr userDrawn="1"/>
        </p:nvSpPr>
        <p:spPr>
          <a:xfrm>
            <a:off x="742950" y="6143267"/>
            <a:ext cx="11073848" cy="365125"/>
          </a:xfrm>
          <a:prstGeom prst="rect">
            <a:avLst/>
          </a:prstGeom>
          <a:noFill/>
          <a:ln>
            <a:noFill/>
          </a:ln>
        </p:spPr>
        <p:txBody>
          <a:bodyPr spcFirstLastPara="1" wrap="square" lIns="0" tIns="0" rIns="0" bIns="0" anchor="b" anchorCtr="0">
            <a:noAutofit/>
          </a:bodyPr>
          <a:lstStyle>
            <a:defPPr>
              <a:defRPr lang="en-US"/>
            </a:defPPr>
            <a:lvl1pPr marL="0" lvl="0" indent="0" algn="ctr" defTabSz="914400" rtl="0" eaLnBrk="1" latinLnBrk="0" hangingPunct="1">
              <a:spcBef>
                <a:spcPts val="0"/>
              </a:spcBef>
              <a:buNone/>
              <a:defRPr sz="1400" b="1" i="0" u="none" strike="noStrike" kern="1200" cap="none">
                <a:solidFill>
                  <a:schemeClr val="bg1"/>
                </a:solidFill>
                <a:latin typeface="Source Sans Pro SemiBold" panose="020B0503030403020204" pitchFamily="34" charset="0"/>
                <a:ea typeface="Source Sans Pro SemiBold" panose="020B0503030403020204" pitchFamily="34" charset="0"/>
                <a:cs typeface="Arial"/>
                <a:sym typeface="Arial"/>
              </a:defRPr>
            </a:lvl1pPr>
            <a:lvl2pPr marL="0" lvl="1"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2pPr>
            <a:lvl3pPr marL="0" lvl="2"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3pPr>
            <a:lvl4pPr marL="0" lvl="3"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4pPr>
            <a:lvl5pPr marL="0" lvl="4"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5pPr>
            <a:lvl6pPr marL="0" lvl="5"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6pPr>
            <a:lvl7pPr marL="0" lvl="6"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7pPr>
            <a:lvl8pPr marL="0" lvl="7"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8pPr>
            <a:lvl9pPr marL="0" lvl="8" indent="0" algn="ctr" defTabSz="914400" rtl="0" eaLnBrk="1" latinLnBrk="0" hangingPunct="1">
              <a:spcBef>
                <a:spcPts val="0"/>
              </a:spcBef>
              <a:buNone/>
              <a:defRPr sz="1200" b="0" i="0" u="none" strike="noStrike" kern="1200" cap="none">
                <a:solidFill>
                  <a:schemeClr val="lt1"/>
                </a:solidFill>
                <a:latin typeface="Arial"/>
                <a:ea typeface="Arial"/>
                <a:cs typeface="Arial"/>
                <a:sym typeface="Arial"/>
              </a:defRPr>
            </a:lvl9pPr>
          </a:lstStyle>
          <a:p>
            <a:pPr algn="r"/>
            <a:r>
              <a:rPr lang="en-US" sz="1100" b="0" i="0" spc="280" baseline="0">
                <a:solidFill>
                  <a:schemeClr val="tx2"/>
                </a:solidFill>
                <a:latin typeface="Source Sans Pro" panose="020B0503030403020204" pitchFamily="34" charset="0"/>
              </a:rPr>
              <a:t>UNIVERSITY OF OREGON | TEP</a:t>
            </a:r>
            <a:r>
              <a:rPr lang="en-US" sz="1100" spc="500" baseline="0">
                <a:solidFill>
                  <a:schemeClr val="tx2"/>
                </a:solidFill>
              </a:rPr>
              <a:t> </a:t>
            </a:r>
            <a:fld id="{00000000-1234-1234-1234-123412341234}" type="slidenum">
              <a:rPr lang="en-US" sz="1100" b="0" i="0" spc="200" baseline="0" smtClean="0">
                <a:solidFill>
                  <a:schemeClr val="tx2"/>
                </a:solidFill>
                <a:latin typeface="Source Sans Pro" panose="020B0503030403020204" pitchFamily="34" charset="0"/>
              </a:rPr>
              <a:pPr algn="r"/>
              <a:t>‹#›</a:t>
            </a:fld>
            <a:endParaRPr lang="en-US" sz="1100" b="0" i="0" spc="200" baseline="0">
              <a:solidFill>
                <a:schemeClr val="tx2"/>
              </a:solidFill>
              <a:latin typeface="Source Sans Pro" panose="020B0503030403020204" pitchFamily="34" charset="0"/>
            </a:endParaRPr>
          </a:p>
        </p:txBody>
      </p:sp>
    </p:spTree>
    <p:extLst>
      <p:ext uri="{BB962C8B-B14F-4D97-AF65-F5344CB8AC3E}">
        <p14:creationId xmlns:p14="http://schemas.microsoft.com/office/powerpoint/2010/main" val="1274614327"/>
      </p:ext>
    </p:extLst>
  </p:cSld>
  <p:clrMapOvr>
    <a:masterClrMapping/>
  </p:clrMapOvr>
  <p:extLst>
    <p:ext uri="{DCECCB84-F9BA-43D5-87BE-67443E8EF086}">
      <p15:sldGuideLst xmlns:p15="http://schemas.microsoft.com/office/powerpoint/2012/main">
        <p15:guide id="8" orient="horz" pos="1224" userDrawn="1">
          <p15:clr>
            <a:srgbClr val="FBAE40"/>
          </p15:clr>
        </p15:guide>
        <p15:guide id="9" pos="3840" userDrawn="1">
          <p15:clr>
            <a:srgbClr val="FBAE40"/>
          </p15:clr>
        </p15:guide>
        <p15:guide id="10" pos="456" userDrawn="1">
          <p15:clr>
            <a:srgbClr val="FBAE40"/>
          </p15:clr>
        </p15:guide>
        <p15:guide id="11" pos="7224" userDrawn="1">
          <p15:clr>
            <a:srgbClr val="FBAE40"/>
          </p15:clr>
        </p15:guide>
        <p15:guide id="12" orient="horz" pos="480" userDrawn="1">
          <p15:clr>
            <a:srgbClr val="FBAE40"/>
          </p15:clr>
        </p15:guide>
        <p15:guide id="13" orient="horz" pos="381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955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6" r:id="rId13"/>
    <p:sldLayoutId id="2147483707" r:id="rId14"/>
    <p:sldLayoutId id="2147483703" r:id="rId15"/>
    <p:sldLayoutId id="2147483708" r:id="rId16"/>
    <p:sldLayoutId id="2147483705" r:id="rId17"/>
    <p:sldLayoutId id="2147483704"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alliance-uoregon.primo.exlibrisgroup.com/permalink/01ALLIANCE_UO/1ej399r/alma99195865580001451"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hyperlink" Target="https://alliance-uoregon.primo.exlibrisgroup.com/permalink/01ALLIANCE_UO/1ej399r/alma9917640437000145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lliance-uoregon.primo.exlibrisgroup.com/permalink/01ALLIANCE_UO/1ej399r/alma99176404370001451"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alliance-uoregon.primo.exlibrisgroup.com/permalink/01ALLIANCE_UO/1ej399r/alma99176404370001451" TargetMode="External"/><Relationship Id="rId2" Type="http://schemas.openxmlformats.org/officeDocument/2006/relationships/hyperlink" Target="https://www.learningscientists.org/blog/2016/8/18-1"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counseling.uoregon.edu/"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teaching.uoregon.edu/resources/rubrics-evaluate-student-work" TargetMode="External"/><Relationship Id="rId5" Type="http://schemas.openxmlformats.org/officeDocument/2006/relationships/hyperlink" Target="https://teaching.uoregon.edu/collaborative-annotation-tools-hypothesis-perusall" TargetMode="External"/><Relationship Id="rId4" Type="http://schemas.openxmlformats.org/officeDocument/2006/relationships/hyperlink" Target="https://engage.uoregon.ed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tudentlife.uoregon.edu/pronouns" TargetMode="Externa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www.lifescied.org/doi/10.1187/cbe.02-04-0430"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hyperlink" Target="https://www.jstor.org/stable/117035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sycnet.apa.org/record/2024-50449-001" TargetMode="External"/><Relationship Id="rId2" Type="http://schemas.openxmlformats.org/officeDocument/2006/relationships/hyperlink" Target="https://eric.ed.gov/?id=ED336049"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support.microsoft.com/en-us/office/change-remove-or-turn-off-animation-effects-in-powerpoint-fb8a3ab0-f651-45e0-b5f0-b18ba2e7c711#officeversion=windows"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teaching.uoregon.edu/resources/student-engagement-techniques#prompts"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s://creativecommons.org/licenses/by-nc-sa/4.0/deed.en"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teaching.charlotte.edu/services-programs/teaching-guides/lecture-studio-and-large-classes/teaching-large-classes"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8BFB3-A6DC-6A9E-4AAC-61F434FF8C90}"/>
              </a:ext>
            </a:extLst>
          </p:cNvPr>
          <p:cNvSpPr>
            <a:spLocks noGrp="1"/>
          </p:cNvSpPr>
          <p:nvPr>
            <p:ph type="title"/>
          </p:nvPr>
        </p:nvSpPr>
        <p:spPr>
          <a:xfrm>
            <a:off x="6866772" y="552761"/>
            <a:ext cx="4761558" cy="1222375"/>
          </a:xfrm>
          <a:prstGeom prst="rect">
            <a:avLst/>
          </a:prstGeom>
        </p:spPr>
        <p:txBody>
          <a:bodyPr/>
          <a:lstStyle/>
          <a:p>
            <a:r>
              <a:rPr lang="en-US" dirty="0"/>
              <a:t>TEP Teaching Team Tidbits</a:t>
            </a:r>
          </a:p>
        </p:txBody>
      </p:sp>
      <p:pic>
        <p:nvPicPr>
          <p:cNvPr id="28" name="Picture Placeholder 27">
            <a:extLst>
              <a:ext uri="{FF2B5EF4-FFF2-40B4-BE49-F238E27FC236}">
                <a16:creationId xmlns:a16="http://schemas.microsoft.com/office/drawing/2014/main" id="{032AC363-79D7-5034-0199-9E8D5995FDF7}"/>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11300" t="-125" r="29512" b="125"/>
          <a:stretch>
            <a:fillRect/>
          </a:stretch>
        </p:blipFill>
        <p:spPr>
          <a:xfrm>
            <a:off x="0" y="0"/>
            <a:ext cx="6096000" cy="6858000"/>
          </a:xfrm>
        </p:spPr>
      </p:pic>
      <p:sp>
        <p:nvSpPr>
          <p:cNvPr id="3" name="Text Placeholder 2">
            <a:extLst>
              <a:ext uri="{FF2B5EF4-FFF2-40B4-BE49-F238E27FC236}">
                <a16:creationId xmlns:a16="http://schemas.microsoft.com/office/drawing/2014/main" id="{17E2C9F5-E801-7D1D-E98F-BE18FCDAD283}"/>
              </a:ext>
            </a:extLst>
          </p:cNvPr>
          <p:cNvSpPr>
            <a:spLocks noGrp="1"/>
          </p:cNvSpPr>
          <p:nvPr>
            <p:ph type="body" sz="quarter" idx="11"/>
          </p:nvPr>
        </p:nvSpPr>
        <p:spPr>
          <a:xfrm>
            <a:off x="6866772" y="1957589"/>
            <a:ext cx="4761558" cy="3427927"/>
          </a:xfrm>
          <a:prstGeom prst="rect">
            <a:avLst/>
          </a:prstGeom>
        </p:spPr>
        <p:txBody>
          <a:bodyPr lIns="0" tIns="0" rIns="0" bIns="0" anchor="t"/>
          <a:lstStyle/>
          <a:p>
            <a:r>
              <a:rPr lang="en-US" dirty="0">
                <a:latin typeface="Source Sans Pro"/>
                <a:ea typeface="Source Sans Pro"/>
              </a:rPr>
              <a:t>These slides are to help you introduce your teaching team members to key teaching ideas. Share ones that fit your teaching style and pedagogy to keep all of you on the same page and unify the learning experience of your students.</a:t>
            </a:r>
          </a:p>
          <a:p>
            <a:pPr algn="ctr">
              <a:spcBef>
                <a:spcPts val="2800"/>
              </a:spcBef>
            </a:pPr>
            <a:r>
              <a:rPr lang="en-US" sz="1800" dirty="0">
                <a:latin typeface="Source Sans Pro"/>
                <a:ea typeface="Source Sans Pro"/>
              </a:rPr>
              <a:t>Inspired by work from Nicola Barber </a:t>
            </a:r>
            <a:br>
              <a:rPr lang="en-US" sz="1800" dirty="0"/>
            </a:br>
            <a:r>
              <a:rPr lang="en-US" sz="1800" dirty="0">
                <a:latin typeface="Source Sans Pro"/>
                <a:ea typeface="Source Sans Pro"/>
              </a:rPr>
              <a:t>and Jana Prikryl, UO Biology</a:t>
            </a:r>
            <a:endParaRPr lang="en-US" dirty="0">
              <a:latin typeface="Source Sans Pro"/>
              <a:ea typeface="Source Sans Pro"/>
            </a:endParaRPr>
          </a:p>
        </p:txBody>
      </p:sp>
      <p:sp>
        <p:nvSpPr>
          <p:cNvPr id="2" name="TextBox 1">
            <a:extLst>
              <a:ext uri="{FF2B5EF4-FFF2-40B4-BE49-F238E27FC236}">
                <a16:creationId xmlns:a16="http://schemas.microsoft.com/office/drawing/2014/main" id="{80C09D2A-85DF-0C56-876F-4FC2AA828FC5}"/>
              </a:ext>
              <a:ext uri="{C183D7F6-B498-43B3-948B-1728B52AA6E4}">
                <adec:decorative xmlns:adec="http://schemas.microsoft.com/office/drawing/2017/decorative" val="1"/>
              </a:ext>
            </a:extLst>
          </p:cNvPr>
          <p:cNvSpPr txBox="1"/>
          <p:nvPr/>
        </p:nvSpPr>
        <p:spPr>
          <a:xfrm>
            <a:off x="10100930" y="6550223"/>
            <a:ext cx="2091070" cy="307777"/>
          </a:xfrm>
          <a:prstGeom prst="rect">
            <a:avLst/>
          </a:prstGeom>
          <a:noFill/>
        </p:spPr>
        <p:txBody>
          <a:bodyPr wrap="square" rtlCol="0">
            <a:spAutoFit/>
          </a:bodyPr>
          <a:lstStyle/>
          <a:p>
            <a:pPr algn="r"/>
            <a:r>
              <a:rPr lang="en-US" sz="1400" dirty="0">
                <a:latin typeface="Source Sans Pro" panose="020B0503030403020204" pitchFamily="34" charset="0"/>
              </a:rPr>
              <a:t>Version 1, Sept 2025</a:t>
            </a:r>
          </a:p>
        </p:txBody>
      </p:sp>
      <p:sp>
        <p:nvSpPr>
          <p:cNvPr id="5" name="TextBox 4">
            <a:extLst>
              <a:ext uri="{FF2B5EF4-FFF2-40B4-BE49-F238E27FC236}">
                <a16:creationId xmlns:a16="http://schemas.microsoft.com/office/drawing/2014/main" id="{0730D87E-6691-B5A5-60C1-E8A3EFDEBA9F}"/>
              </a:ext>
              <a:ext uri="{C183D7F6-B498-43B3-948B-1728B52AA6E4}">
                <adec:decorative xmlns:adec="http://schemas.microsoft.com/office/drawing/2017/decorative" val="1"/>
              </a:ext>
            </a:extLst>
          </p:cNvPr>
          <p:cNvSpPr txBox="1"/>
          <p:nvPr/>
        </p:nvSpPr>
        <p:spPr>
          <a:xfrm>
            <a:off x="0" y="6581001"/>
            <a:ext cx="5124893" cy="276999"/>
          </a:xfrm>
          <a:prstGeom prst="rect">
            <a:avLst/>
          </a:prstGeom>
          <a:noFill/>
        </p:spPr>
        <p:txBody>
          <a:bodyPr wrap="square" rtlCol="0">
            <a:spAutoFit/>
          </a:bodyPr>
          <a:lstStyle/>
          <a:p>
            <a:r>
              <a:rPr lang="en-US" sz="1200" dirty="0">
                <a:solidFill>
                  <a:schemeClr val="bg1"/>
                </a:solidFill>
                <a:latin typeface="Source Sans Pro" panose="020B0503030403020204" pitchFamily="34" charset="0"/>
              </a:rPr>
              <a:t>Adobe Stock Image #26897656, used under an educational license.</a:t>
            </a:r>
          </a:p>
        </p:txBody>
      </p:sp>
    </p:spTree>
    <p:extLst>
      <p:ext uri="{BB962C8B-B14F-4D97-AF65-F5344CB8AC3E}">
        <p14:creationId xmlns:p14="http://schemas.microsoft.com/office/powerpoint/2010/main" val="363596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DA740-F29E-5112-9E75-5EB5240F6A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770F61-9ED3-2613-2DA0-6A79CFFEC4F0}"/>
              </a:ext>
            </a:extLst>
          </p:cNvPr>
          <p:cNvSpPr>
            <a:spLocks noGrp="1"/>
          </p:cNvSpPr>
          <p:nvPr>
            <p:ph type="ctrTitle"/>
          </p:nvPr>
        </p:nvSpPr>
        <p:spPr>
          <a:xfrm>
            <a:off x="742950" y="767774"/>
            <a:ext cx="4156428" cy="669140"/>
          </a:xfrm>
        </p:spPr>
        <p:txBody>
          <a:bodyPr anchor="t"/>
          <a:lstStyle/>
          <a:p>
            <a:r>
              <a:rPr lang="en-US" b="0"/>
              <a:t>Metacognition</a:t>
            </a:r>
            <a:endParaRPr lang="en-US"/>
          </a:p>
        </p:txBody>
      </p:sp>
      <p:sp>
        <p:nvSpPr>
          <p:cNvPr id="6" name="Text Placeholder 5">
            <a:extLst>
              <a:ext uri="{FF2B5EF4-FFF2-40B4-BE49-F238E27FC236}">
                <a16:creationId xmlns:a16="http://schemas.microsoft.com/office/drawing/2014/main" id="{940BD816-1EFA-EF56-295D-66E9F481920A}"/>
              </a:ext>
            </a:extLst>
          </p:cNvPr>
          <p:cNvSpPr>
            <a:spLocks noGrp="1"/>
          </p:cNvSpPr>
          <p:nvPr>
            <p:ph type="body" sz="quarter" idx="10"/>
          </p:nvPr>
        </p:nvSpPr>
        <p:spPr>
          <a:xfrm>
            <a:off x="742951" y="1436915"/>
            <a:ext cx="4332632" cy="4620986"/>
          </a:xfrm>
        </p:spPr>
        <p:txBody>
          <a:bodyPr>
            <a:noAutofit/>
          </a:bodyPr>
          <a:lstStyle/>
          <a:p>
            <a:pPr>
              <a:spcBef>
                <a:spcPts val="1600"/>
              </a:spcBef>
            </a:pPr>
            <a:r>
              <a:rPr lang="en-US" sz="2000"/>
              <a:t>Self-reflection on how and why students learn through planning, monitoring, and evaluating their own learning process.</a:t>
            </a:r>
          </a:p>
          <a:p>
            <a:pPr>
              <a:spcBef>
                <a:spcPts val="1600"/>
              </a:spcBef>
              <a:spcAft>
                <a:spcPts val="0"/>
              </a:spcAft>
            </a:pPr>
            <a:r>
              <a:rPr lang="en-US" sz="2300" b="1">
                <a:latin typeface="Source Sans Pro Black" panose="020B0503030403020204" pitchFamily="34" charset="0"/>
              </a:rPr>
              <a:t>Why does it matter?</a:t>
            </a:r>
          </a:p>
          <a:p>
            <a:pPr marL="274320" indent="-274320">
              <a:spcBef>
                <a:spcPts val="0"/>
              </a:spcBef>
              <a:spcAft>
                <a:spcPts val="600"/>
              </a:spcAft>
              <a:buFont typeface="Arial" panose="020B0604020202020204" pitchFamily="34" charset="0"/>
              <a:buChar char="•"/>
            </a:pPr>
            <a:r>
              <a:rPr lang="en-US" sz="2000"/>
              <a:t>Improves student exam performance, written or designed products, and problem-solving ability (Nilson, 2013).</a:t>
            </a:r>
          </a:p>
          <a:p>
            <a:pPr marL="274320" indent="-274320">
              <a:spcBef>
                <a:spcPts val="0"/>
              </a:spcBef>
              <a:spcAft>
                <a:spcPts val="600"/>
              </a:spcAft>
              <a:buFont typeface="Arial" panose="020B0604020202020204" pitchFamily="34" charset="0"/>
              <a:buChar char="•"/>
            </a:pPr>
            <a:r>
              <a:rPr lang="en-US" sz="2000"/>
              <a:t>Helps students improve their sense of self-efficacy and independent agency, which in turn increases their motivation to learn (Ambrose, et al. 2010).</a:t>
            </a:r>
          </a:p>
        </p:txBody>
      </p:sp>
      <p:sp>
        <p:nvSpPr>
          <p:cNvPr id="3" name="Text Placeholder 2">
            <a:extLst>
              <a:ext uri="{FF2B5EF4-FFF2-40B4-BE49-F238E27FC236}">
                <a16:creationId xmlns:a16="http://schemas.microsoft.com/office/drawing/2014/main" id="{408C8254-6353-D668-A0F6-1C19278B58FC}"/>
              </a:ext>
            </a:extLst>
          </p:cNvPr>
          <p:cNvSpPr>
            <a:spLocks noGrp="1"/>
          </p:cNvSpPr>
          <p:nvPr>
            <p:ph type="body" sz="quarter" idx="13"/>
          </p:nvPr>
        </p:nvSpPr>
        <p:spPr>
          <a:xfrm>
            <a:off x="5404358" y="762266"/>
            <a:ext cx="6108192" cy="438912"/>
          </a:xfrm>
          <a:prstGeom prst="snip1Rect">
            <a:avLst>
              <a:gd name="adj" fmla="val 50000"/>
            </a:avLst>
          </a:prstGeom>
          <a:solidFill>
            <a:schemeClr val="accent3">
              <a:lumMod val="75000"/>
            </a:schemeClr>
          </a:solidFill>
        </p:spPr>
        <p:txBody>
          <a:bodyPr anchor="ctr"/>
          <a:lstStyle/>
          <a:p>
            <a:r>
              <a:rPr lang="en-US" sz="2400"/>
              <a:t>Model Expert Metacognition for Students</a:t>
            </a:r>
          </a:p>
        </p:txBody>
      </p:sp>
      <p:sp>
        <p:nvSpPr>
          <p:cNvPr id="5" name="Text Placeholder 4">
            <a:extLst>
              <a:ext uri="{FF2B5EF4-FFF2-40B4-BE49-F238E27FC236}">
                <a16:creationId xmlns:a16="http://schemas.microsoft.com/office/drawing/2014/main" id="{63A44886-65BF-60B5-8A33-E4C4D0FAEA30}"/>
              </a:ext>
            </a:extLst>
          </p:cNvPr>
          <p:cNvSpPr>
            <a:spLocks noGrp="1"/>
          </p:cNvSpPr>
          <p:nvPr>
            <p:ph type="body" sz="quarter" idx="12"/>
          </p:nvPr>
        </p:nvSpPr>
        <p:spPr>
          <a:xfrm>
            <a:off x="5404358" y="1202589"/>
            <a:ext cx="6108192" cy="1786885"/>
          </a:xfrm>
        </p:spPr>
        <p:txBody>
          <a:bodyPr lIns="182880" rIns="182880" anchor="t">
            <a:normAutofit fontScale="85000" lnSpcReduction="10000"/>
          </a:bodyPr>
          <a:lstStyle/>
          <a:p>
            <a:pPr>
              <a:spcBef>
                <a:spcPts val="0"/>
              </a:spcBef>
            </a:pPr>
            <a:r>
              <a:rPr lang="en-US" sz="2400"/>
              <a:t>“Think aloud” for students by talking about</a:t>
            </a:r>
          </a:p>
          <a:p>
            <a:pPr marL="365760" indent="-182880">
              <a:spcBef>
                <a:spcPts val="0"/>
              </a:spcBef>
              <a:buFont typeface="Arial" panose="020B0604020202020204" pitchFamily="34" charset="0"/>
              <a:buChar char="•"/>
            </a:pPr>
            <a:r>
              <a:rPr lang="en-US" sz="2400"/>
              <a:t>your initial impressions to a problem or text,</a:t>
            </a:r>
          </a:p>
          <a:p>
            <a:pPr marL="365760" indent="-182880">
              <a:spcBef>
                <a:spcPts val="0"/>
              </a:spcBef>
              <a:buFont typeface="Arial" panose="020B0604020202020204" pitchFamily="34" charset="0"/>
              <a:buChar char="•"/>
            </a:pPr>
            <a:r>
              <a:rPr lang="en-US" sz="2400"/>
              <a:t>basic questions you ask yourself to get started,</a:t>
            </a:r>
          </a:p>
          <a:p>
            <a:pPr marL="365760" indent="-182880">
              <a:spcBef>
                <a:spcPts val="0"/>
              </a:spcBef>
              <a:buFont typeface="Arial" panose="020B0604020202020204" pitchFamily="34" charset="0"/>
              <a:buChar char="•"/>
            </a:pPr>
            <a:r>
              <a:rPr lang="en-US" sz="2400"/>
              <a:t>immediate associations or connections you make, </a:t>
            </a:r>
          </a:p>
          <a:p>
            <a:pPr marL="365760" indent="-182880">
              <a:spcBef>
                <a:spcPts val="0"/>
              </a:spcBef>
              <a:buFont typeface="Arial" panose="020B0604020202020204" pitchFamily="34" charset="0"/>
              <a:buChar char="•"/>
            </a:pPr>
            <a:r>
              <a:rPr lang="en-US" sz="2400"/>
              <a:t>your preliminary speculations or hypotheses, etc.</a:t>
            </a:r>
          </a:p>
        </p:txBody>
      </p:sp>
      <p:sp>
        <p:nvSpPr>
          <p:cNvPr id="4" name="Text Placeholder 3">
            <a:extLst>
              <a:ext uri="{FF2B5EF4-FFF2-40B4-BE49-F238E27FC236}">
                <a16:creationId xmlns:a16="http://schemas.microsoft.com/office/drawing/2014/main" id="{A9D4411F-090B-2302-3668-199E751A03C4}"/>
              </a:ext>
            </a:extLst>
          </p:cNvPr>
          <p:cNvSpPr>
            <a:spLocks noGrp="1"/>
          </p:cNvSpPr>
          <p:nvPr>
            <p:ph type="body" sz="quarter" idx="11"/>
          </p:nvPr>
        </p:nvSpPr>
        <p:spPr>
          <a:xfrm>
            <a:off x="5404358" y="3213027"/>
            <a:ext cx="6108192" cy="438912"/>
          </a:xfrm>
        </p:spPr>
        <p:txBody>
          <a:bodyPr>
            <a:noAutofit/>
          </a:bodyPr>
          <a:lstStyle/>
          <a:p>
            <a:pPr>
              <a:spcBef>
                <a:spcPts val="0"/>
              </a:spcBef>
            </a:pPr>
            <a:r>
              <a:rPr lang="en-US"/>
              <a:t>Use Metacognitive Activities</a:t>
            </a:r>
          </a:p>
        </p:txBody>
      </p:sp>
      <p:sp>
        <p:nvSpPr>
          <p:cNvPr id="8" name="Text Placeholder 7">
            <a:extLst>
              <a:ext uri="{FF2B5EF4-FFF2-40B4-BE49-F238E27FC236}">
                <a16:creationId xmlns:a16="http://schemas.microsoft.com/office/drawing/2014/main" id="{6EA30F7F-4257-6960-19EE-7E7ACA479C27}"/>
              </a:ext>
            </a:extLst>
          </p:cNvPr>
          <p:cNvSpPr>
            <a:spLocks noGrp="1"/>
          </p:cNvSpPr>
          <p:nvPr>
            <p:ph type="body" sz="quarter" idx="14"/>
          </p:nvPr>
        </p:nvSpPr>
        <p:spPr>
          <a:xfrm>
            <a:off x="5404358" y="3651939"/>
            <a:ext cx="6108192" cy="2418588"/>
          </a:xfrm>
        </p:spPr>
        <p:txBody>
          <a:bodyPr rIns="91440">
            <a:normAutofit/>
          </a:bodyPr>
          <a:lstStyle/>
          <a:p>
            <a:pPr>
              <a:spcAft>
                <a:spcPts val="0"/>
              </a:spcAft>
            </a:pPr>
            <a:r>
              <a:rPr lang="en-US" sz="2000" b="1"/>
              <a:t>Assignment Wrappers:</a:t>
            </a:r>
            <a:r>
              <a:rPr lang="en-US" sz="2000"/>
              <a:t> Before a paper/lab/exam, students describe a plan for completing it. After the assignment, students reflect on if their plan supported success or if changes could benefit future assignments.</a:t>
            </a:r>
          </a:p>
          <a:p>
            <a:pPr>
              <a:spcAft>
                <a:spcPts val="0"/>
              </a:spcAft>
            </a:pPr>
            <a:r>
              <a:rPr lang="en-US" sz="2000" b="1"/>
              <a:t>Exit Tickets:</a:t>
            </a:r>
            <a:r>
              <a:rPr lang="en-US" sz="2000"/>
              <a:t> To conclude a class, lesson, or reading, students write about what they learned or questions they still have after completing it.</a:t>
            </a:r>
          </a:p>
        </p:txBody>
      </p:sp>
      <p:sp>
        <p:nvSpPr>
          <p:cNvPr id="7" name="TextBox 6">
            <a:extLst>
              <a:ext uri="{FF2B5EF4-FFF2-40B4-BE49-F238E27FC236}">
                <a16:creationId xmlns:a16="http://schemas.microsoft.com/office/drawing/2014/main" id="{7CC6FFFE-5113-B631-3785-91A96FEB9A4A}"/>
              </a:ext>
              <a:ext uri="{C183D7F6-B498-43B3-948B-1728B52AA6E4}">
                <adec:decorative xmlns:adec="http://schemas.microsoft.com/office/drawing/2017/decorative" val="1"/>
              </a:ext>
            </a:extLst>
          </p:cNvPr>
          <p:cNvSpPr txBox="1"/>
          <p:nvPr/>
        </p:nvSpPr>
        <p:spPr>
          <a:xfrm>
            <a:off x="0" y="6067489"/>
            <a:ext cx="4899378" cy="784830"/>
          </a:xfrm>
          <a:prstGeom prst="rect">
            <a:avLst/>
          </a:prstGeom>
          <a:noFill/>
        </p:spPr>
        <p:txBody>
          <a:bodyPr wrap="square">
            <a:spAutoFit/>
          </a:bodyPr>
          <a:lstStyle/>
          <a:p>
            <a:pPr lvl="0">
              <a:spcBef>
                <a:spcPts val="600"/>
              </a:spcBef>
              <a:spcAft>
                <a:spcPts val="0"/>
              </a:spcAft>
              <a:buClrTx/>
              <a:defRPr/>
            </a:pPr>
            <a:r>
              <a:rPr lang="en-US" sz="1000">
                <a:latin typeface="Source Sans Pro" panose="020B0503030403020204" pitchFamily="34" charset="0"/>
              </a:rPr>
              <a:t>Nilson, L. B. (2013). </a:t>
            </a:r>
            <a:r>
              <a:rPr lang="en-US" sz="1000">
                <a:latin typeface="Source Sans Pro" panose="020B0503030403020204" pitchFamily="34" charset="0"/>
                <a:hlinkClick r:id="rId3"/>
              </a:rPr>
              <a:t>Creating self-regulated learners: Strategies to strengthen students' self-awareness and learning skills</a:t>
            </a:r>
            <a:r>
              <a:rPr lang="en-US" sz="1000">
                <a:latin typeface="Source Sans Pro" panose="020B0503030403020204" pitchFamily="34" charset="0"/>
              </a:rPr>
              <a:t>. Sterling, VA: Stylus.</a:t>
            </a:r>
          </a:p>
          <a:p>
            <a:pPr>
              <a:spcBef>
                <a:spcPts val="600"/>
              </a:spcBef>
            </a:pPr>
            <a:r>
              <a:rPr lang="en-US" sz="1000">
                <a:latin typeface="Source Sans Pro" panose="020B0503030403020204" pitchFamily="34" charset="0"/>
              </a:rPr>
              <a:t>Ambrose SA, Bridges MW, DiPietro M, Lovett MC, Norman MK. 2010. </a:t>
            </a:r>
            <a:r>
              <a:rPr lang="en-US" sz="1000" i="1" u="sng">
                <a:latin typeface="Source Sans Pro" panose="020B0503030403020204" pitchFamily="34" charset="0"/>
                <a:hlinkClick r:id="rId4"/>
              </a:rPr>
              <a:t>How Learning Works: Seven Research-Based Principles for Smart Teaching</a:t>
            </a:r>
            <a:r>
              <a:rPr lang="en-US" sz="1000">
                <a:latin typeface="Source Sans Pro" panose="020B0503030403020204" pitchFamily="34" charset="0"/>
              </a:rPr>
              <a:t>. Jossey-Bass, San Francisco, CA.</a:t>
            </a:r>
          </a:p>
        </p:txBody>
      </p:sp>
    </p:spTree>
    <p:extLst>
      <p:ext uri="{BB962C8B-B14F-4D97-AF65-F5344CB8AC3E}">
        <p14:creationId xmlns:p14="http://schemas.microsoft.com/office/powerpoint/2010/main" val="211438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9B06E-7D85-9239-A7A5-28B3C0607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7D16A-9950-D5CF-9A3F-E0319554FBBC}"/>
              </a:ext>
            </a:extLst>
          </p:cNvPr>
          <p:cNvSpPr>
            <a:spLocks noGrp="1"/>
          </p:cNvSpPr>
          <p:nvPr>
            <p:ph type="ctrTitle"/>
          </p:nvPr>
        </p:nvSpPr>
        <p:spPr>
          <a:xfrm>
            <a:off x="742950" y="767774"/>
            <a:ext cx="5026914" cy="652235"/>
          </a:xfrm>
        </p:spPr>
        <p:txBody>
          <a:bodyPr anchor="t"/>
          <a:lstStyle/>
          <a:p>
            <a:r>
              <a:rPr lang="en-US" b="0"/>
              <a:t>Scaffolding</a:t>
            </a:r>
            <a:endParaRPr lang="en-US"/>
          </a:p>
        </p:txBody>
      </p:sp>
      <p:sp>
        <p:nvSpPr>
          <p:cNvPr id="7" name="Text Placeholder 6">
            <a:extLst>
              <a:ext uri="{FF2B5EF4-FFF2-40B4-BE49-F238E27FC236}">
                <a16:creationId xmlns:a16="http://schemas.microsoft.com/office/drawing/2014/main" id="{FB970A09-40E0-DA3C-AFC5-449A6FBBF3C1}"/>
              </a:ext>
            </a:extLst>
          </p:cNvPr>
          <p:cNvSpPr>
            <a:spLocks noGrp="1"/>
          </p:cNvSpPr>
          <p:nvPr>
            <p:ph type="body" sz="quarter" idx="10"/>
          </p:nvPr>
        </p:nvSpPr>
        <p:spPr>
          <a:xfrm>
            <a:off x="742950" y="1434475"/>
            <a:ext cx="4758440" cy="4806669"/>
          </a:xfrm>
        </p:spPr>
        <p:txBody>
          <a:bodyPr>
            <a:normAutofit/>
          </a:bodyPr>
          <a:lstStyle/>
          <a:p>
            <a:r>
              <a:rPr lang="en-US" dirty="0"/>
              <a:t>Breaking down complex tasks and ideas into steps, stages, parts or pieces (often called </a:t>
            </a:r>
            <a:r>
              <a:rPr lang="en-US" i="1" dirty="0"/>
              <a:t>component skills</a:t>
            </a:r>
            <a:r>
              <a:rPr lang="en-US" dirty="0"/>
              <a:t>) that students can develop.</a:t>
            </a:r>
          </a:p>
          <a:p>
            <a:pPr>
              <a:spcBef>
                <a:spcPts val="1600"/>
              </a:spcBef>
              <a:spcAft>
                <a:spcPts val="0"/>
              </a:spcAft>
            </a:pPr>
            <a:r>
              <a:rPr lang="en-US" sz="2500" dirty="0">
                <a:latin typeface="Source Sans Pro Black" panose="020B0503030403020204" pitchFamily="34" charset="0"/>
              </a:rPr>
              <a:t>Why does it matter?</a:t>
            </a:r>
            <a:r>
              <a:rPr lang="en-US" sz="2500" baseline="30000" dirty="0">
                <a:latin typeface="Source Sans Pro Black" panose="020B0503030403020204" pitchFamily="34" charset="0"/>
              </a:rPr>
              <a:t>1</a:t>
            </a:r>
          </a:p>
          <a:p>
            <a:pPr marL="365760" indent="-274320">
              <a:spcBef>
                <a:spcPts val="0"/>
              </a:spcBef>
              <a:spcAft>
                <a:spcPts val="400"/>
              </a:spcAft>
              <a:buFont typeface="Arial" panose="020B0604020202020204" pitchFamily="34" charset="0"/>
              <a:buChar char="•"/>
            </a:pPr>
            <a:r>
              <a:rPr lang="en-US" dirty="0"/>
              <a:t>Students lacking component skills can struggle to master the full task</a:t>
            </a:r>
          </a:p>
          <a:p>
            <a:pPr marL="365760" indent="-274320">
              <a:spcBef>
                <a:spcPts val="0"/>
              </a:spcBef>
              <a:spcAft>
                <a:spcPts val="400"/>
              </a:spcAft>
              <a:buFont typeface="Arial" panose="020B0604020202020204" pitchFamily="34" charset="0"/>
              <a:buChar char="•"/>
            </a:pPr>
            <a:r>
              <a:rPr lang="en-US" i="1" dirty="0"/>
              <a:t>Targeted practice </a:t>
            </a:r>
            <a:r>
              <a:rPr lang="en-US" dirty="0"/>
              <a:t>on component skills can improve full task performance</a:t>
            </a:r>
          </a:p>
          <a:p>
            <a:pPr marL="365760" indent="-274320">
              <a:spcBef>
                <a:spcPts val="0"/>
              </a:spcBef>
              <a:spcAft>
                <a:spcPts val="400"/>
              </a:spcAft>
              <a:buFont typeface="Arial" panose="020B0604020202020204" pitchFamily="34" charset="0"/>
              <a:buChar char="•"/>
            </a:pPr>
            <a:r>
              <a:rPr lang="en-US" dirty="0"/>
              <a:t>As experts, we can see how a complex task is built from its component skills. Novice students may not.</a:t>
            </a:r>
          </a:p>
        </p:txBody>
      </p:sp>
      <p:sp>
        <p:nvSpPr>
          <p:cNvPr id="5" name="Text Placeholder 4">
            <a:extLst>
              <a:ext uri="{FF2B5EF4-FFF2-40B4-BE49-F238E27FC236}">
                <a16:creationId xmlns:a16="http://schemas.microsoft.com/office/drawing/2014/main" id="{387AC554-066E-F83D-68B1-8104A34D488F}"/>
              </a:ext>
            </a:extLst>
          </p:cNvPr>
          <p:cNvSpPr>
            <a:spLocks noGrp="1"/>
          </p:cNvSpPr>
          <p:nvPr>
            <p:ph type="body" sz="quarter" idx="13"/>
          </p:nvPr>
        </p:nvSpPr>
        <p:spPr>
          <a:xfrm>
            <a:off x="6096000" y="767774"/>
            <a:ext cx="5416550" cy="438912"/>
          </a:xfrm>
          <a:solidFill>
            <a:schemeClr val="accent6"/>
          </a:solidFill>
        </p:spPr>
        <p:txBody>
          <a:bodyPr anchor="ctr"/>
          <a:lstStyle/>
          <a:p>
            <a:r>
              <a:rPr lang="en-US"/>
              <a:t>1. Brainstorm together…</a:t>
            </a:r>
          </a:p>
        </p:txBody>
      </p:sp>
      <p:sp>
        <p:nvSpPr>
          <p:cNvPr id="4" name="Text Placeholder 3">
            <a:extLst>
              <a:ext uri="{FF2B5EF4-FFF2-40B4-BE49-F238E27FC236}">
                <a16:creationId xmlns:a16="http://schemas.microsoft.com/office/drawing/2014/main" id="{E49C3E4D-B63F-0339-A98B-4D00FEDAA3A7}"/>
              </a:ext>
            </a:extLst>
          </p:cNvPr>
          <p:cNvSpPr>
            <a:spLocks noGrp="1"/>
          </p:cNvSpPr>
          <p:nvPr>
            <p:ph type="body" sz="quarter" idx="12"/>
          </p:nvPr>
        </p:nvSpPr>
        <p:spPr>
          <a:xfrm>
            <a:off x="6096000" y="1206687"/>
            <a:ext cx="5416550" cy="1217200"/>
          </a:xfrm>
        </p:spPr>
        <p:txBody>
          <a:bodyPr>
            <a:normAutofit/>
          </a:bodyPr>
          <a:lstStyle/>
          <a:p>
            <a:r>
              <a:rPr lang="en-US" sz="2100"/>
              <a:t>From our course, what ideas, processes, or assignments could be broken into their component skills to help students’ learning?</a:t>
            </a:r>
          </a:p>
        </p:txBody>
      </p:sp>
      <p:sp>
        <p:nvSpPr>
          <p:cNvPr id="3" name="Text Placeholder 4">
            <a:extLst>
              <a:ext uri="{FF2B5EF4-FFF2-40B4-BE49-F238E27FC236}">
                <a16:creationId xmlns:a16="http://schemas.microsoft.com/office/drawing/2014/main" id="{566FFCBC-3DCA-0E1F-CEBB-C6FDCC9C5C8D}"/>
              </a:ext>
            </a:extLst>
          </p:cNvPr>
          <p:cNvSpPr txBox="1">
            <a:spLocks/>
          </p:cNvSpPr>
          <p:nvPr/>
        </p:nvSpPr>
        <p:spPr>
          <a:xfrm>
            <a:off x="6096000" y="2679628"/>
            <a:ext cx="5416550" cy="438912"/>
          </a:xfrm>
          <a:prstGeom prst="snip1Rect">
            <a:avLst>
              <a:gd name="adj" fmla="val 50000"/>
            </a:avLst>
          </a:prstGeom>
          <a:solidFill>
            <a:schemeClr val="accent6"/>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2. Write on your own…</a:t>
            </a:r>
          </a:p>
        </p:txBody>
      </p:sp>
      <p:sp>
        <p:nvSpPr>
          <p:cNvPr id="6" name="Text Placeholder 3">
            <a:extLst>
              <a:ext uri="{FF2B5EF4-FFF2-40B4-BE49-F238E27FC236}">
                <a16:creationId xmlns:a16="http://schemas.microsoft.com/office/drawing/2014/main" id="{741672FA-444E-2C38-4ACB-44EDEB6C2CC1}"/>
              </a:ext>
            </a:extLst>
          </p:cNvPr>
          <p:cNvSpPr txBox="1">
            <a:spLocks/>
          </p:cNvSpPr>
          <p:nvPr/>
        </p:nvSpPr>
        <p:spPr>
          <a:xfrm>
            <a:off x="6096000" y="3118540"/>
            <a:ext cx="5416550" cy="1213975"/>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rm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For one item in our list, what are component skills that students need to learn or practice to succeed in developing the full task?</a:t>
            </a:r>
          </a:p>
        </p:txBody>
      </p:sp>
      <p:sp>
        <p:nvSpPr>
          <p:cNvPr id="8" name="Text Placeholder 4">
            <a:extLst>
              <a:ext uri="{FF2B5EF4-FFF2-40B4-BE49-F238E27FC236}">
                <a16:creationId xmlns:a16="http://schemas.microsoft.com/office/drawing/2014/main" id="{6A167E6F-AB3E-5CF7-5113-5FF959A5CDEA}"/>
              </a:ext>
            </a:extLst>
          </p:cNvPr>
          <p:cNvSpPr txBox="1">
            <a:spLocks/>
          </p:cNvSpPr>
          <p:nvPr/>
        </p:nvSpPr>
        <p:spPr>
          <a:xfrm>
            <a:off x="6096000" y="4588257"/>
            <a:ext cx="5416550" cy="438912"/>
          </a:xfrm>
          <a:prstGeom prst="snip1Rect">
            <a:avLst>
              <a:gd name="adj" fmla="val 50000"/>
            </a:avLst>
          </a:prstGeom>
          <a:solidFill>
            <a:schemeClr val="accent6"/>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3. Discuss in Small Groups…</a:t>
            </a:r>
          </a:p>
        </p:txBody>
      </p:sp>
      <p:sp>
        <p:nvSpPr>
          <p:cNvPr id="9" name="Text Placeholder 3">
            <a:extLst>
              <a:ext uri="{FF2B5EF4-FFF2-40B4-BE49-F238E27FC236}">
                <a16:creationId xmlns:a16="http://schemas.microsoft.com/office/drawing/2014/main" id="{74D85092-8172-EC46-8740-F95B1A180B88}"/>
              </a:ext>
            </a:extLst>
          </p:cNvPr>
          <p:cNvSpPr txBox="1">
            <a:spLocks/>
          </p:cNvSpPr>
          <p:nvPr/>
        </p:nvSpPr>
        <p:spPr>
          <a:xfrm>
            <a:off x="6096000" y="5027169"/>
            <a:ext cx="5416550" cy="1213975"/>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rm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Compare your component lists. What type of assignments or activities could support students in developing each component?</a:t>
            </a:r>
          </a:p>
        </p:txBody>
      </p:sp>
      <p:sp>
        <p:nvSpPr>
          <p:cNvPr id="11" name="TextBox 10">
            <a:extLst>
              <a:ext uri="{FF2B5EF4-FFF2-40B4-BE49-F238E27FC236}">
                <a16:creationId xmlns:a16="http://schemas.microsoft.com/office/drawing/2014/main" id="{F7F1D755-7752-F3C3-7CB7-3E70DA35E73F}"/>
              </a:ext>
            </a:extLst>
          </p:cNvPr>
          <p:cNvSpPr txBox="1"/>
          <p:nvPr/>
        </p:nvSpPr>
        <p:spPr>
          <a:xfrm>
            <a:off x="-1" y="6457890"/>
            <a:ext cx="5141843" cy="400110"/>
          </a:xfrm>
          <a:prstGeom prst="rect">
            <a:avLst/>
          </a:prstGeom>
          <a:noFill/>
        </p:spPr>
        <p:txBody>
          <a:bodyPr wrap="square">
            <a:spAutoFit/>
          </a:bodyPr>
          <a:lstStyle/>
          <a:p>
            <a:pPr marL="137160" indent="-137160">
              <a:spcBef>
                <a:spcPts val="600"/>
              </a:spcBef>
              <a:buFont typeface="+mj-lt"/>
              <a:buAutoNum type="arabicPeriod"/>
            </a:pPr>
            <a:r>
              <a:rPr lang="en-US" sz="1000">
                <a:latin typeface="Source Sans Pro" panose="020B0503030403020204" pitchFamily="34" charset="0"/>
              </a:rPr>
              <a:t>Ambrose SA, Bridges MW, DiPietro M, Lovett MC, Norman MK. 2010. </a:t>
            </a:r>
            <a:r>
              <a:rPr lang="en-US" sz="1000" i="1" u="sng">
                <a:latin typeface="Source Sans Pro" panose="020B0503030403020204" pitchFamily="34" charset="0"/>
                <a:hlinkClick r:id="rId3"/>
              </a:rPr>
              <a:t>How Learning Works: Seven Research-Based Principles for Smart Teaching</a:t>
            </a:r>
            <a:r>
              <a:rPr lang="en-US" sz="1000">
                <a:latin typeface="Source Sans Pro" panose="020B0503030403020204" pitchFamily="34" charset="0"/>
              </a:rPr>
              <a:t>. Jossey-Bass, San Francisco, CA.</a:t>
            </a:r>
          </a:p>
        </p:txBody>
      </p:sp>
    </p:spTree>
    <p:extLst>
      <p:ext uri="{BB962C8B-B14F-4D97-AF65-F5344CB8AC3E}">
        <p14:creationId xmlns:p14="http://schemas.microsoft.com/office/powerpoint/2010/main" val="20716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uiExpand="1" build="p" animBg="1"/>
      <p:bldP spid="3" grpId="0" uiExpand="1" build="p" animBg="1" autoUpdateAnimBg="0"/>
      <p:bldP spid="6" grpId="0" uiExpand="1" build="p" animBg="1" autoUpdateAnimBg="0"/>
      <p:bldP spid="8" grpId="0" uiExpand="1" build="p" animBg="1"/>
      <p:bldP spid="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E530-A6B2-BC7C-E1C1-F5AF823B5ADC}"/>
              </a:ext>
            </a:extLst>
          </p:cNvPr>
          <p:cNvSpPr>
            <a:spLocks noGrp="1"/>
          </p:cNvSpPr>
          <p:nvPr>
            <p:ph type="ctrTitle"/>
          </p:nvPr>
        </p:nvSpPr>
        <p:spPr>
          <a:xfrm>
            <a:off x="742950" y="767774"/>
            <a:ext cx="4767513" cy="579763"/>
          </a:xfrm>
        </p:spPr>
        <p:txBody>
          <a:bodyPr/>
          <a:lstStyle/>
          <a:p>
            <a:r>
              <a:rPr lang="en-US" sz="3500" dirty="0"/>
              <a:t>Student Learning Skills</a:t>
            </a:r>
          </a:p>
        </p:txBody>
      </p:sp>
      <p:sp>
        <p:nvSpPr>
          <p:cNvPr id="3" name="Text Placeholder 2">
            <a:extLst>
              <a:ext uri="{FF2B5EF4-FFF2-40B4-BE49-F238E27FC236}">
                <a16:creationId xmlns:a16="http://schemas.microsoft.com/office/drawing/2014/main" id="{8C3A9E5B-DB3C-5B49-6F7D-43697CE75256}"/>
              </a:ext>
            </a:extLst>
          </p:cNvPr>
          <p:cNvSpPr>
            <a:spLocks noGrp="1"/>
          </p:cNvSpPr>
          <p:nvPr>
            <p:ph type="body" sz="quarter" idx="10"/>
          </p:nvPr>
        </p:nvSpPr>
        <p:spPr>
          <a:xfrm>
            <a:off x="742950" y="1301237"/>
            <a:ext cx="4767513" cy="3219986"/>
          </a:xfrm>
        </p:spPr>
        <p:txBody>
          <a:bodyPr>
            <a:normAutofit/>
          </a:bodyPr>
          <a:lstStyle/>
          <a:p>
            <a:r>
              <a:rPr lang="en-US" sz="2100" dirty="0"/>
              <a:t>Cognitive psychology research</a:t>
            </a:r>
            <a:r>
              <a:rPr lang="en-US" sz="2100" baseline="30000" dirty="0"/>
              <a:t>1,2</a:t>
            </a:r>
            <a:r>
              <a:rPr lang="en-US" sz="2100" dirty="0"/>
              <a:t> points to effective learning and studying strategies.</a:t>
            </a:r>
          </a:p>
          <a:p>
            <a:pPr>
              <a:spcBef>
                <a:spcPts val="800"/>
              </a:spcBef>
              <a:spcAft>
                <a:spcPts val="0"/>
              </a:spcAft>
            </a:pPr>
            <a:r>
              <a:rPr lang="en-US" sz="2400" dirty="0">
                <a:latin typeface="Source Sans Pro Black" panose="020B0503030403020204" pitchFamily="34" charset="0"/>
              </a:rPr>
              <a:t>Why does it matter?</a:t>
            </a:r>
            <a:endParaRPr lang="en-US" sz="2400" baseline="30000" dirty="0">
              <a:latin typeface="Source Sans Pro Black" panose="020B0503030403020204" pitchFamily="34" charset="0"/>
            </a:endParaRPr>
          </a:p>
          <a:p>
            <a:pPr marL="365760" indent="-274320">
              <a:spcBef>
                <a:spcPts val="0"/>
              </a:spcBef>
              <a:spcAft>
                <a:spcPts val="200"/>
              </a:spcAft>
              <a:buFont typeface="Arial" panose="020B0604020202020204" pitchFamily="34" charset="0"/>
              <a:buChar char="•"/>
            </a:pPr>
            <a:r>
              <a:rPr lang="en-US" sz="2100"/>
              <a:t>Students often use ineffective </a:t>
            </a:r>
            <a:br>
              <a:rPr lang="en-US" sz="2100"/>
            </a:br>
            <a:r>
              <a:rPr lang="en-US" sz="2100"/>
              <a:t>methods </a:t>
            </a:r>
            <a:r>
              <a:rPr lang="en-US" sz="2100" dirty="0"/>
              <a:t>to study and learn</a:t>
            </a:r>
          </a:p>
          <a:p>
            <a:pPr marL="365760" indent="-274320">
              <a:spcBef>
                <a:spcPts val="0"/>
              </a:spcBef>
              <a:spcAft>
                <a:spcPts val="200"/>
              </a:spcAft>
              <a:buFont typeface="Arial" panose="020B0604020202020204" pitchFamily="34" charset="0"/>
              <a:buChar char="•"/>
            </a:pPr>
            <a:r>
              <a:rPr lang="en-US" sz="2100" dirty="0"/>
              <a:t>Helping our students learn should include helping them do it effectively</a:t>
            </a:r>
          </a:p>
          <a:p>
            <a:pPr marL="365760" indent="-274320">
              <a:spcBef>
                <a:spcPts val="0"/>
              </a:spcBef>
              <a:spcAft>
                <a:spcPts val="200"/>
              </a:spcAft>
              <a:buFont typeface="Arial" panose="020B0604020202020204" pitchFamily="34" charset="0"/>
              <a:buChar char="•"/>
            </a:pPr>
            <a:r>
              <a:rPr lang="en-US" sz="2100" dirty="0"/>
              <a:t>They are </a:t>
            </a:r>
            <a:r>
              <a:rPr lang="en-US" sz="2100" i="1" dirty="0"/>
              <a:t>our</a:t>
            </a:r>
            <a:r>
              <a:rPr lang="en-US" sz="2100" dirty="0"/>
              <a:t> students, we should support their success in </a:t>
            </a:r>
            <a:r>
              <a:rPr lang="en-US" sz="2100" i="1" dirty="0"/>
              <a:t>our</a:t>
            </a:r>
            <a:r>
              <a:rPr lang="en-US" sz="2100" dirty="0"/>
              <a:t> course</a:t>
            </a:r>
          </a:p>
        </p:txBody>
      </p:sp>
      <p:sp>
        <p:nvSpPr>
          <p:cNvPr id="4" name="Text Placeholder 3">
            <a:extLst>
              <a:ext uri="{FF2B5EF4-FFF2-40B4-BE49-F238E27FC236}">
                <a16:creationId xmlns:a16="http://schemas.microsoft.com/office/drawing/2014/main" id="{F636CFD0-E5C9-D737-F1A4-7049DD3BC091}"/>
              </a:ext>
            </a:extLst>
          </p:cNvPr>
          <p:cNvSpPr>
            <a:spLocks noGrp="1"/>
          </p:cNvSpPr>
          <p:nvPr>
            <p:ph type="body" sz="quarter" idx="13"/>
          </p:nvPr>
        </p:nvSpPr>
        <p:spPr>
          <a:xfrm>
            <a:off x="6096000" y="767774"/>
            <a:ext cx="5416550" cy="438912"/>
          </a:xfrm>
          <a:solidFill>
            <a:schemeClr val="accent1"/>
          </a:solidFill>
        </p:spPr>
        <p:txBody>
          <a:bodyPr/>
          <a:lstStyle/>
          <a:p>
            <a:r>
              <a:rPr lang="en-US" dirty="0"/>
              <a:t>Elaboration</a:t>
            </a:r>
          </a:p>
        </p:txBody>
      </p:sp>
      <p:sp>
        <p:nvSpPr>
          <p:cNvPr id="5" name="Text Placeholder 4">
            <a:extLst>
              <a:ext uri="{FF2B5EF4-FFF2-40B4-BE49-F238E27FC236}">
                <a16:creationId xmlns:a16="http://schemas.microsoft.com/office/drawing/2014/main" id="{96D560FD-E0DA-2A11-3570-F9EA7B64F4F0}"/>
              </a:ext>
            </a:extLst>
          </p:cNvPr>
          <p:cNvSpPr>
            <a:spLocks noGrp="1"/>
          </p:cNvSpPr>
          <p:nvPr>
            <p:ph type="body" sz="quarter" idx="12"/>
          </p:nvPr>
        </p:nvSpPr>
        <p:spPr>
          <a:xfrm>
            <a:off x="6096000" y="1206686"/>
            <a:ext cx="5416550" cy="834765"/>
          </a:xfrm>
        </p:spPr>
        <p:txBody>
          <a:bodyPr>
            <a:normAutofit/>
          </a:bodyPr>
          <a:lstStyle/>
          <a:p>
            <a:r>
              <a:rPr lang="en-US" sz="2100" dirty="0"/>
              <a:t>Have students describe ideas with as many details as they can.</a:t>
            </a:r>
          </a:p>
        </p:txBody>
      </p:sp>
      <p:sp>
        <p:nvSpPr>
          <p:cNvPr id="6" name="Text Placeholder 5">
            <a:extLst>
              <a:ext uri="{FF2B5EF4-FFF2-40B4-BE49-F238E27FC236}">
                <a16:creationId xmlns:a16="http://schemas.microsoft.com/office/drawing/2014/main" id="{2CF81A46-E2DB-1A1B-696B-247BBE398583}"/>
              </a:ext>
            </a:extLst>
          </p:cNvPr>
          <p:cNvSpPr>
            <a:spLocks noGrp="1"/>
          </p:cNvSpPr>
          <p:nvPr>
            <p:ph type="body" sz="quarter" idx="11"/>
          </p:nvPr>
        </p:nvSpPr>
        <p:spPr>
          <a:xfrm>
            <a:off x="6096000" y="2217747"/>
            <a:ext cx="5416550" cy="438912"/>
          </a:xfrm>
          <a:solidFill>
            <a:schemeClr val="accent3">
              <a:lumMod val="75000"/>
            </a:schemeClr>
          </a:solidFill>
        </p:spPr>
        <p:txBody>
          <a:bodyPr/>
          <a:lstStyle/>
          <a:p>
            <a:r>
              <a:rPr lang="en-US" dirty="0"/>
              <a:t>Interleaving</a:t>
            </a:r>
          </a:p>
        </p:txBody>
      </p:sp>
      <p:sp>
        <p:nvSpPr>
          <p:cNvPr id="7" name="Text Placeholder 6">
            <a:extLst>
              <a:ext uri="{FF2B5EF4-FFF2-40B4-BE49-F238E27FC236}">
                <a16:creationId xmlns:a16="http://schemas.microsoft.com/office/drawing/2014/main" id="{B731A3A8-20F7-7451-51B1-EB359337B7BE}"/>
              </a:ext>
            </a:extLst>
          </p:cNvPr>
          <p:cNvSpPr>
            <a:spLocks noGrp="1"/>
          </p:cNvSpPr>
          <p:nvPr>
            <p:ph type="body" sz="quarter" idx="14"/>
          </p:nvPr>
        </p:nvSpPr>
        <p:spPr>
          <a:xfrm>
            <a:off x="6096000" y="2662025"/>
            <a:ext cx="5416550" cy="832104"/>
          </a:xfrm>
        </p:spPr>
        <p:txBody>
          <a:bodyPr>
            <a:normAutofit/>
          </a:bodyPr>
          <a:lstStyle/>
          <a:p>
            <a:r>
              <a:rPr lang="en-US" sz="2100" dirty="0"/>
              <a:t>Switch between topics, ideas, etc. rather than focusing on one at a time.</a:t>
            </a:r>
          </a:p>
        </p:txBody>
      </p:sp>
      <p:sp>
        <p:nvSpPr>
          <p:cNvPr id="8" name="Text Placeholder 3">
            <a:extLst>
              <a:ext uri="{FF2B5EF4-FFF2-40B4-BE49-F238E27FC236}">
                <a16:creationId xmlns:a16="http://schemas.microsoft.com/office/drawing/2014/main" id="{5850BB5C-DCC7-B6DF-7824-F457EE996918}"/>
              </a:ext>
            </a:extLst>
          </p:cNvPr>
          <p:cNvSpPr txBox="1">
            <a:spLocks/>
          </p:cNvSpPr>
          <p:nvPr/>
        </p:nvSpPr>
        <p:spPr>
          <a:xfrm>
            <a:off x="6096000" y="3707843"/>
            <a:ext cx="5416550" cy="438912"/>
          </a:xfrm>
          <a:prstGeom prst="snip1Rect">
            <a:avLst>
              <a:gd name="adj" fmla="val 50000"/>
            </a:avLst>
          </a:prstGeom>
          <a:solidFill>
            <a:schemeClr val="accent4"/>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Retrieval Practice</a:t>
            </a:r>
          </a:p>
        </p:txBody>
      </p:sp>
      <p:sp>
        <p:nvSpPr>
          <p:cNvPr id="9" name="Text Placeholder 4">
            <a:extLst>
              <a:ext uri="{FF2B5EF4-FFF2-40B4-BE49-F238E27FC236}">
                <a16:creationId xmlns:a16="http://schemas.microsoft.com/office/drawing/2014/main" id="{3AC35C61-4DCF-099B-A45B-D8C2B5507A50}"/>
              </a:ext>
            </a:extLst>
          </p:cNvPr>
          <p:cNvSpPr txBox="1">
            <a:spLocks/>
          </p:cNvSpPr>
          <p:nvPr/>
        </p:nvSpPr>
        <p:spPr>
          <a:xfrm>
            <a:off x="6096000" y="4146755"/>
            <a:ext cx="5416550" cy="832104"/>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rm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Recall information from prior lessons, courses, etc. before looking back at notes</a:t>
            </a:r>
          </a:p>
        </p:txBody>
      </p:sp>
      <p:sp>
        <p:nvSpPr>
          <p:cNvPr id="10" name="Text Placeholder 5">
            <a:extLst>
              <a:ext uri="{FF2B5EF4-FFF2-40B4-BE49-F238E27FC236}">
                <a16:creationId xmlns:a16="http://schemas.microsoft.com/office/drawing/2014/main" id="{A48DD914-5BF8-D314-5DAC-675803151E91}"/>
              </a:ext>
            </a:extLst>
          </p:cNvPr>
          <p:cNvSpPr txBox="1">
            <a:spLocks/>
          </p:cNvSpPr>
          <p:nvPr/>
        </p:nvSpPr>
        <p:spPr>
          <a:xfrm>
            <a:off x="6096000" y="5198315"/>
            <a:ext cx="5416550" cy="438912"/>
          </a:xfrm>
          <a:prstGeom prst="snip1Rect">
            <a:avLst>
              <a:gd name="adj" fmla="val 50000"/>
            </a:avLst>
          </a:prstGeom>
          <a:solidFill>
            <a:schemeClr val="bg2"/>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Spaced Practice</a:t>
            </a:r>
          </a:p>
        </p:txBody>
      </p:sp>
      <p:sp>
        <p:nvSpPr>
          <p:cNvPr id="11" name="Text Placeholder 6">
            <a:extLst>
              <a:ext uri="{FF2B5EF4-FFF2-40B4-BE49-F238E27FC236}">
                <a16:creationId xmlns:a16="http://schemas.microsoft.com/office/drawing/2014/main" id="{503041DB-3B88-D247-78E9-A00D47DB7C9A}"/>
              </a:ext>
            </a:extLst>
          </p:cNvPr>
          <p:cNvSpPr txBox="1">
            <a:spLocks/>
          </p:cNvSpPr>
          <p:nvPr/>
        </p:nvSpPr>
        <p:spPr>
          <a:xfrm>
            <a:off x="6096000" y="5631898"/>
            <a:ext cx="5416550" cy="577162"/>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91440" bIns="0">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Spread out studying over time (no cramming!)</a:t>
            </a:r>
          </a:p>
        </p:txBody>
      </p:sp>
      <p:sp>
        <p:nvSpPr>
          <p:cNvPr id="12" name="Text Placeholder 3">
            <a:extLst>
              <a:ext uri="{FF2B5EF4-FFF2-40B4-BE49-F238E27FC236}">
                <a16:creationId xmlns:a16="http://schemas.microsoft.com/office/drawing/2014/main" id="{60D5385B-1375-16BB-F8DE-4C8C3C2ABC4A}"/>
              </a:ext>
            </a:extLst>
          </p:cNvPr>
          <p:cNvSpPr txBox="1">
            <a:spLocks/>
          </p:cNvSpPr>
          <p:nvPr/>
        </p:nvSpPr>
        <p:spPr>
          <a:xfrm>
            <a:off x="742949" y="4630375"/>
            <a:ext cx="4767513" cy="438912"/>
          </a:xfrm>
          <a:prstGeom prst="snip1Rect">
            <a:avLst>
              <a:gd name="adj" fmla="val 50000"/>
            </a:avLst>
          </a:prstGeom>
          <a:solidFill>
            <a:schemeClr val="accent6"/>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Chat with a neighbor…</a:t>
            </a:r>
          </a:p>
        </p:txBody>
      </p:sp>
      <p:sp>
        <p:nvSpPr>
          <p:cNvPr id="13" name="Text Placeholder 4">
            <a:extLst>
              <a:ext uri="{FF2B5EF4-FFF2-40B4-BE49-F238E27FC236}">
                <a16:creationId xmlns:a16="http://schemas.microsoft.com/office/drawing/2014/main" id="{164C805B-0B5A-DC96-F8B6-7AA34FB78455}"/>
              </a:ext>
            </a:extLst>
          </p:cNvPr>
          <p:cNvSpPr txBox="1">
            <a:spLocks/>
          </p:cNvSpPr>
          <p:nvPr/>
        </p:nvSpPr>
        <p:spPr>
          <a:xfrm>
            <a:off x="742949" y="5069287"/>
            <a:ext cx="4767513" cy="114300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37160" tIns="91440" rIns="91440" bIns="0">
            <a:norm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How have these skills been built into our class or what are ways we could include them in activities or assignments?</a:t>
            </a:r>
          </a:p>
        </p:txBody>
      </p:sp>
      <p:sp>
        <p:nvSpPr>
          <p:cNvPr id="14" name="TextBox 13">
            <a:extLst>
              <a:ext uri="{FF2B5EF4-FFF2-40B4-BE49-F238E27FC236}">
                <a16:creationId xmlns:a16="http://schemas.microsoft.com/office/drawing/2014/main" id="{CC2D58F3-5FC7-6F46-7CFE-9FF72444F77A}"/>
              </a:ext>
            </a:extLst>
          </p:cNvPr>
          <p:cNvSpPr txBox="1"/>
          <p:nvPr/>
        </p:nvSpPr>
        <p:spPr>
          <a:xfrm>
            <a:off x="0" y="6457890"/>
            <a:ext cx="6311590" cy="400110"/>
          </a:xfrm>
          <a:prstGeom prst="rect">
            <a:avLst/>
          </a:prstGeom>
          <a:noFill/>
        </p:spPr>
        <p:txBody>
          <a:bodyPr wrap="square" anchor="b">
            <a:spAutoFit/>
          </a:bodyPr>
          <a:lstStyle/>
          <a:p>
            <a:pPr marL="137160" indent="-137160">
              <a:spcBef>
                <a:spcPts val="600"/>
              </a:spcBef>
              <a:buFont typeface="+mj-lt"/>
              <a:buAutoNum type="arabicPeriod"/>
            </a:pPr>
            <a:r>
              <a:rPr lang="en-US" sz="1000" dirty="0">
                <a:latin typeface="Source Sans Pro" panose="020B0503030403020204" pitchFamily="34" charset="0"/>
              </a:rPr>
              <a:t>Smith, M. &amp; Weinstein, Y. (2016) </a:t>
            </a:r>
            <a:r>
              <a:rPr lang="en-US" sz="1000" dirty="0">
                <a:latin typeface="Source Sans Pro" panose="020B0503030403020204" pitchFamily="34" charset="0"/>
                <a:hlinkClick r:id="rId2"/>
              </a:rPr>
              <a:t>Six Strategies for Effective Learning</a:t>
            </a:r>
            <a:r>
              <a:rPr lang="en-US" sz="1000" dirty="0">
                <a:latin typeface="Source Sans Pro" panose="020B0503030403020204" pitchFamily="34" charset="0"/>
              </a:rPr>
              <a:t>. The Learning Scientists</a:t>
            </a:r>
          </a:p>
          <a:p>
            <a:pPr marL="137160" indent="-137160">
              <a:buFont typeface="+mj-lt"/>
              <a:buAutoNum type="arabicPeriod"/>
            </a:pPr>
            <a:r>
              <a:rPr lang="en-US" sz="1000" dirty="0">
                <a:latin typeface="Source Sans Pro" panose="020B0503030403020204" pitchFamily="34" charset="0"/>
              </a:rPr>
              <a:t>Ambrose SA, et a.. 2010. </a:t>
            </a:r>
            <a:r>
              <a:rPr lang="en-US" sz="1000" i="1" u="sng" dirty="0">
                <a:latin typeface="Source Sans Pro" panose="020B0503030403020204" pitchFamily="34" charset="0"/>
                <a:hlinkClick r:id="rId3"/>
              </a:rPr>
              <a:t>How Learning Works: Seven Research-Based Principles for Smart Teaching</a:t>
            </a:r>
            <a:r>
              <a:rPr lang="en-US" sz="1000" dirty="0">
                <a:latin typeface="Source Sans Pro" panose="020B0503030403020204" pitchFamily="34" charset="0"/>
              </a:rPr>
              <a:t>. Jossey-Bass.</a:t>
            </a:r>
          </a:p>
        </p:txBody>
      </p:sp>
    </p:spTree>
    <p:extLst>
      <p:ext uri="{BB962C8B-B14F-4D97-AF65-F5344CB8AC3E}">
        <p14:creationId xmlns:p14="http://schemas.microsoft.com/office/powerpoint/2010/main" val="236816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bg/>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bg/>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bg/>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uiExpand="1" build="p" animBg="1"/>
      <p:bldP spid="6" grpId="0" uiExpand="1" build="p" animBg="1"/>
      <p:bldP spid="7" grpId="0" uiExpand="1" build="p" animBg="1"/>
      <p:bldP spid="8" grpId="0" uiExpand="1" build="p" animBg="1"/>
      <p:bldP spid="9" grpId="0" uiExpand="1" build="p" animBg="1"/>
      <p:bldP spid="10" grpId="0" uiExpand="1" build="p" animBg="1"/>
      <p:bldP spid="11" grpId="0" uiExpand="1" build="p" animBg="1"/>
      <p:bldP spid="12" grpId="0" uiExpand="1" build="p" animBg="1"/>
      <p:bldP spid="1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06323-54A2-7FCD-849B-595C69E34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E75C8-FD8D-7818-9DE2-FB69AA3FDBB7}"/>
              </a:ext>
            </a:extLst>
          </p:cNvPr>
          <p:cNvSpPr>
            <a:spLocks noGrp="1"/>
          </p:cNvSpPr>
          <p:nvPr>
            <p:ph type="ctrTitle"/>
          </p:nvPr>
        </p:nvSpPr>
        <p:spPr>
          <a:xfrm>
            <a:off x="742950" y="767774"/>
            <a:ext cx="5026914" cy="615549"/>
          </a:xfrm>
        </p:spPr>
        <p:txBody>
          <a:bodyPr/>
          <a:lstStyle/>
          <a:p>
            <a:r>
              <a:rPr lang="en-US" b="0"/>
              <a:t>Hidden Curriculum</a:t>
            </a:r>
            <a:endParaRPr lang="en-US"/>
          </a:p>
        </p:txBody>
      </p:sp>
      <p:sp>
        <p:nvSpPr>
          <p:cNvPr id="3" name="Text Placeholder 2">
            <a:extLst>
              <a:ext uri="{FF2B5EF4-FFF2-40B4-BE49-F238E27FC236}">
                <a16:creationId xmlns:a16="http://schemas.microsoft.com/office/drawing/2014/main" id="{1BF2FA76-88C8-1B08-52FE-18E07A95F5D6}"/>
              </a:ext>
            </a:extLst>
          </p:cNvPr>
          <p:cNvSpPr>
            <a:spLocks noGrp="1"/>
          </p:cNvSpPr>
          <p:nvPr>
            <p:ph type="body" sz="quarter" idx="10"/>
          </p:nvPr>
        </p:nvSpPr>
        <p:spPr>
          <a:xfrm>
            <a:off x="742950" y="1389888"/>
            <a:ext cx="4530799" cy="2403231"/>
          </a:xfrm>
        </p:spPr>
        <p:txBody>
          <a:bodyPr>
            <a:normAutofit/>
          </a:bodyPr>
          <a:lstStyle/>
          <a:p>
            <a:r>
              <a:rPr lang="en-US" sz="2000"/>
              <a:t>The unwritten rules, expectations, values, behaviors, etc. of college. </a:t>
            </a:r>
          </a:p>
        </p:txBody>
      </p:sp>
      <p:sp>
        <p:nvSpPr>
          <p:cNvPr id="4" name="Text Placeholder 3">
            <a:extLst>
              <a:ext uri="{FF2B5EF4-FFF2-40B4-BE49-F238E27FC236}">
                <a16:creationId xmlns:a16="http://schemas.microsoft.com/office/drawing/2014/main" id="{17C959FB-31F4-562F-5976-A04FF939A15E}"/>
              </a:ext>
            </a:extLst>
          </p:cNvPr>
          <p:cNvSpPr>
            <a:spLocks noGrp="1"/>
          </p:cNvSpPr>
          <p:nvPr>
            <p:ph type="body" sz="quarter" idx="13"/>
          </p:nvPr>
        </p:nvSpPr>
        <p:spPr>
          <a:xfrm>
            <a:off x="5769865" y="767774"/>
            <a:ext cx="5742686" cy="438912"/>
          </a:xfrm>
          <a:solidFill>
            <a:schemeClr val="accent6"/>
          </a:solidFill>
        </p:spPr>
        <p:txBody>
          <a:bodyPr/>
          <a:lstStyle/>
          <a:p>
            <a:r>
              <a:rPr lang="en-US" dirty="0"/>
              <a:t>1. Brainstorm in a small group…</a:t>
            </a:r>
          </a:p>
        </p:txBody>
      </p:sp>
      <p:sp>
        <p:nvSpPr>
          <p:cNvPr id="5" name="Text Placeholder 4">
            <a:extLst>
              <a:ext uri="{FF2B5EF4-FFF2-40B4-BE49-F238E27FC236}">
                <a16:creationId xmlns:a16="http://schemas.microsoft.com/office/drawing/2014/main" id="{67D2D072-4CE0-E605-23D1-DEF0F521A14C}"/>
              </a:ext>
            </a:extLst>
          </p:cNvPr>
          <p:cNvSpPr>
            <a:spLocks noGrp="1"/>
          </p:cNvSpPr>
          <p:nvPr>
            <p:ph type="body" sz="quarter" idx="12"/>
          </p:nvPr>
        </p:nvSpPr>
        <p:spPr>
          <a:xfrm>
            <a:off x="5769865" y="1206686"/>
            <a:ext cx="5742686" cy="1266883"/>
          </a:xfrm>
        </p:spPr>
        <p:txBody>
          <a:bodyPr>
            <a:normAutofit/>
          </a:bodyPr>
          <a:lstStyle/>
          <a:p>
            <a:r>
              <a:rPr lang="en-US"/>
              <a:t>What is some guidance, information, or ideas you wished someone had shared with you early in your college career?</a:t>
            </a:r>
          </a:p>
        </p:txBody>
      </p:sp>
      <p:sp>
        <p:nvSpPr>
          <p:cNvPr id="6" name="Text Placeholder 5">
            <a:extLst>
              <a:ext uri="{FF2B5EF4-FFF2-40B4-BE49-F238E27FC236}">
                <a16:creationId xmlns:a16="http://schemas.microsoft.com/office/drawing/2014/main" id="{944F3D60-3409-7616-63C7-B569C15AC1A2}"/>
              </a:ext>
            </a:extLst>
          </p:cNvPr>
          <p:cNvSpPr>
            <a:spLocks noGrp="1"/>
          </p:cNvSpPr>
          <p:nvPr>
            <p:ph type="body" sz="quarter" idx="11"/>
          </p:nvPr>
        </p:nvSpPr>
        <p:spPr>
          <a:xfrm>
            <a:off x="5769865" y="2694790"/>
            <a:ext cx="5742686" cy="438912"/>
          </a:xfrm>
          <a:solidFill>
            <a:schemeClr val="accent6"/>
          </a:solidFill>
        </p:spPr>
        <p:txBody>
          <a:bodyPr/>
          <a:lstStyle/>
          <a:p>
            <a:r>
              <a:rPr lang="en-US"/>
              <a:t>2. Chat with a neighbor…</a:t>
            </a:r>
          </a:p>
        </p:txBody>
      </p:sp>
      <p:sp>
        <p:nvSpPr>
          <p:cNvPr id="7" name="Text Placeholder 6">
            <a:extLst>
              <a:ext uri="{FF2B5EF4-FFF2-40B4-BE49-F238E27FC236}">
                <a16:creationId xmlns:a16="http://schemas.microsoft.com/office/drawing/2014/main" id="{D6838B5F-4A31-593D-BDB7-C6E5E096B9D9}"/>
              </a:ext>
            </a:extLst>
          </p:cNvPr>
          <p:cNvSpPr>
            <a:spLocks noGrp="1"/>
          </p:cNvSpPr>
          <p:nvPr>
            <p:ph type="body" sz="quarter" idx="14"/>
          </p:nvPr>
        </p:nvSpPr>
        <p:spPr>
          <a:xfrm>
            <a:off x="5769865" y="3133703"/>
            <a:ext cx="5742686" cy="1213151"/>
          </a:xfrm>
        </p:spPr>
        <p:txBody>
          <a:bodyPr/>
          <a:lstStyle/>
          <a:p>
            <a:r>
              <a:rPr lang="en-US"/>
              <a:t>What populations of students do you think might be most impacted by </a:t>
            </a:r>
            <a:r>
              <a:rPr lang="en-US" u="sng"/>
              <a:t>not</a:t>
            </a:r>
            <a:r>
              <a:rPr lang="en-US"/>
              <a:t> knowing about the hidden curriculum?</a:t>
            </a:r>
          </a:p>
        </p:txBody>
      </p:sp>
      <p:sp>
        <p:nvSpPr>
          <p:cNvPr id="9" name="Text Placeholder 5">
            <a:extLst>
              <a:ext uri="{FF2B5EF4-FFF2-40B4-BE49-F238E27FC236}">
                <a16:creationId xmlns:a16="http://schemas.microsoft.com/office/drawing/2014/main" id="{F6191227-6665-7E91-B821-4170BA296C26}"/>
              </a:ext>
            </a:extLst>
          </p:cNvPr>
          <p:cNvSpPr txBox="1">
            <a:spLocks/>
          </p:cNvSpPr>
          <p:nvPr/>
        </p:nvSpPr>
        <p:spPr>
          <a:xfrm>
            <a:off x="5769865" y="4554421"/>
            <a:ext cx="5742686" cy="438912"/>
          </a:xfrm>
          <a:prstGeom prst="snip1Rect">
            <a:avLst>
              <a:gd name="adj" fmla="val 50000"/>
            </a:avLst>
          </a:prstGeom>
          <a:solidFill>
            <a:schemeClr val="accent6"/>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3. Brainstorm together…</a:t>
            </a:r>
          </a:p>
        </p:txBody>
      </p:sp>
      <p:sp>
        <p:nvSpPr>
          <p:cNvPr id="10" name="Text Placeholder 6">
            <a:extLst>
              <a:ext uri="{FF2B5EF4-FFF2-40B4-BE49-F238E27FC236}">
                <a16:creationId xmlns:a16="http://schemas.microsoft.com/office/drawing/2014/main" id="{CB87D5A8-B76F-1C7E-EAC5-276BD2C39D18}"/>
              </a:ext>
            </a:extLst>
          </p:cNvPr>
          <p:cNvSpPr txBox="1">
            <a:spLocks/>
          </p:cNvSpPr>
          <p:nvPr/>
        </p:nvSpPr>
        <p:spPr>
          <a:xfrm>
            <a:off x="5769865" y="4993334"/>
            <a:ext cx="5742686" cy="879928"/>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rm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What can we do to reveal the hidden curriculum to our students?</a:t>
            </a:r>
          </a:p>
        </p:txBody>
      </p:sp>
    </p:spTree>
    <p:extLst>
      <p:ext uri="{BB962C8B-B14F-4D97-AF65-F5344CB8AC3E}">
        <p14:creationId xmlns:p14="http://schemas.microsoft.com/office/powerpoint/2010/main" val="4046286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AD5ED-EBA3-7A19-3B01-27F3D88B81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911BF-85DC-14EE-A19A-1A5C144A734A}"/>
              </a:ext>
            </a:extLst>
          </p:cNvPr>
          <p:cNvSpPr>
            <a:spLocks noGrp="1"/>
          </p:cNvSpPr>
          <p:nvPr>
            <p:ph type="ctrTitle"/>
          </p:nvPr>
        </p:nvSpPr>
        <p:spPr/>
        <p:txBody>
          <a:bodyPr anchor="t"/>
          <a:lstStyle/>
          <a:p>
            <a:r>
              <a:rPr lang="en-US" b="0"/>
              <a:t>Hidden Curriculum</a:t>
            </a:r>
            <a:r>
              <a:rPr lang="en-US" b="0">
                <a:solidFill>
                  <a:schemeClr val="bg1"/>
                </a:solidFill>
              </a:rPr>
              <a:t> 2</a:t>
            </a:r>
            <a:endParaRPr lang="en-US">
              <a:solidFill>
                <a:schemeClr val="bg1"/>
              </a:solidFill>
            </a:endParaRPr>
          </a:p>
        </p:txBody>
      </p:sp>
      <p:sp>
        <p:nvSpPr>
          <p:cNvPr id="6" name="Text Placeholder 5">
            <a:extLst>
              <a:ext uri="{FF2B5EF4-FFF2-40B4-BE49-F238E27FC236}">
                <a16:creationId xmlns:a16="http://schemas.microsoft.com/office/drawing/2014/main" id="{6C0E6008-A7B3-E7AA-D940-E0A0833EBFCA}"/>
              </a:ext>
            </a:extLst>
          </p:cNvPr>
          <p:cNvSpPr>
            <a:spLocks noGrp="1"/>
          </p:cNvSpPr>
          <p:nvPr>
            <p:ph type="body" sz="quarter" idx="10"/>
          </p:nvPr>
        </p:nvSpPr>
        <p:spPr>
          <a:xfrm>
            <a:off x="742951" y="1389888"/>
            <a:ext cx="4530798" cy="5007429"/>
          </a:xfrm>
        </p:spPr>
        <p:txBody>
          <a:bodyPr>
            <a:normAutofit/>
          </a:bodyPr>
          <a:lstStyle/>
          <a:p>
            <a:r>
              <a:rPr lang="en-US" sz="2000"/>
              <a:t>The unwritten rules, expectations, values, behaviors, etc. of college. For example,</a:t>
            </a:r>
          </a:p>
          <a:p>
            <a:pPr marL="365760" indent="-274320">
              <a:spcBef>
                <a:spcPts val="0"/>
              </a:spcBef>
              <a:spcAft>
                <a:spcPts val="0"/>
              </a:spcAft>
              <a:buFont typeface="Arial" panose="020B0604020202020204" pitchFamily="34" charset="0"/>
              <a:buChar char="•"/>
            </a:pPr>
            <a:r>
              <a:rPr lang="en-US" sz="2000"/>
              <a:t>How should I prepare for class?</a:t>
            </a:r>
          </a:p>
          <a:p>
            <a:pPr marL="365760" indent="-274320">
              <a:spcBef>
                <a:spcPts val="0"/>
              </a:spcBef>
              <a:spcAft>
                <a:spcPts val="0"/>
              </a:spcAft>
              <a:buFont typeface="Arial" panose="020B0604020202020204" pitchFamily="34" charset="0"/>
              <a:buChar char="•"/>
            </a:pPr>
            <a:r>
              <a:rPr lang="en-US" sz="2000"/>
              <a:t>What are office hours? Can I go?</a:t>
            </a:r>
          </a:p>
          <a:p>
            <a:pPr marL="365760" indent="-274320">
              <a:spcBef>
                <a:spcPts val="0"/>
              </a:spcBef>
              <a:spcAft>
                <a:spcPts val="0"/>
              </a:spcAft>
              <a:buFont typeface="Arial" panose="020B0604020202020204" pitchFamily="34" charset="0"/>
              <a:buChar char="•"/>
            </a:pPr>
            <a:r>
              <a:rPr lang="en-US" sz="2000"/>
              <a:t>What do I take notes on during class?</a:t>
            </a:r>
          </a:p>
          <a:p>
            <a:pPr marL="365760" indent="-274320">
              <a:spcBef>
                <a:spcPts val="0"/>
              </a:spcBef>
              <a:spcAft>
                <a:spcPts val="0"/>
              </a:spcAft>
              <a:buFont typeface="Arial" panose="020B0604020202020204" pitchFamily="34" charset="0"/>
              <a:buChar char="•"/>
            </a:pPr>
            <a:r>
              <a:rPr lang="en-US" sz="2000"/>
              <a:t>How do I study for exams?</a:t>
            </a:r>
          </a:p>
          <a:p>
            <a:pPr marL="365760" indent="-274320">
              <a:spcBef>
                <a:spcPts val="0"/>
              </a:spcBef>
              <a:spcAft>
                <a:spcPts val="0"/>
              </a:spcAft>
              <a:buFont typeface="Arial" panose="020B0604020202020204" pitchFamily="34" charset="0"/>
              <a:buChar char="•"/>
            </a:pPr>
            <a:r>
              <a:rPr lang="en-US" sz="2000"/>
              <a:t>I’m </a:t>
            </a:r>
            <a:r>
              <a:rPr lang="en-US" sz="2000" i="1"/>
              <a:t>struggling</a:t>
            </a:r>
            <a:r>
              <a:rPr lang="en-US" sz="2000"/>
              <a:t>. What can I do?</a:t>
            </a:r>
          </a:p>
          <a:p>
            <a:pPr>
              <a:spcBef>
                <a:spcPts val="1600"/>
              </a:spcBef>
              <a:spcAft>
                <a:spcPts val="0"/>
              </a:spcAft>
            </a:pPr>
            <a:r>
              <a:rPr lang="en-US" sz="2300">
                <a:latin typeface="Source Sans Pro Black" panose="020B0503030403020204" pitchFamily="34" charset="0"/>
              </a:rPr>
              <a:t>Why does it matter?</a:t>
            </a:r>
          </a:p>
          <a:p>
            <a:pPr marL="365760" indent="-274320">
              <a:spcBef>
                <a:spcPts val="0"/>
              </a:spcBef>
              <a:buFont typeface="Arial" panose="020B0604020202020204" pitchFamily="34" charset="0"/>
              <a:buChar char="•"/>
            </a:pPr>
            <a:r>
              <a:rPr lang="en-US" sz="2000"/>
              <a:t>Students without knowledge of hidden curriculum can struggle in courses and feel excluded from the community</a:t>
            </a:r>
          </a:p>
          <a:p>
            <a:pPr marL="365760" indent="-274320">
              <a:spcBef>
                <a:spcPts val="0"/>
              </a:spcBef>
              <a:buFont typeface="Arial" panose="020B0604020202020204" pitchFamily="34" charset="0"/>
              <a:buChar char="•"/>
            </a:pPr>
            <a:r>
              <a:rPr lang="en-US" sz="2000"/>
              <a:t>Class, department, campus support structures can be difficult to navigate</a:t>
            </a:r>
          </a:p>
          <a:p>
            <a:pPr marL="365760" indent="-274320">
              <a:spcBef>
                <a:spcPts val="0"/>
              </a:spcBef>
              <a:buFont typeface="Arial" panose="020B0604020202020204" pitchFamily="34" charset="0"/>
              <a:buChar char="•"/>
            </a:pPr>
            <a:r>
              <a:rPr lang="en-US" sz="2000"/>
              <a:t>These challenges particularly impact first generation and transfer students.</a:t>
            </a:r>
          </a:p>
        </p:txBody>
      </p:sp>
      <p:sp>
        <p:nvSpPr>
          <p:cNvPr id="3" name="Text Placeholder 2">
            <a:extLst>
              <a:ext uri="{FF2B5EF4-FFF2-40B4-BE49-F238E27FC236}">
                <a16:creationId xmlns:a16="http://schemas.microsoft.com/office/drawing/2014/main" id="{2014533E-E535-AEBF-1A8E-299F5F442BD4}"/>
              </a:ext>
            </a:extLst>
          </p:cNvPr>
          <p:cNvSpPr>
            <a:spLocks noGrp="1"/>
          </p:cNvSpPr>
          <p:nvPr>
            <p:ph type="body" sz="quarter" idx="13"/>
          </p:nvPr>
        </p:nvSpPr>
        <p:spPr>
          <a:xfrm>
            <a:off x="5769865" y="767774"/>
            <a:ext cx="5742686" cy="438912"/>
          </a:xfrm>
          <a:prstGeom prst="snip1Rect">
            <a:avLst>
              <a:gd name="adj" fmla="val 50000"/>
            </a:avLst>
          </a:prstGeom>
          <a:solidFill>
            <a:schemeClr val="accent3">
              <a:lumMod val="75000"/>
            </a:schemeClr>
          </a:solidFill>
        </p:spPr>
        <p:txBody>
          <a:bodyPr anchor="ctr"/>
          <a:lstStyle/>
          <a:p>
            <a:r>
              <a:rPr lang="en-US"/>
              <a:t>Reveal the Hidden Curriculum</a:t>
            </a:r>
          </a:p>
        </p:txBody>
      </p:sp>
      <p:sp>
        <p:nvSpPr>
          <p:cNvPr id="4" name="Text Placeholder 3">
            <a:extLst>
              <a:ext uri="{FF2B5EF4-FFF2-40B4-BE49-F238E27FC236}">
                <a16:creationId xmlns:a16="http://schemas.microsoft.com/office/drawing/2014/main" id="{84DC0B8E-1D28-A017-1E34-A3FA96E03A85}"/>
              </a:ext>
            </a:extLst>
          </p:cNvPr>
          <p:cNvSpPr>
            <a:spLocks noGrp="1"/>
          </p:cNvSpPr>
          <p:nvPr>
            <p:ph type="body" sz="quarter" idx="12"/>
          </p:nvPr>
        </p:nvSpPr>
        <p:spPr>
          <a:xfrm>
            <a:off x="5769865" y="1206685"/>
            <a:ext cx="5742686" cy="5061593"/>
          </a:xfrm>
        </p:spPr>
        <p:txBody>
          <a:bodyPr rIns="91440">
            <a:noAutofit/>
          </a:bodyPr>
          <a:lstStyle/>
          <a:p>
            <a:pPr marL="182880" indent="-182880">
              <a:spcBef>
                <a:spcPts val="400"/>
              </a:spcBef>
              <a:spcAft>
                <a:spcPts val="0"/>
              </a:spcAft>
              <a:buFont typeface="Arial" panose="020B0604020202020204" pitchFamily="34" charset="0"/>
              <a:buChar char="•"/>
            </a:pPr>
            <a:r>
              <a:rPr lang="en-US" sz="2000" dirty="0"/>
              <a:t>Remind students about support – office hours, </a:t>
            </a:r>
            <a:r>
              <a:rPr lang="en-US" sz="2000" dirty="0">
                <a:hlinkClick r:id="rId3"/>
              </a:rPr>
              <a:t>Counselling Services</a:t>
            </a:r>
            <a:r>
              <a:rPr lang="en-US" sz="2000" dirty="0"/>
              <a:t>, </a:t>
            </a:r>
            <a:r>
              <a:rPr lang="en-US" sz="2000" dirty="0">
                <a:hlinkClick r:id="rId4"/>
              </a:rPr>
              <a:t>TAEC</a:t>
            </a:r>
            <a:r>
              <a:rPr lang="en-US" sz="2000" dirty="0"/>
              <a:t> and other campus help centers, etc. Normalize and explain their use</a:t>
            </a:r>
          </a:p>
          <a:p>
            <a:pPr marL="182880" indent="-182880">
              <a:spcBef>
                <a:spcPts val="400"/>
              </a:spcBef>
              <a:spcAft>
                <a:spcPts val="0"/>
              </a:spcAft>
              <a:buFont typeface="Arial" panose="020B0604020202020204" pitchFamily="34" charset="0"/>
              <a:buChar char="•"/>
            </a:pPr>
            <a:r>
              <a:rPr lang="en-US" sz="2000" dirty="0"/>
              <a:t>Guide learning/study skills – assign reading questions to answer, use reading </a:t>
            </a:r>
            <a:r>
              <a:rPr lang="en-US" sz="2000" dirty="0">
                <a:hlinkClick r:id="rId5"/>
              </a:rPr>
              <a:t>annotations tools</a:t>
            </a:r>
            <a:r>
              <a:rPr lang="en-US" sz="2000" dirty="0"/>
              <a:t>, provide study guides, share partial notes or half-completed slides for students to fill in</a:t>
            </a:r>
          </a:p>
          <a:p>
            <a:pPr marL="182880" indent="-182880">
              <a:spcBef>
                <a:spcPts val="400"/>
              </a:spcBef>
              <a:spcAft>
                <a:spcPts val="0"/>
              </a:spcAft>
              <a:buFont typeface="Arial" panose="020B0604020202020204" pitchFamily="34" charset="0"/>
              <a:buChar char="•"/>
            </a:pPr>
            <a:r>
              <a:rPr lang="en-US" sz="2000" dirty="0"/>
              <a:t>Write assignments that clearly describe purpose, task, and grading criteria. </a:t>
            </a:r>
            <a:r>
              <a:rPr lang="en-US" sz="2000" dirty="0">
                <a:hlinkClick r:id="rId6"/>
              </a:rPr>
              <a:t>Use good rubrics</a:t>
            </a:r>
            <a:r>
              <a:rPr lang="en-US" sz="2000" dirty="0"/>
              <a:t>.</a:t>
            </a:r>
          </a:p>
          <a:p>
            <a:pPr marL="182880" indent="-182880">
              <a:spcBef>
                <a:spcPts val="400"/>
              </a:spcBef>
              <a:spcAft>
                <a:spcPts val="0"/>
              </a:spcAft>
              <a:buFont typeface="Arial" panose="020B0604020202020204" pitchFamily="34" charset="0"/>
              <a:buChar char="•"/>
            </a:pPr>
            <a:r>
              <a:rPr lang="en-US" sz="2000" dirty="0"/>
              <a:t>Make learning personal – share your experiences and interests, connect content to student lives</a:t>
            </a:r>
          </a:p>
          <a:p>
            <a:pPr marL="182880" indent="-182880">
              <a:spcBef>
                <a:spcPts val="400"/>
              </a:spcBef>
              <a:spcAft>
                <a:spcPts val="0"/>
              </a:spcAft>
              <a:buFont typeface="Arial" panose="020B0604020202020204" pitchFamily="34" charset="0"/>
              <a:buChar char="•"/>
            </a:pPr>
            <a:r>
              <a:rPr lang="en-US" sz="2000" dirty="0"/>
              <a:t>Use metacognitive assignments to help students reflect on their own learning</a:t>
            </a:r>
          </a:p>
          <a:p>
            <a:pPr marL="182880" indent="-182880">
              <a:spcBef>
                <a:spcPts val="400"/>
              </a:spcBef>
              <a:spcAft>
                <a:spcPts val="0"/>
              </a:spcAft>
              <a:buFont typeface="Arial" panose="020B0604020202020204" pitchFamily="34" charset="0"/>
              <a:buChar char="•"/>
            </a:pPr>
            <a:r>
              <a:rPr lang="en-US" sz="2000" dirty="0"/>
              <a:t>Share the reasons for your pedagogical choices</a:t>
            </a:r>
          </a:p>
          <a:p>
            <a:pPr marL="182880" indent="-182880">
              <a:spcBef>
                <a:spcPts val="400"/>
              </a:spcBef>
              <a:spcAft>
                <a:spcPts val="0"/>
              </a:spcAft>
              <a:buFont typeface="Arial" panose="020B0604020202020204" pitchFamily="34" charset="0"/>
              <a:buChar char="•"/>
            </a:pPr>
            <a:r>
              <a:rPr lang="en-US" sz="2000" dirty="0"/>
              <a:t>Define academic/university terms clearly</a:t>
            </a:r>
          </a:p>
        </p:txBody>
      </p:sp>
    </p:spTree>
    <p:extLst>
      <p:ext uri="{BB962C8B-B14F-4D97-AF65-F5344CB8AC3E}">
        <p14:creationId xmlns:p14="http://schemas.microsoft.com/office/powerpoint/2010/main" val="37159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574B-FF8C-5809-37B9-2C2929CC5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A211E-5A2E-0F58-A1F8-8272C32B86E0}"/>
              </a:ext>
            </a:extLst>
          </p:cNvPr>
          <p:cNvSpPr>
            <a:spLocks noGrp="1"/>
          </p:cNvSpPr>
          <p:nvPr>
            <p:ph type="title"/>
          </p:nvPr>
        </p:nvSpPr>
        <p:spPr>
          <a:xfrm>
            <a:off x="723900" y="2038432"/>
            <a:ext cx="5094855" cy="2281187"/>
          </a:xfrm>
          <a:prstGeom prst="rect">
            <a:avLst/>
          </a:prstGeom>
        </p:spPr>
        <p:txBody>
          <a:bodyPr/>
          <a:lstStyle/>
          <a:p>
            <a:r>
              <a:rPr lang="en-US" dirty="0"/>
              <a:t>Facilitating Class</a:t>
            </a:r>
          </a:p>
        </p:txBody>
      </p:sp>
      <p:sp>
        <p:nvSpPr>
          <p:cNvPr id="3" name="TextBox 2">
            <a:extLst>
              <a:ext uri="{FF2B5EF4-FFF2-40B4-BE49-F238E27FC236}">
                <a16:creationId xmlns:a16="http://schemas.microsoft.com/office/drawing/2014/main" id="{E2EE65CE-9ADA-43C3-27EB-AEFADB29B8F6}"/>
              </a:ext>
            </a:extLst>
          </p:cNvPr>
          <p:cNvSpPr txBox="1"/>
          <p:nvPr/>
        </p:nvSpPr>
        <p:spPr>
          <a:xfrm>
            <a:off x="5818755" y="1645272"/>
            <a:ext cx="4228494" cy="2067233"/>
          </a:xfrm>
          <a:prstGeom prst="rect">
            <a:avLst/>
          </a:prstGeom>
          <a:noFill/>
        </p:spPr>
        <p:txBody>
          <a:bodyPr wrap="square">
            <a:spAutoFit/>
          </a:bodyPr>
          <a:lstStyle/>
          <a:p>
            <a:pPr marL="274320" indent="-182880">
              <a:spcBef>
                <a:spcPts val="0"/>
              </a:spcBef>
              <a:spcAft>
                <a:spcPts val="200"/>
              </a:spcAft>
              <a:buFont typeface="Arial" panose="020B0604020202020204" pitchFamily="34" charset="0"/>
              <a:buChar char="•"/>
            </a:pPr>
            <a:r>
              <a:rPr lang="en-US" sz="2000" dirty="0"/>
              <a:t>Use Student Names and Pronouns</a:t>
            </a:r>
          </a:p>
          <a:p>
            <a:pPr marL="274320" indent="-182880">
              <a:spcBef>
                <a:spcPts val="0"/>
              </a:spcBef>
              <a:spcAft>
                <a:spcPts val="200"/>
              </a:spcAft>
              <a:buFont typeface="Arial" panose="020B0604020202020204" pitchFamily="34" charset="0"/>
              <a:buChar char="•"/>
            </a:pPr>
            <a:r>
              <a:rPr lang="en-US" sz="2000" dirty="0"/>
              <a:t>Wait Time and Equal Participation</a:t>
            </a:r>
          </a:p>
          <a:p>
            <a:pPr marL="274320" indent="-182880">
              <a:spcBef>
                <a:spcPts val="0"/>
              </a:spcBef>
              <a:spcAft>
                <a:spcPts val="200"/>
              </a:spcAft>
              <a:buFont typeface="Arial" panose="020B0604020202020204" pitchFamily="34" charset="0"/>
              <a:buChar char="•"/>
            </a:pPr>
            <a:r>
              <a:rPr lang="en-US" sz="2000" dirty="0"/>
              <a:t>Active Learning</a:t>
            </a:r>
          </a:p>
          <a:p>
            <a:pPr marL="274320" indent="-182880">
              <a:spcBef>
                <a:spcPts val="0"/>
              </a:spcBef>
              <a:spcAft>
                <a:spcPts val="200"/>
              </a:spcAft>
              <a:buFont typeface="Arial" panose="020B0604020202020204" pitchFamily="34" charset="0"/>
              <a:buChar char="•"/>
            </a:pPr>
            <a:r>
              <a:rPr lang="en-US" sz="2000" dirty="0">
                <a:latin typeface="Source Sans Pro"/>
                <a:ea typeface="Source Sans Pro"/>
              </a:rPr>
              <a:t>Easing Students in Participation</a:t>
            </a:r>
          </a:p>
          <a:p>
            <a:pPr marL="274320" indent="-182880">
              <a:spcBef>
                <a:spcPts val="0"/>
              </a:spcBef>
              <a:spcAft>
                <a:spcPts val="200"/>
              </a:spcAft>
              <a:buFont typeface="Arial" panose="020B0604020202020204" pitchFamily="34" charset="0"/>
              <a:buChar char="•"/>
            </a:pPr>
            <a:r>
              <a:rPr lang="en-US" sz="2000" dirty="0"/>
              <a:t>Use Student Roles for Group Work*</a:t>
            </a:r>
          </a:p>
          <a:p>
            <a:pPr marL="274320" indent="-182880">
              <a:spcBef>
                <a:spcPts val="0"/>
              </a:spcBef>
              <a:spcAft>
                <a:spcPts val="200"/>
              </a:spcAft>
              <a:buFont typeface="Arial" panose="020B0604020202020204" pitchFamily="34" charset="0"/>
              <a:buChar char="•"/>
            </a:pPr>
            <a:r>
              <a:rPr lang="en-US" sz="2000" dirty="0"/>
              <a:t>Ice-Breakers*</a:t>
            </a:r>
            <a:endParaRPr lang="en-US" sz="2000" dirty="0">
              <a:latin typeface="Source Sans Pro" panose="020B0503030403020204" pitchFamily="34" charset="0"/>
            </a:endParaRPr>
          </a:p>
        </p:txBody>
      </p:sp>
    </p:spTree>
    <p:extLst>
      <p:ext uri="{BB962C8B-B14F-4D97-AF65-F5344CB8AC3E}">
        <p14:creationId xmlns:p14="http://schemas.microsoft.com/office/powerpoint/2010/main" val="35778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a:extLst>
              <a:ext uri="{FF2B5EF4-FFF2-40B4-BE49-F238E27FC236}">
                <a16:creationId xmlns:a16="http://schemas.microsoft.com/office/drawing/2014/main" id="{B86BAF9B-B17B-4247-923D-35F911F8B062}"/>
              </a:ext>
              <a:ext uri="{C183D7F6-B498-43B3-948B-1728B52AA6E4}">
                <adec:decorative xmlns:adec="http://schemas.microsoft.com/office/drawing/2017/decorative" val="1"/>
              </a:ext>
            </a:extLst>
          </p:cNvPr>
          <p:cNvSpPr/>
          <p:nvPr/>
        </p:nvSpPr>
        <p:spPr>
          <a:xfrm>
            <a:off x="534171" y="5655896"/>
            <a:ext cx="5208967" cy="812953"/>
          </a:xfrm>
          <a:prstGeom prst="round2DiagRect">
            <a:avLst>
              <a:gd name="adj1" fmla="val 29995"/>
              <a:gd name="adj2" fmla="val 0"/>
            </a:avLst>
          </a:prstGeom>
          <a:solidFill>
            <a:srgbClr val="007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E9596-E3C7-0720-E0E2-B5299B0BF904}"/>
              </a:ext>
            </a:extLst>
          </p:cNvPr>
          <p:cNvSpPr>
            <a:spLocks noGrp="1"/>
          </p:cNvSpPr>
          <p:nvPr>
            <p:ph type="ctrTitle"/>
          </p:nvPr>
        </p:nvSpPr>
        <p:spPr/>
        <p:txBody>
          <a:bodyPr/>
          <a:lstStyle/>
          <a:p>
            <a:r>
              <a:rPr lang="en-US"/>
              <a:t>Use Student Names </a:t>
            </a:r>
            <a:br>
              <a:rPr lang="en-US"/>
            </a:br>
            <a:r>
              <a:rPr lang="en-US"/>
              <a:t>and Pronouns</a:t>
            </a:r>
          </a:p>
        </p:txBody>
      </p:sp>
      <p:sp>
        <p:nvSpPr>
          <p:cNvPr id="3" name="Text Placeholder 2">
            <a:extLst>
              <a:ext uri="{FF2B5EF4-FFF2-40B4-BE49-F238E27FC236}">
                <a16:creationId xmlns:a16="http://schemas.microsoft.com/office/drawing/2014/main" id="{AFCBD76B-340C-98FC-D6DA-196290600C35}"/>
              </a:ext>
            </a:extLst>
          </p:cNvPr>
          <p:cNvSpPr>
            <a:spLocks noGrp="1"/>
          </p:cNvSpPr>
          <p:nvPr>
            <p:ph type="body" sz="quarter" idx="10"/>
          </p:nvPr>
        </p:nvSpPr>
        <p:spPr>
          <a:xfrm>
            <a:off x="742949" y="1894355"/>
            <a:ext cx="4989573" cy="4647122"/>
          </a:xfrm>
        </p:spPr>
        <p:txBody>
          <a:bodyPr>
            <a:normAutofit fontScale="85000" lnSpcReduction="10000"/>
          </a:bodyPr>
          <a:lstStyle/>
          <a:p>
            <a:pPr>
              <a:lnSpc>
                <a:spcPct val="110000"/>
              </a:lnSpc>
              <a:spcAft>
                <a:spcPts val="0"/>
              </a:spcAft>
            </a:pPr>
            <a:r>
              <a:rPr lang="en-US" sz="2400" dirty="0"/>
              <a:t>Name tents to help you learn names. Peak at them to call on a student by name while you are still learning.</a:t>
            </a:r>
            <a:endParaRPr lang="en-US" sz="2400" i="1" dirty="0"/>
          </a:p>
          <a:p>
            <a:pPr>
              <a:lnSpc>
                <a:spcPct val="110000"/>
              </a:lnSpc>
              <a:spcAft>
                <a:spcPts val="0"/>
              </a:spcAft>
            </a:pPr>
            <a:r>
              <a:rPr lang="en-US" sz="2400" dirty="0"/>
              <a:t>Invite students to share their pronouns and model by sharing your own.</a:t>
            </a:r>
          </a:p>
          <a:p>
            <a:pPr>
              <a:lnSpc>
                <a:spcPct val="110000"/>
              </a:lnSpc>
              <a:spcBef>
                <a:spcPts val="1600"/>
              </a:spcBef>
              <a:spcAft>
                <a:spcPts val="0"/>
              </a:spcAft>
            </a:pPr>
            <a:r>
              <a:rPr lang="en-US" sz="2500" b="1" dirty="0">
                <a:latin typeface="Source Sans Pro Black" panose="020B0503030403020204" pitchFamily="34" charset="0"/>
              </a:rPr>
              <a:t>Why does it matter?</a:t>
            </a:r>
          </a:p>
          <a:p>
            <a:pPr marL="365760" indent="-274320">
              <a:lnSpc>
                <a:spcPct val="110000"/>
              </a:lnSpc>
              <a:spcBef>
                <a:spcPts val="0"/>
              </a:spcBef>
              <a:spcAft>
                <a:spcPts val="600"/>
              </a:spcAft>
              <a:buFont typeface="Arial" panose="020B0604020202020204" pitchFamily="34" charset="0"/>
              <a:buChar char="•"/>
            </a:pPr>
            <a:r>
              <a:rPr lang="en-US" sz="2400" dirty="0"/>
              <a:t>Learning and using student names and pronouns improves sense of belonging. </a:t>
            </a:r>
          </a:p>
          <a:p>
            <a:pPr marL="365760" indent="-274320">
              <a:lnSpc>
                <a:spcPct val="110000"/>
              </a:lnSpc>
              <a:spcBef>
                <a:spcPts val="0"/>
              </a:spcBef>
              <a:spcAft>
                <a:spcPts val="600"/>
              </a:spcAft>
              <a:buFont typeface="Arial" panose="020B0604020202020204" pitchFamily="34" charset="0"/>
              <a:buChar char="•"/>
            </a:pPr>
            <a:r>
              <a:rPr lang="en-US" sz="2400" dirty="0"/>
              <a:t>Helping students learn each other’s names improves collaboration and engagement.</a:t>
            </a:r>
          </a:p>
          <a:p>
            <a:pPr>
              <a:lnSpc>
                <a:spcPct val="110000"/>
              </a:lnSpc>
              <a:spcBef>
                <a:spcPts val="2800"/>
              </a:spcBef>
              <a:spcAft>
                <a:spcPts val="0"/>
              </a:spcAft>
            </a:pPr>
            <a:r>
              <a:rPr lang="en-US" sz="2000" dirty="0">
                <a:solidFill>
                  <a:schemeClr val="bg2"/>
                </a:solidFill>
              </a:rPr>
              <a:t>Learn more:</a:t>
            </a:r>
            <a:r>
              <a:rPr lang="en-US" sz="2000" dirty="0"/>
              <a:t> </a:t>
            </a:r>
            <a:r>
              <a:rPr lang="en-US" sz="2000" dirty="0">
                <a:solidFill>
                  <a:schemeClr val="bg1"/>
                </a:solidFill>
              </a:rPr>
              <a:t>the Division of Student Life has resources on </a:t>
            </a:r>
            <a:r>
              <a:rPr lang="en-US" sz="2000" dirty="0">
                <a:solidFill>
                  <a:schemeClr val="bg1"/>
                </a:solidFill>
                <a:hlinkClick r:id="rId2">
                  <a:extLst>
                    <a:ext uri="{A12FA001-AC4F-418D-AE19-62706E023703}">
                      <ahyp:hlinkClr xmlns:ahyp="http://schemas.microsoft.com/office/drawing/2018/hyperlinkcolor" val="tx"/>
                    </a:ext>
                  </a:extLst>
                </a:hlinkClick>
              </a:rPr>
              <a:t>understanding pronouns</a:t>
            </a:r>
            <a:r>
              <a:rPr lang="en-US" sz="2000" dirty="0">
                <a:solidFill>
                  <a:schemeClr val="bg1"/>
                </a:solidFill>
              </a:rPr>
              <a:t>.</a:t>
            </a:r>
          </a:p>
          <a:p>
            <a:endParaRPr lang="en-US" dirty="0"/>
          </a:p>
        </p:txBody>
      </p:sp>
      <p:sp>
        <p:nvSpPr>
          <p:cNvPr id="4" name="Text Placeholder 3">
            <a:extLst>
              <a:ext uri="{FF2B5EF4-FFF2-40B4-BE49-F238E27FC236}">
                <a16:creationId xmlns:a16="http://schemas.microsoft.com/office/drawing/2014/main" id="{247B29A0-9F5C-24EC-9FB5-014B21CE6928}"/>
              </a:ext>
            </a:extLst>
          </p:cNvPr>
          <p:cNvSpPr>
            <a:spLocks noGrp="1"/>
          </p:cNvSpPr>
          <p:nvPr>
            <p:ph type="body" sz="quarter" idx="13"/>
          </p:nvPr>
        </p:nvSpPr>
        <p:spPr>
          <a:xfrm>
            <a:off x="6096000" y="767774"/>
            <a:ext cx="5416550" cy="438912"/>
          </a:xfrm>
          <a:solidFill>
            <a:schemeClr val="accent3">
              <a:lumMod val="75000"/>
            </a:schemeClr>
          </a:solidFill>
        </p:spPr>
        <p:txBody>
          <a:bodyPr/>
          <a:lstStyle/>
          <a:p>
            <a:r>
              <a:rPr lang="en-US"/>
              <a:t>Tips for Using Name Tents</a:t>
            </a:r>
          </a:p>
        </p:txBody>
      </p:sp>
      <p:sp>
        <p:nvSpPr>
          <p:cNvPr id="5" name="Text Placeholder 4">
            <a:extLst>
              <a:ext uri="{FF2B5EF4-FFF2-40B4-BE49-F238E27FC236}">
                <a16:creationId xmlns:a16="http://schemas.microsoft.com/office/drawing/2014/main" id="{D40EBE33-7A77-9479-39F9-D6E08C077A35}"/>
              </a:ext>
            </a:extLst>
          </p:cNvPr>
          <p:cNvSpPr>
            <a:spLocks noGrp="1"/>
          </p:cNvSpPr>
          <p:nvPr>
            <p:ph type="body" sz="quarter" idx="12"/>
          </p:nvPr>
        </p:nvSpPr>
        <p:spPr>
          <a:xfrm>
            <a:off x="6096000" y="1206685"/>
            <a:ext cx="5416550" cy="4983907"/>
          </a:xfrm>
        </p:spPr>
        <p:txBody>
          <a:bodyPr>
            <a:normAutofit/>
          </a:bodyPr>
          <a:lstStyle/>
          <a:p>
            <a:r>
              <a:rPr lang="en-US" sz="2000" dirty="0"/>
              <a:t>Half-sheets of paper, </a:t>
            </a:r>
            <a:br>
              <a:rPr lang="en-US" sz="2000" dirty="0"/>
            </a:br>
            <a:r>
              <a:rPr lang="en-US" sz="2000" dirty="0"/>
              <a:t>folded in half again</a:t>
            </a:r>
          </a:p>
          <a:p>
            <a:pPr>
              <a:spcBef>
                <a:spcPts val="7600"/>
              </a:spcBef>
              <a:spcAft>
                <a:spcPts val="0"/>
              </a:spcAft>
            </a:pPr>
            <a:r>
              <a:rPr lang="en-US" sz="2000" dirty="0"/>
              <a:t>Thick, card-stock paper lasts longer than regular copier/printer paper.</a:t>
            </a:r>
          </a:p>
          <a:p>
            <a:pPr>
              <a:spcAft>
                <a:spcPts val="0"/>
              </a:spcAft>
            </a:pPr>
            <a:r>
              <a:rPr lang="en-US" sz="2000" dirty="0"/>
              <a:t>Write with </a:t>
            </a:r>
            <a:r>
              <a:rPr lang="en-US" sz="2000" b="1" dirty="0"/>
              <a:t>markers</a:t>
            </a:r>
            <a:r>
              <a:rPr lang="en-US" sz="2000" dirty="0"/>
              <a:t> (not pen/pencils) to greatly improve readability.</a:t>
            </a:r>
          </a:p>
          <a:p>
            <a:pPr>
              <a:spcAft>
                <a:spcPts val="0"/>
              </a:spcAft>
            </a:pPr>
            <a:r>
              <a:rPr lang="en-US" sz="2000" dirty="0"/>
              <a:t>Write name on front </a:t>
            </a:r>
            <a:r>
              <a:rPr lang="en-US" sz="2000" i="1" dirty="0"/>
              <a:t>and back </a:t>
            </a:r>
            <a:r>
              <a:rPr lang="en-US" sz="2000" dirty="0"/>
              <a:t>of the tent so neighboring students can see names too.</a:t>
            </a:r>
          </a:p>
          <a:p>
            <a:pPr>
              <a:spcAft>
                <a:spcPts val="0"/>
              </a:spcAft>
            </a:pPr>
            <a:r>
              <a:rPr lang="en-US" sz="2000" dirty="0"/>
              <a:t>To reduce name tent loss, collect them at the end of class. Passing them out next class helps you practice connecting names and faces.</a:t>
            </a:r>
          </a:p>
        </p:txBody>
      </p:sp>
      <p:grpSp>
        <p:nvGrpSpPr>
          <p:cNvPr id="7" name="Group 6">
            <a:extLst>
              <a:ext uri="{FF2B5EF4-FFF2-40B4-BE49-F238E27FC236}">
                <a16:creationId xmlns:a16="http://schemas.microsoft.com/office/drawing/2014/main" id="{62526968-E101-7B6B-3057-FECDC255B8BE}"/>
              </a:ext>
              <a:ext uri="{C183D7F6-B498-43B3-948B-1728B52AA6E4}">
                <adec:decorative xmlns:adec="http://schemas.microsoft.com/office/drawing/2017/decorative" val="1"/>
              </a:ext>
            </a:extLst>
          </p:cNvPr>
          <p:cNvGrpSpPr/>
          <p:nvPr/>
        </p:nvGrpSpPr>
        <p:grpSpPr>
          <a:xfrm>
            <a:off x="6313949" y="1337738"/>
            <a:ext cx="5096910" cy="1501717"/>
            <a:chOff x="6287993" y="4057655"/>
            <a:chExt cx="5374364" cy="1583464"/>
          </a:xfrm>
        </p:grpSpPr>
        <p:pic>
          <p:nvPicPr>
            <p:cNvPr id="8" name="Picture 7">
              <a:extLst>
                <a:ext uri="{FF2B5EF4-FFF2-40B4-BE49-F238E27FC236}">
                  <a16:creationId xmlns:a16="http://schemas.microsoft.com/office/drawing/2014/main" id="{27132842-1CD8-2D61-C163-E217B2FF38A5}"/>
                </a:ext>
              </a:extLst>
            </p:cNvPr>
            <p:cNvPicPr>
              <a:picLocks noChangeAspect="1"/>
            </p:cNvPicPr>
            <p:nvPr/>
          </p:nvPicPr>
          <p:blipFill>
            <a:blip r:embed="rId3"/>
            <a:stretch>
              <a:fillRect/>
            </a:stretch>
          </p:blipFill>
          <p:spPr>
            <a:xfrm>
              <a:off x="9058857" y="4057655"/>
              <a:ext cx="2603500" cy="1282700"/>
            </a:xfrm>
            <a:prstGeom prst="rect">
              <a:avLst/>
            </a:prstGeom>
          </p:spPr>
        </p:pic>
        <p:sp>
          <p:nvSpPr>
            <p:cNvPr id="9" name="TextBox 8">
              <a:extLst>
                <a:ext uri="{FF2B5EF4-FFF2-40B4-BE49-F238E27FC236}">
                  <a16:creationId xmlns:a16="http://schemas.microsoft.com/office/drawing/2014/main" id="{76F9A255-B96C-0D55-7B87-5C59CDE84A70}"/>
                </a:ext>
              </a:extLst>
            </p:cNvPr>
            <p:cNvSpPr txBox="1"/>
            <p:nvPr/>
          </p:nvSpPr>
          <p:spPr>
            <a:xfrm>
              <a:off x="10138357" y="4423680"/>
              <a:ext cx="1037552" cy="523220"/>
            </a:xfrm>
            <a:prstGeom prst="rect">
              <a:avLst/>
            </a:prstGeom>
            <a:noFill/>
          </p:spPr>
          <p:txBody>
            <a:bodyPr wrap="square">
              <a:spAutoFit/>
            </a:bodyPr>
            <a:lstStyle/>
            <a:p>
              <a:r>
                <a:rPr lang="en-US" sz="2800">
                  <a:latin typeface="+mn-lt"/>
                </a:rPr>
                <a:t>Allie</a:t>
              </a:r>
            </a:p>
          </p:txBody>
        </p:sp>
        <p:pic>
          <p:nvPicPr>
            <p:cNvPr id="10" name="Picture 9">
              <a:extLst>
                <a:ext uri="{FF2B5EF4-FFF2-40B4-BE49-F238E27FC236}">
                  <a16:creationId xmlns:a16="http://schemas.microsoft.com/office/drawing/2014/main" id="{636C1DD7-356A-1E5F-4BE4-6E5102BA54BA}"/>
                </a:ext>
              </a:extLst>
            </p:cNvPr>
            <p:cNvPicPr>
              <a:picLocks noChangeAspect="1"/>
            </p:cNvPicPr>
            <p:nvPr/>
          </p:nvPicPr>
          <p:blipFill>
            <a:blip r:embed="rId4"/>
            <a:stretch>
              <a:fillRect/>
            </a:stretch>
          </p:blipFill>
          <p:spPr>
            <a:xfrm>
              <a:off x="6287993" y="4815619"/>
              <a:ext cx="3467101" cy="825500"/>
            </a:xfrm>
            <a:prstGeom prst="rect">
              <a:avLst/>
            </a:prstGeom>
          </p:spPr>
        </p:pic>
        <p:sp>
          <p:nvSpPr>
            <p:cNvPr id="11" name="TextBox 10">
              <a:extLst>
                <a:ext uri="{FF2B5EF4-FFF2-40B4-BE49-F238E27FC236}">
                  <a16:creationId xmlns:a16="http://schemas.microsoft.com/office/drawing/2014/main" id="{BA64B161-76A0-4DE6-FFE6-C7C96D3D8CB9}"/>
                </a:ext>
              </a:extLst>
            </p:cNvPr>
            <p:cNvSpPr txBox="1"/>
            <p:nvPr/>
          </p:nvSpPr>
          <p:spPr>
            <a:xfrm>
              <a:off x="6922928" y="5010456"/>
              <a:ext cx="2452816" cy="421890"/>
            </a:xfrm>
            <a:prstGeom prst="rect">
              <a:avLst/>
            </a:prstGeom>
            <a:noFill/>
          </p:spPr>
          <p:txBody>
            <a:bodyPr wrap="square">
              <a:spAutoFit/>
            </a:bodyPr>
            <a:lstStyle/>
            <a:p>
              <a:r>
                <a:rPr lang="en-US" sz="2000">
                  <a:latin typeface="+mn-lt"/>
                </a:rPr>
                <a:t>Allie     she/her/hers</a:t>
              </a:r>
            </a:p>
          </p:txBody>
        </p:sp>
      </p:grpSp>
    </p:spTree>
    <p:extLst>
      <p:ext uri="{BB962C8B-B14F-4D97-AF65-F5344CB8AC3E}">
        <p14:creationId xmlns:p14="http://schemas.microsoft.com/office/powerpoint/2010/main" val="35996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3BED7-F010-B3AF-4F7E-9B2142CA5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CF5B6-586B-FEFB-7CFF-E9521B97998E}"/>
              </a:ext>
            </a:extLst>
          </p:cNvPr>
          <p:cNvSpPr>
            <a:spLocks noGrp="1"/>
          </p:cNvSpPr>
          <p:nvPr>
            <p:ph type="ctrTitle"/>
          </p:nvPr>
        </p:nvSpPr>
        <p:spPr/>
        <p:txBody>
          <a:bodyPr/>
          <a:lstStyle/>
          <a:p>
            <a:r>
              <a:rPr lang="en-US"/>
              <a:t>Wait Time and Equitable Participation</a:t>
            </a:r>
          </a:p>
        </p:txBody>
      </p:sp>
      <p:sp>
        <p:nvSpPr>
          <p:cNvPr id="4" name="Text Placeholder 3">
            <a:extLst>
              <a:ext uri="{FF2B5EF4-FFF2-40B4-BE49-F238E27FC236}">
                <a16:creationId xmlns:a16="http://schemas.microsoft.com/office/drawing/2014/main" id="{4EFDF24C-D3EA-AF7B-9B75-879471831A03}"/>
              </a:ext>
            </a:extLst>
          </p:cNvPr>
          <p:cNvSpPr>
            <a:spLocks noGrp="1"/>
          </p:cNvSpPr>
          <p:nvPr>
            <p:ph type="body" sz="quarter" idx="10"/>
          </p:nvPr>
        </p:nvSpPr>
        <p:spPr>
          <a:xfrm>
            <a:off x="742950" y="1926771"/>
            <a:ext cx="5222421" cy="4454175"/>
          </a:xfrm>
        </p:spPr>
        <p:txBody>
          <a:bodyPr>
            <a:normAutofit/>
          </a:bodyPr>
          <a:lstStyle/>
          <a:p>
            <a:pPr>
              <a:spcBef>
                <a:spcPts val="1600"/>
              </a:spcBef>
              <a:spcAft>
                <a:spcPts val="0"/>
              </a:spcAft>
            </a:pPr>
            <a:r>
              <a:rPr lang="en-US" sz="2100"/>
              <a:t>Students don’t immediately know the answer to your questions. That includes when you ask them what questions they have.</a:t>
            </a:r>
          </a:p>
          <a:p>
            <a:pPr>
              <a:spcBef>
                <a:spcPts val="1600"/>
              </a:spcBef>
              <a:spcAft>
                <a:spcPts val="0"/>
              </a:spcAft>
            </a:pPr>
            <a:r>
              <a:rPr lang="en-US" sz="2500" b="1">
                <a:latin typeface="Source Sans Pro Black" panose="020B0503030403020204" pitchFamily="34" charset="0"/>
              </a:rPr>
              <a:t>Why does it matter?</a:t>
            </a:r>
          </a:p>
          <a:p>
            <a:pPr marL="365760" indent="-274320">
              <a:spcBef>
                <a:spcPts val="0"/>
              </a:spcBef>
              <a:buFont typeface="Arial" panose="020B0604020202020204" pitchFamily="34" charset="0"/>
              <a:buChar char="•"/>
            </a:pPr>
            <a:r>
              <a:rPr lang="en-US" sz="2100"/>
              <a:t>Improves number of students willing to speak out in class</a:t>
            </a:r>
          </a:p>
          <a:p>
            <a:pPr marL="365760" indent="-274320">
              <a:spcBef>
                <a:spcPts val="0"/>
              </a:spcBef>
              <a:buFont typeface="Arial" panose="020B0604020202020204" pitchFamily="34" charset="0"/>
              <a:buChar char="•"/>
            </a:pPr>
            <a:r>
              <a:rPr lang="en-US" sz="2100"/>
              <a:t>Improves </a:t>
            </a:r>
            <a:r>
              <a:rPr lang="en-US" sz="2100" i="1"/>
              <a:t>quality</a:t>
            </a:r>
            <a:r>
              <a:rPr lang="en-US" sz="2100"/>
              <a:t> of student answers</a:t>
            </a:r>
          </a:p>
          <a:p>
            <a:pPr marL="365760" indent="-274320">
              <a:spcBef>
                <a:spcPts val="0"/>
              </a:spcBef>
              <a:buFont typeface="Arial" panose="020B0604020202020204" pitchFamily="34" charset="0"/>
              <a:buChar char="•"/>
            </a:pPr>
            <a:r>
              <a:rPr lang="en-US" sz="2100"/>
              <a:t>Sets tone that you want to hear ideas and input from all students</a:t>
            </a:r>
          </a:p>
          <a:p>
            <a:pPr marL="365760" indent="-274320">
              <a:spcBef>
                <a:spcPts val="0"/>
              </a:spcBef>
              <a:buFont typeface="Arial" panose="020B0604020202020204" pitchFamily="34" charset="0"/>
              <a:buChar char="•"/>
            </a:pPr>
            <a:r>
              <a:rPr lang="en-US" sz="2100"/>
              <a:t>Increases number of voices heard in class (not always the same few)</a:t>
            </a:r>
          </a:p>
          <a:p>
            <a:endParaRPr lang="en-US"/>
          </a:p>
        </p:txBody>
      </p:sp>
      <p:sp>
        <p:nvSpPr>
          <p:cNvPr id="5" name="Text Placeholder 4">
            <a:extLst>
              <a:ext uri="{FF2B5EF4-FFF2-40B4-BE49-F238E27FC236}">
                <a16:creationId xmlns:a16="http://schemas.microsoft.com/office/drawing/2014/main" id="{BCA9810A-F372-2BE5-058F-577F0B58024C}"/>
              </a:ext>
            </a:extLst>
          </p:cNvPr>
          <p:cNvSpPr>
            <a:spLocks noGrp="1"/>
          </p:cNvSpPr>
          <p:nvPr>
            <p:ph type="body" sz="quarter" idx="13"/>
          </p:nvPr>
        </p:nvSpPr>
        <p:spPr>
          <a:xfrm>
            <a:off x="6422138" y="767774"/>
            <a:ext cx="5090412" cy="438912"/>
          </a:xfrm>
          <a:solidFill>
            <a:schemeClr val="accent6"/>
          </a:solidFill>
        </p:spPr>
        <p:txBody>
          <a:bodyPr/>
          <a:lstStyle/>
          <a:p>
            <a:r>
              <a:rPr lang="en-US"/>
              <a:t>Make a prediction…</a:t>
            </a:r>
          </a:p>
        </p:txBody>
      </p:sp>
      <p:sp>
        <p:nvSpPr>
          <p:cNvPr id="3" name="Text Placeholder 2">
            <a:extLst>
              <a:ext uri="{FF2B5EF4-FFF2-40B4-BE49-F238E27FC236}">
                <a16:creationId xmlns:a16="http://schemas.microsoft.com/office/drawing/2014/main" id="{6EA7947F-18BF-C2D3-AFBA-B5EBBB14F1C6}"/>
              </a:ext>
            </a:extLst>
          </p:cNvPr>
          <p:cNvSpPr>
            <a:spLocks noGrp="1"/>
          </p:cNvSpPr>
          <p:nvPr>
            <p:ph type="body" sz="quarter" idx="11"/>
          </p:nvPr>
        </p:nvSpPr>
        <p:spPr>
          <a:xfrm>
            <a:off x="6422138" y="4202722"/>
            <a:ext cx="5090412" cy="438912"/>
          </a:xfrm>
          <a:solidFill>
            <a:schemeClr val="accent3">
              <a:lumMod val="75000"/>
            </a:schemeClr>
          </a:solidFill>
        </p:spPr>
        <p:txBody>
          <a:bodyPr/>
          <a:lstStyle/>
          <a:p>
            <a:r>
              <a:rPr lang="en-US" b="0"/>
              <a:t>Multiple hands, Multiple voices</a:t>
            </a:r>
            <a:endParaRPr lang="en-US"/>
          </a:p>
        </p:txBody>
      </p:sp>
      <p:sp>
        <p:nvSpPr>
          <p:cNvPr id="7" name="Text Placeholder 6">
            <a:extLst>
              <a:ext uri="{FF2B5EF4-FFF2-40B4-BE49-F238E27FC236}">
                <a16:creationId xmlns:a16="http://schemas.microsoft.com/office/drawing/2014/main" id="{966EB37D-DD72-AF32-FB87-DA537E8E6106}"/>
              </a:ext>
            </a:extLst>
          </p:cNvPr>
          <p:cNvSpPr>
            <a:spLocks noGrp="1"/>
          </p:cNvSpPr>
          <p:nvPr>
            <p:ph type="body" sz="quarter" idx="14"/>
          </p:nvPr>
        </p:nvSpPr>
        <p:spPr>
          <a:xfrm>
            <a:off x="6422138" y="4641634"/>
            <a:ext cx="5090412" cy="1483761"/>
          </a:xfrm>
        </p:spPr>
        <p:txBody>
          <a:bodyPr>
            <a:normAutofit/>
          </a:bodyPr>
          <a:lstStyle/>
          <a:p>
            <a:r>
              <a:rPr lang="en-US" sz="2100"/>
              <a:t>When asking students a question, do not call on the first person who raises their hand. </a:t>
            </a:r>
            <a:r>
              <a:rPr lang="en-US" sz="2100" b="1"/>
              <a:t>Wait</a:t>
            </a:r>
            <a:r>
              <a:rPr lang="en-US" sz="2100"/>
              <a:t> for multiple hands and call on them in </a:t>
            </a:r>
            <a:r>
              <a:rPr lang="en-US" sz="2100" i="1"/>
              <a:t>reverse order </a:t>
            </a:r>
            <a:r>
              <a:rPr lang="en-US" sz="2100"/>
              <a:t>of being raised.</a:t>
            </a:r>
          </a:p>
        </p:txBody>
      </p:sp>
      <p:sp>
        <p:nvSpPr>
          <p:cNvPr id="8" name="Text Placeholder 5">
            <a:extLst>
              <a:ext uri="{FF2B5EF4-FFF2-40B4-BE49-F238E27FC236}">
                <a16:creationId xmlns:a16="http://schemas.microsoft.com/office/drawing/2014/main" id="{33D02664-04EB-2E04-6197-48BC4E019C56}"/>
              </a:ext>
            </a:extLst>
          </p:cNvPr>
          <p:cNvSpPr txBox="1">
            <a:spLocks/>
          </p:cNvSpPr>
          <p:nvPr/>
        </p:nvSpPr>
        <p:spPr>
          <a:xfrm>
            <a:off x="6422138" y="1206685"/>
            <a:ext cx="5090412" cy="796365"/>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t>How long do instructors typically </a:t>
            </a:r>
            <a:r>
              <a:rPr lang="en-US" sz="2100" b="1"/>
              <a:t>wait for students to answer their question</a:t>
            </a:r>
            <a:r>
              <a:rPr lang="en-US" sz="2100"/>
              <a:t>?</a:t>
            </a:r>
          </a:p>
        </p:txBody>
      </p:sp>
      <p:sp>
        <p:nvSpPr>
          <p:cNvPr id="6" name="Text Placeholder 5">
            <a:extLst>
              <a:ext uri="{FF2B5EF4-FFF2-40B4-BE49-F238E27FC236}">
                <a16:creationId xmlns:a16="http://schemas.microsoft.com/office/drawing/2014/main" id="{FBB62510-493E-4028-0974-0B1077EBDEFC}"/>
              </a:ext>
            </a:extLst>
          </p:cNvPr>
          <p:cNvSpPr>
            <a:spLocks noGrp="1"/>
          </p:cNvSpPr>
          <p:nvPr>
            <p:ph type="body" sz="quarter" idx="12"/>
          </p:nvPr>
        </p:nvSpPr>
        <p:spPr>
          <a:xfrm>
            <a:off x="6422138" y="2003050"/>
            <a:ext cx="5090412" cy="1906594"/>
          </a:xfrm>
        </p:spPr>
        <p:txBody>
          <a:bodyPr rIns="91440">
            <a:noAutofit/>
          </a:bodyPr>
          <a:lstStyle/>
          <a:p>
            <a:r>
              <a:rPr lang="en-US" sz="2100"/>
              <a:t>Research often measures under 3 seconds</a:t>
            </a:r>
            <a:r>
              <a:rPr lang="en-US" sz="2100" baseline="30000"/>
              <a:t>1,2</a:t>
            </a:r>
            <a:r>
              <a:rPr lang="en-US" sz="2100"/>
              <a:t>. It is better to wait 10+ seconds.</a:t>
            </a:r>
          </a:p>
          <a:p>
            <a:r>
              <a:rPr lang="en-US" sz="2100"/>
              <a:t>When asking if students have questions, wait </a:t>
            </a:r>
            <a:r>
              <a:rPr lang="en-US" sz="2100" i="1"/>
              <a:t>even longer </a:t>
            </a:r>
            <a:r>
              <a:rPr lang="en-US" sz="2100"/>
              <a:t>for them to figure out what they want to know.</a:t>
            </a:r>
          </a:p>
        </p:txBody>
      </p:sp>
      <p:cxnSp>
        <p:nvCxnSpPr>
          <p:cNvPr id="10" name="Straight Connector 9">
            <a:extLst>
              <a:ext uri="{FF2B5EF4-FFF2-40B4-BE49-F238E27FC236}">
                <a16:creationId xmlns:a16="http://schemas.microsoft.com/office/drawing/2014/main" id="{3AE9ED87-B351-7365-0A1F-D2EFFE064873}"/>
              </a:ext>
              <a:ext uri="{C183D7F6-B498-43B3-948B-1728B52AA6E4}">
                <adec:decorative xmlns:adec="http://schemas.microsoft.com/office/drawing/2017/decorative" val="1"/>
              </a:ext>
            </a:extLst>
          </p:cNvPr>
          <p:cNvCxnSpPr>
            <a:cxnSpLocks/>
          </p:cNvCxnSpPr>
          <p:nvPr/>
        </p:nvCxnSpPr>
        <p:spPr>
          <a:xfrm>
            <a:off x="6564922" y="2003051"/>
            <a:ext cx="473612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FA191DE-3513-92A6-E4B1-2FB88E7B8A4F}"/>
              </a:ext>
              <a:ext uri="{C183D7F6-B498-43B3-948B-1728B52AA6E4}">
                <adec:decorative xmlns:adec="http://schemas.microsoft.com/office/drawing/2017/decorative" val="1"/>
              </a:ext>
            </a:extLst>
          </p:cNvPr>
          <p:cNvSpPr txBox="1"/>
          <p:nvPr/>
        </p:nvSpPr>
        <p:spPr>
          <a:xfrm>
            <a:off x="0" y="6492730"/>
            <a:ext cx="6564922" cy="400110"/>
          </a:xfrm>
          <a:prstGeom prst="rect">
            <a:avLst/>
          </a:prstGeom>
          <a:noFill/>
        </p:spPr>
        <p:txBody>
          <a:bodyPr wrap="square">
            <a:spAutoFit/>
          </a:bodyPr>
          <a:lstStyle/>
          <a:p>
            <a:pPr marL="137160" lvl="0" indent="-137160">
              <a:spcAft>
                <a:spcPts val="0"/>
              </a:spcAft>
              <a:buClrTx/>
              <a:buFont typeface="+mj-lt"/>
              <a:buAutoNum type="arabicPeriod"/>
              <a:defRPr/>
            </a:pPr>
            <a:r>
              <a:rPr lang="en-US" sz="1000">
                <a:latin typeface="Source Sans Pro" panose="020B0503030403020204" pitchFamily="34" charset="0"/>
              </a:rPr>
              <a:t>Deborah Allen, D. &amp; Kimberly Tanner, K. (2002). </a:t>
            </a:r>
            <a:r>
              <a:rPr lang="en-US" sz="1000">
                <a:latin typeface="Source Sans Pro" panose="020B0503030403020204" pitchFamily="34" charset="0"/>
                <a:hlinkClick r:id="rId3"/>
              </a:rPr>
              <a:t>Approaches in Cell Biology Teaching</a:t>
            </a:r>
            <a:r>
              <a:rPr lang="en-US" sz="1000">
                <a:latin typeface="Source Sans Pro" panose="020B0503030403020204" pitchFamily="34" charset="0"/>
              </a:rPr>
              <a:t>. Cell Biology Education, 1(1).</a:t>
            </a:r>
          </a:p>
          <a:p>
            <a:pPr marL="137160" lvl="0" indent="-137160">
              <a:spcAft>
                <a:spcPts val="0"/>
              </a:spcAft>
              <a:buClrTx/>
              <a:buFont typeface="+mj-lt"/>
              <a:buAutoNum type="arabicPeriod"/>
              <a:defRPr/>
            </a:pPr>
            <a:r>
              <a:rPr lang="en-US" sz="1000">
                <a:latin typeface="Source Sans Pro" panose="020B0503030403020204" pitchFamily="34" charset="0"/>
              </a:rPr>
              <a:t>Tobin, K. (1987).</a:t>
            </a:r>
            <a:r>
              <a:rPr lang="en-US" sz="1000">
                <a:latin typeface="Source Sans Pro" panose="020B0503030403020204" pitchFamily="34" charset="0"/>
                <a:hlinkClick r:id="rId4"/>
              </a:rPr>
              <a:t> The Role of Wait Time in Higher Cognitive Level Learning</a:t>
            </a:r>
            <a:r>
              <a:rPr lang="en-US" sz="1000">
                <a:latin typeface="Source Sans Pro" panose="020B0503030403020204" pitchFamily="34" charset="0"/>
              </a:rPr>
              <a:t>. Review of Educational Research, 57(1).</a:t>
            </a:r>
          </a:p>
        </p:txBody>
      </p:sp>
    </p:spTree>
    <p:extLst>
      <p:ext uri="{BB962C8B-B14F-4D97-AF65-F5344CB8AC3E}">
        <p14:creationId xmlns:p14="http://schemas.microsoft.com/office/powerpoint/2010/main" val="427586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allAtOnce" animBg="1" autoUpdateAnimBg="0"/>
      <p:bldP spid="6" grpId="0" build="allAtOnce"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A36B-9A0B-9005-B8DF-B14E70E9E746}"/>
              </a:ext>
            </a:extLst>
          </p:cNvPr>
          <p:cNvSpPr>
            <a:spLocks noGrp="1"/>
          </p:cNvSpPr>
          <p:nvPr>
            <p:ph type="ctrTitle"/>
          </p:nvPr>
        </p:nvSpPr>
        <p:spPr>
          <a:xfrm>
            <a:off x="742950" y="767774"/>
            <a:ext cx="5026914" cy="578426"/>
          </a:xfrm>
        </p:spPr>
        <p:txBody>
          <a:bodyPr/>
          <a:lstStyle/>
          <a:p>
            <a:r>
              <a:rPr lang="en-US"/>
              <a:t>Active Learning</a:t>
            </a:r>
          </a:p>
        </p:txBody>
      </p:sp>
      <p:sp>
        <p:nvSpPr>
          <p:cNvPr id="4" name="Text Placeholder 3">
            <a:extLst>
              <a:ext uri="{FF2B5EF4-FFF2-40B4-BE49-F238E27FC236}">
                <a16:creationId xmlns:a16="http://schemas.microsoft.com/office/drawing/2014/main" id="{11EF8AC7-E4A4-FBB2-33CE-C3E5EF40A094}"/>
              </a:ext>
            </a:extLst>
          </p:cNvPr>
          <p:cNvSpPr>
            <a:spLocks noGrp="1"/>
          </p:cNvSpPr>
          <p:nvPr>
            <p:ph type="body" sz="quarter" idx="10"/>
          </p:nvPr>
        </p:nvSpPr>
        <p:spPr>
          <a:xfrm>
            <a:off x="742950" y="1346201"/>
            <a:ext cx="4870772" cy="4711700"/>
          </a:xfrm>
        </p:spPr>
        <p:txBody>
          <a:bodyPr>
            <a:normAutofit/>
          </a:bodyPr>
          <a:lstStyle/>
          <a:p>
            <a:pPr>
              <a:spcBef>
                <a:spcPts val="1600"/>
              </a:spcBef>
              <a:spcAft>
                <a:spcPts val="0"/>
              </a:spcAft>
            </a:pPr>
            <a:r>
              <a:rPr lang="en-US" sz="2100"/>
              <a:t>“Anything that ‘involves students in doing things and thinking about the things they are doing’” [Bonwell and Eison, 1991]</a:t>
            </a:r>
          </a:p>
          <a:p>
            <a:pPr>
              <a:spcBef>
                <a:spcPts val="1600"/>
              </a:spcBef>
              <a:spcAft>
                <a:spcPts val="0"/>
              </a:spcAft>
            </a:pPr>
            <a:r>
              <a:rPr lang="en-US" sz="2500">
                <a:latin typeface="Source Sans Pro Black" panose="020B0503030403020204" pitchFamily="34" charset="0"/>
              </a:rPr>
              <a:t>Why does it matter?</a:t>
            </a:r>
          </a:p>
          <a:p>
            <a:pPr marL="365760" indent="-274320">
              <a:spcBef>
                <a:spcPts val="0"/>
              </a:spcBef>
              <a:buFont typeface="Arial" panose="020B0604020202020204" pitchFamily="34" charset="0"/>
              <a:buChar char="•"/>
            </a:pPr>
            <a:r>
              <a:rPr lang="en-US"/>
              <a:t>Decades of evidence for improvement in student learning. For example, Martella, et al. (2024) found improvement in student scores and self-reported enjoyment when active learning methods were mixed into lecturing.</a:t>
            </a:r>
          </a:p>
        </p:txBody>
      </p:sp>
      <p:sp>
        <p:nvSpPr>
          <p:cNvPr id="5" name="Text Placeholder 4">
            <a:extLst>
              <a:ext uri="{FF2B5EF4-FFF2-40B4-BE49-F238E27FC236}">
                <a16:creationId xmlns:a16="http://schemas.microsoft.com/office/drawing/2014/main" id="{FCF3DD64-3E53-6FBB-E759-8505C2BDB0FE}"/>
              </a:ext>
            </a:extLst>
          </p:cNvPr>
          <p:cNvSpPr>
            <a:spLocks noGrp="1"/>
          </p:cNvSpPr>
          <p:nvPr>
            <p:ph type="body" sz="quarter" idx="13"/>
          </p:nvPr>
        </p:nvSpPr>
        <p:spPr>
          <a:xfrm>
            <a:off x="6096000" y="767774"/>
            <a:ext cx="5416550" cy="438912"/>
          </a:xfrm>
          <a:solidFill>
            <a:schemeClr val="accent6"/>
          </a:solidFill>
        </p:spPr>
        <p:txBody>
          <a:bodyPr/>
          <a:lstStyle/>
          <a:p>
            <a:r>
              <a:rPr lang="en-US"/>
              <a:t>Chat with a neighbor…</a:t>
            </a:r>
          </a:p>
        </p:txBody>
      </p:sp>
      <p:sp>
        <p:nvSpPr>
          <p:cNvPr id="6" name="Text Placeholder 5">
            <a:extLst>
              <a:ext uri="{FF2B5EF4-FFF2-40B4-BE49-F238E27FC236}">
                <a16:creationId xmlns:a16="http://schemas.microsoft.com/office/drawing/2014/main" id="{D8C7F61B-CCD5-0BF8-DDC3-80CB48B3EC89}"/>
              </a:ext>
            </a:extLst>
          </p:cNvPr>
          <p:cNvSpPr>
            <a:spLocks noGrp="1"/>
          </p:cNvSpPr>
          <p:nvPr>
            <p:ph type="body" sz="quarter" idx="12"/>
          </p:nvPr>
        </p:nvSpPr>
        <p:spPr>
          <a:xfrm>
            <a:off x="6096000" y="1206686"/>
            <a:ext cx="5416550" cy="1270296"/>
          </a:xfrm>
        </p:spPr>
        <p:txBody>
          <a:bodyPr/>
          <a:lstStyle/>
          <a:p>
            <a:r>
              <a:rPr lang="en-US"/>
              <a:t>What was the most beneficial in-class activity that you remember from being a student? What made it so powerful to you?</a:t>
            </a:r>
          </a:p>
        </p:txBody>
      </p:sp>
      <p:sp>
        <p:nvSpPr>
          <p:cNvPr id="3" name="Text Placeholder 2">
            <a:extLst>
              <a:ext uri="{FF2B5EF4-FFF2-40B4-BE49-F238E27FC236}">
                <a16:creationId xmlns:a16="http://schemas.microsoft.com/office/drawing/2014/main" id="{760B8AA7-627E-B1FA-F4DA-32694135E436}"/>
              </a:ext>
            </a:extLst>
          </p:cNvPr>
          <p:cNvSpPr>
            <a:spLocks noGrp="1"/>
          </p:cNvSpPr>
          <p:nvPr>
            <p:ph type="body" sz="quarter" idx="11"/>
          </p:nvPr>
        </p:nvSpPr>
        <p:spPr>
          <a:xfrm>
            <a:off x="6096000" y="2699311"/>
            <a:ext cx="5416550" cy="438912"/>
          </a:xfrm>
        </p:spPr>
        <p:txBody>
          <a:bodyPr/>
          <a:lstStyle/>
          <a:p>
            <a:r>
              <a:rPr lang="en-US"/>
              <a:t>Implementation</a:t>
            </a:r>
          </a:p>
        </p:txBody>
      </p:sp>
      <p:sp>
        <p:nvSpPr>
          <p:cNvPr id="7" name="Text Placeholder 6">
            <a:extLst>
              <a:ext uri="{FF2B5EF4-FFF2-40B4-BE49-F238E27FC236}">
                <a16:creationId xmlns:a16="http://schemas.microsoft.com/office/drawing/2014/main" id="{4B6A9247-43FB-7FC9-C318-E0F8E8DCBC28}"/>
              </a:ext>
            </a:extLst>
          </p:cNvPr>
          <p:cNvSpPr>
            <a:spLocks noGrp="1"/>
          </p:cNvSpPr>
          <p:nvPr>
            <p:ph type="body" sz="quarter" idx="14"/>
          </p:nvPr>
        </p:nvSpPr>
        <p:spPr>
          <a:xfrm>
            <a:off x="6096000" y="3138223"/>
            <a:ext cx="5416550" cy="2749010"/>
          </a:xfrm>
        </p:spPr>
        <p:txBody>
          <a:bodyPr>
            <a:normAutofit/>
          </a:bodyPr>
          <a:lstStyle/>
          <a:p>
            <a:pPr marL="274320" indent="-274320">
              <a:spcBef>
                <a:spcPts val="0"/>
              </a:spcBef>
              <a:spcAft>
                <a:spcPts val="500"/>
              </a:spcAft>
              <a:buFont typeface="+mj-lt"/>
              <a:buAutoNum type="arabicPeriod"/>
            </a:pPr>
            <a:r>
              <a:rPr lang="en-US"/>
              <a:t>Describe the activity to students (at least the first time you use that type).</a:t>
            </a:r>
          </a:p>
          <a:p>
            <a:pPr marL="274320" indent="-274320">
              <a:spcBef>
                <a:spcPts val="0"/>
              </a:spcBef>
              <a:spcAft>
                <a:spcPts val="500"/>
              </a:spcAft>
              <a:buFont typeface="+mj-lt"/>
              <a:buAutoNum type="arabicPeriod"/>
            </a:pPr>
            <a:r>
              <a:rPr lang="en-US"/>
              <a:t>Give students ample time to work on it. Check in on them as they work.</a:t>
            </a:r>
          </a:p>
          <a:p>
            <a:pPr marL="274320" indent="-274320">
              <a:spcBef>
                <a:spcPts val="0"/>
              </a:spcBef>
              <a:spcAft>
                <a:spcPts val="500"/>
              </a:spcAft>
              <a:buFont typeface="+mj-lt"/>
              <a:buAutoNum type="arabicPeriod"/>
            </a:pPr>
            <a:r>
              <a:rPr lang="en-US"/>
              <a:t>Wrap up by having students share their ideas before you give “the answer,” if there is one.</a:t>
            </a:r>
          </a:p>
        </p:txBody>
      </p:sp>
      <p:sp>
        <p:nvSpPr>
          <p:cNvPr id="8" name="TextBox 7">
            <a:extLst>
              <a:ext uri="{FF2B5EF4-FFF2-40B4-BE49-F238E27FC236}">
                <a16:creationId xmlns:a16="http://schemas.microsoft.com/office/drawing/2014/main" id="{CAE18ADF-2BAE-5F86-2D4E-BFEE3CB993EF}"/>
              </a:ext>
              <a:ext uri="{C183D7F6-B498-43B3-948B-1728B52AA6E4}">
                <adec:decorative xmlns:adec="http://schemas.microsoft.com/office/drawing/2017/decorative" val="1"/>
              </a:ext>
            </a:extLst>
          </p:cNvPr>
          <p:cNvSpPr txBox="1"/>
          <p:nvPr/>
        </p:nvSpPr>
        <p:spPr>
          <a:xfrm>
            <a:off x="0" y="6265530"/>
            <a:ext cx="8918533" cy="592470"/>
          </a:xfrm>
          <a:prstGeom prst="rect">
            <a:avLst/>
          </a:prstGeom>
          <a:noFill/>
        </p:spPr>
        <p:txBody>
          <a:bodyPr wrap="square">
            <a:spAutoFit/>
          </a:bodyPr>
          <a:lstStyle/>
          <a:p>
            <a:pPr>
              <a:spcAft>
                <a:spcPts val="300"/>
              </a:spcAft>
            </a:pPr>
            <a:r>
              <a:rPr lang="en-US" sz="1000" dirty="0">
                <a:latin typeface="Source Sans Pro" panose="020B0503030403020204" pitchFamily="34" charset="0"/>
              </a:rPr>
              <a:t>Bonwell, C. C., &amp; Eison, J. A. (1991). </a:t>
            </a:r>
            <a:r>
              <a:rPr lang="en-US" sz="1000" i="1" dirty="0">
                <a:latin typeface="Source Sans Pro" panose="020B0503030403020204" pitchFamily="34" charset="0"/>
                <a:hlinkClick r:id="rId2"/>
              </a:rPr>
              <a:t>Active learning: Creating excitement in the classroom</a:t>
            </a:r>
            <a:r>
              <a:rPr lang="en-US" sz="1000" i="1" dirty="0">
                <a:latin typeface="Source Sans Pro" panose="020B0503030403020204" pitchFamily="34" charset="0"/>
              </a:rPr>
              <a:t>. </a:t>
            </a:r>
            <a:r>
              <a:rPr lang="en-US" sz="1000" dirty="0">
                <a:latin typeface="Source Sans Pro" panose="020B0503030403020204" pitchFamily="34" charset="0"/>
              </a:rPr>
              <a:t>ASHE-ERIC Higher Education Report No 1. Washington, DC: The George Washington University, School of Education and Human Development.</a:t>
            </a:r>
          </a:p>
          <a:p>
            <a:pPr>
              <a:spcAft>
                <a:spcPts val="300"/>
              </a:spcAft>
            </a:pPr>
            <a:r>
              <a:rPr lang="en-US" sz="1000" dirty="0">
                <a:latin typeface="Source Sans Pro" panose="020B0503030403020204" pitchFamily="34" charset="0"/>
              </a:rPr>
              <a:t>Martella, A.M., et al. (2024) </a:t>
            </a:r>
            <a:r>
              <a:rPr lang="en-US" sz="1000" dirty="0">
                <a:latin typeface="Source Sans Pro" panose="020B0503030403020204" pitchFamily="34" charset="0"/>
                <a:hlinkClick r:id="rId3"/>
              </a:rPr>
              <a:t>Investigating the Intensity and Integration of Active Learning and Lecture</a:t>
            </a:r>
            <a:r>
              <a:rPr lang="en-US" sz="1000" dirty="0">
                <a:latin typeface="Source Sans Pro" panose="020B0503030403020204" pitchFamily="34" charset="0"/>
              </a:rPr>
              <a:t>. Journal of Applied Research in Memory and Cognition. 13(3). </a:t>
            </a:r>
          </a:p>
        </p:txBody>
      </p:sp>
    </p:spTree>
    <p:extLst>
      <p:ext uri="{BB962C8B-B14F-4D97-AF65-F5344CB8AC3E}">
        <p14:creationId xmlns:p14="http://schemas.microsoft.com/office/powerpoint/2010/main" val="121263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D0C9-CD9D-A72F-23DA-B232CE5DB258}"/>
              </a:ext>
            </a:extLst>
          </p:cNvPr>
          <p:cNvSpPr>
            <a:spLocks noGrp="1"/>
          </p:cNvSpPr>
          <p:nvPr>
            <p:ph type="ctrTitle"/>
          </p:nvPr>
        </p:nvSpPr>
        <p:spPr>
          <a:xfrm>
            <a:off x="742950" y="767774"/>
            <a:ext cx="3933222" cy="1041214"/>
          </a:xfrm>
        </p:spPr>
        <p:txBody>
          <a:bodyPr/>
          <a:lstStyle/>
          <a:p>
            <a:r>
              <a:rPr lang="en-US"/>
              <a:t>Easing Students into Participation</a:t>
            </a:r>
          </a:p>
        </p:txBody>
      </p:sp>
      <p:sp>
        <p:nvSpPr>
          <p:cNvPr id="3" name="Text Placeholder 2">
            <a:extLst>
              <a:ext uri="{FF2B5EF4-FFF2-40B4-BE49-F238E27FC236}">
                <a16:creationId xmlns:a16="http://schemas.microsoft.com/office/drawing/2014/main" id="{6FEE36A1-4BF9-B29E-501B-024D68B2BC8A}"/>
              </a:ext>
            </a:extLst>
          </p:cNvPr>
          <p:cNvSpPr>
            <a:spLocks noGrp="1"/>
          </p:cNvSpPr>
          <p:nvPr>
            <p:ph type="body" sz="quarter" idx="10"/>
          </p:nvPr>
        </p:nvSpPr>
        <p:spPr>
          <a:xfrm>
            <a:off x="742950" y="1926770"/>
            <a:ext cx="4534903" cy="4536023"/>
          </a:xfrm>
        </p:spPr>
        <p:txBody>
          <a:bodyPr>
            <a:normAutofit/>
          </a:bodyPr>
          <a:lstStyle/>
          <a:p>
            <a:pPr>
              <a:spcBef>
                <a:spcPts val="1600"/>
              </a:spcBef>
              <a:spcAft>
                <a:spcPts val="0"/>
              </a:spcAft>
            </a:pPr>
            <a:r>
              <a:rPr lang="en-US"/>
              <a:t>Particularly early in a term, students may hesitate to engage with each other and the class. Help get the gears turning and build early confidence.</a:t>
            </a:r>
          </a:p>
          <a:p>
            <a:pPr>
              <a:spcBef>
                <a:spcPts val="1600"/>
              </a:spcBef>
              <a:spcAft>
                <a:spcPts val="0"/>
              </a:spcAft>
            </a:pPr>
            <a:r>
              <a:rPr lang="en-US" sz="2500" b="1">
                <a:latin typeface="Source Sans Pro Black" panose="020B0503030403020204" pitchFamily="34" charset="0"/>
              </a:rPr>
              <a:t>Why does it matter?</a:t>
            </a:r>
          </a:p>
          <a:p>
            <a:pPr marL="365760" indent="-274320">
              <a:spcBef>
                <a:spcPts val="0"/>
              </a:spcBef>
              <a:buFont typeface="Arial" panose="020B0604020202020204" pitchFamily="34" charset="0"/>
              <a:buChar char="•"/>
            </a:pPr>
            <a:r>
              <a:rPr lang="en-US"/>
              <a:t> Builds community between students</a:t>
            </a:r>
          </a:p>
          <a:p>
            <a:pPr marL="365760" indent="-274320">
              <a:spcBef>
                <a:spcPts val="0"/>
              </a:spcBef>
              <a:buFont typeface="Arial" panose="020B0604020202020204" pitchFamily="34" charset="0"/>
              <a:buChar char="•"/>
            </a:pPr>
            <a:r>
              <a:rPr lang="en-US"/>
              <a:t>Sets expectations about student participation in class</a:t>
            </a:r>
          </a:p>
          <a:p>
            <a:pPr marL="365760" indent="-274320">
              <a:spcBef>
                <a:spcPts val="0"/>
              </a:spcBef>
              <a:buFont typeface="Arial" panose="020B0604020202020204" pitchFamily="34" charset="0"/>
              <a:buChar char="•"/>
            </a:pPr>
            <a:r>
              <a:rPr lang="en-US"/>
              <a:t>Can be used for metacognitive questions to help students judge their own understanding</a:t>
            </a:r>
          </a:p>
        </p:txBody>
      </p:sp>
      <p:sp>
        <p:nvSpPr>
          <p:cNvPr id="4" name="Text Placeholder 3">
            <a:extLst>
              <a:ext uri="{FF2B5EF4-FFF2-40B4-BE49-F238E27FC236}">
                <a16:creationId xmlns:a16="http://schemas.microsoft.com/office/drawing/2014/main" id="{1D884DE5-2CD3-FA92-FC40-A136A7959E9F}"/>
              </a:ext>
            </a:extLst>
          </p:cNvPr>
          <p:cNvSpPr>
            <a:spLocks noGrp="1"/>
          </p:cNvSpPr>
          <p:nvPr>
            <p:ph type="body" sz="quarter" idx="13"/>
          </p:nvPr>
        </p:nvSpPr>
        <p:spPr>
          <a:xfrm>
            <a:off x="5660020" y="767774"/>
            <a:ext cx="5852530" cy="438912"/>
          </a:xfrm>
          <a:solidFill>
            <a:schemeClr val="accent3">
              <a:lumMod val="75000"/>
            </a:schemeClr>
          </a:solidFill>
        </p:spPr>
        <p:txBody>
          <a:bodyPr/>
          <a:lstStyle/>
          <a:p>
            <a:r>
              <a:rPr lang="en-US"/>
              <a:t>Ice Breakers</a:t>
            </a:r>
          </a:p>
        </p:txBody>
      </p:sp>
      <p:sp>
        <p:nvSpPr>
          <p:cNvPr id="5" name="Text Placeholder 4">
            <a:extLst>
              <a:ext uri="{FF2B5EF4-FFF2-40B4-BE49-F238E27FC236}">
                <a16:creationId xmlns:a16="http://schemas.microsoft.com/office/drawing/2014/main" id="{46DE9F1B-1E6E-CD0B-70DF-1A9D56F4FA7E}"/>
              </a:ext>
            </a:extLst>
          </p:cNvPr>
          <p:cNvSpPr>
            <a:spLocks noGrp="1"/>
          </p:cNvSpPr>
          <p:nvPr>
            <p:ph type="body" sz="quarter" idx="12"/>
          </p:nvPr>
        </p:nvSpPr>
        <p:spPr>
          <a:xfrm>
            <a:off x="5660020" y="1206686"/>
            <a:ext cx="5852530" cy="936013"/>
          </a:xfrm>
        </p:spPr>
        <p:txBody>
          <a:bodyPr>
            <a:normAutofit/>
          </a:bodyPr>
          <a:lstStyle/>
          <a:p>
            <a:r>
              <a:rPr lang="en-US" sz="2100"/>
              <a:t>Have students discuss a fun or a course-related question with neighbors.</a:t>
            </a:r>
          </a:p>
        </p:txBody>
      </p:sp>
      <p:sp>
        <p:nvSpPr>
          <p:cNvPr id="6" name="Text Placeholder 5">
            <a:extLst>
              <a:ext uri="{FF2B5EF4-FFF2-40B4-BE49-F238E27FC236}">
                <a16:creationId xmlns:a16="http://schemas.microsoft.com/office/drawing/2014/main" id="{7895EA4C-B65F-C617-5289-897D6AAA4486}"/>
              </a:ext>
            </a:extLst>
          </p:cNvPr>
          <p:cNvSpPr>
            <a:spLocks noGrp="1"/>
          </p:cNvSpPr>
          <p:nvPr>
            <p:ph type="body" sz="quarter" idx="11"/>
          </p:nvPr>
        </p:nvSpPr>
        <p:spPr>
          <a:xfrm>
            <a:off x="5660020" y="2328702"/>
            <a:ext cx="5852530" cy="438912"/>
          </a:xfrm>
        </p:spPr>
        <p:txBody>
          <a:bodyPr/>
          <a:lstStyle/>
          <a:p>
            <a:r>
              <a:rPr lang="en-US"/>
              <a:t>Getting Students Thinking</a:t>
            </a:r>
          </a:p>
        </p:txBody>
      </p:sp>
      <p:sp>
        <p:nvSpPr>
          <p:cNvPr id="7" name="Text Placeholder 6">
            <a:extLst>
              <a:ext uri="{FF2B5EF4-FFF2-40B4-BE49-F238E27FC236}">
                <a16:creationId xmlns:a16="http://schemas.microsoft.com/office/drawing/2014/main" id="{929C663E-3FB7-19C7-141B-93C8191F0E95}"/>
              </a:ext>
            </a:extLst>
          </p:cNvPr>
          <p:cNvSpPr>
            <a:spLocks noGrp="1"/>
          </p:cNvSpPr>
          <p:nvPr>
            <p:ph type="body" sz="quarter" idx="14"/>
          </p:nvPr>
        </p:nvSpPr>
        <p:spPr>
          <a:xfrm>
            <a:off x="5660020" y="2767614"/>
            <a:ext cx="5852530" cy="1226703"/>
          </a:xfrm>
        </p:spPr>
        <p:txBody>
          <a:bodyPr>
            <a:normAutofit/>
          </a:bodyPr>
          <a:lstStyle/>
          <a:p>
            <a:r>
              <a:rPr lang="en-US" sz="2100"/>
              <a:t>Have students draw on their own experiences or past course work. Give students time to think on their own or chances to chat with a peer.</a:t>
            </a:r>
          </a:p>
        </p:txBody>
      </p:sp>
      <p:sp>
        <p:nvSpPr>
          <p:cNvPr id="8" name="Text Placeholder 5">
            <a:extLst>
              <a:ext uri="{FF2B5EF4-FFF2-40B4-BE49-F238E27FC236}">
                <a16:creationId xmlns:a16="http://schemas.microsoft.com/office/drawing/2014/main" id="{9801C6AD-C476-6AFD-C852-AD9CC62BC477}"/>
              </a:ext>
            </a:extLst>
          </p:cNvPr>
          <p:cNvSpPr txBox="1">
            <a:spLocks/>
          </p:cNvSpPr>
          <p:nvPr/>
        </p:nvSpPr>
        <p:spPr>
          <a:xfrm>
            <a:off x="5660020" y="4213773"/>
            <a:ext cx="5852530" cy="438912"/>
          </a:xfrm>
          <a:prstGeom prst="snip1Rect">
            <a:avLst>
              <a:gd name="adj" fmla="val 50000"/>
            </a:avLst>
          </a:prstGeom>
          <a:solidFill>
            <a:schemeClr val="accent4"/>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Soliciting Questions</a:t>
            </a:r>
          </a:p>
        </p:txBody>
      </p:sp>
      <p:sp>
        <p:nvSpPr>
          <p:cNvPr id="9" name="Text Placeholder 6">
            <a:extLst>
              <a:ext uri="{FF2B5EF4-FFF2-40B4-BE49-F238E27FC236}">
                <a16:creationId xmlns:a16="http://schemas.microsoft.com/office/drawing/2014/main" id="{21E1357B-ECF7-0CF5-844A-18FB26264FFB}"/>
              </a:ext>
            </a:extLst>
          </p:cNvPr>
          <p:cNvSpPr txBox="1">
            <a:spLocks/>
          </p:cNvSpPr>
          <p:nvPr/>
        </p:nvSpPr>
        <p:spPr>
          <a:xfrm>
            <a:off x="5660020" y="4652685"/>
            <a:ext cx="5852530" cy="1547398"/>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a:t>Ask “What questions do you have?”, “What have I forgotten?“, or “What is still unclear?” to normalize uncertainty and reaching out for support.</a:t>
            </a:r>
          </a:p>
        </p:txBody>
      </p:sp>
    </p:spTree>
    <p:extLst>
      <p:ext uri="{BB962C8B-B14F-4D97-AF65-F5344CB8AC3E}">
        <p14:creationId xmlns:p14="http://schemas.microsoft.com/office/powerpoint/2010/main" val="268854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5D4E-13A9-FBB3-FA14-228826D1D838}"/>
              </a:ext>
            </a:extLst>
          </p:cNvPr>
          <p:cNvSpPr>
            <a:spLocks noGrp="1"/>
          </p:cNvSpPr>
          <p:nvPr>
            <p:ph type="ctrTitle"/>
          </p:nvPr>
        </p:nvSpPr>
        <p:spPr>
          <a:xfrm>
            <a:off x="742950" y="762000"/>
            <a:ext cx="10706102" cy="628918"/>
          </a:xfrm>
        </p:spPr>
        <p:txBody>
          <a:bodyPr anchor="t"/>
          <a:lstStyle/>
          <a:p>
            <a:r>
              <a:rPr lang="en-US" dirty="0"/>
              <a:t>Using These Slides</a:t>
            </a:r>
          </a:p>
        </p:txBody>
      </p:sp>
      <p:sp>
        <p:nvSpPr>
          <p:cNvPr id="3" name="Text Placeholder 2">
            <a:extLst>
              <a:ext uri="{FF2B5EF4-FFF2-40B4-BE49-F238E27FC236}">
                <a16:creationId xmlns:a16="http://schemas.microsoft.com/office/drawing/2014/main" id="{4C156669-0301-7C07-E1AD-062BDB835CD7}"/>
              </a:ext>
            </a:extLst>
          </p:cNvPr>
          <p:cNvSpPr>
            <a:spLocks noGrp="1"/>
          </p:cNvSpPr>
          <p:nvPr>
            <p:ph type="body" sz="quarter" idx="10"/>
          </p:nvPr>
        </p:nvSpPr>
        <p:spPr>
          <a:xfrm>
            <a:off x="742949" y="1455312"/>
            <a:ext cx="10706102" cy="4808853"/>
          </a:xfrm>
        </p:spPr>
        <p:txBody>
          <a:bodyPr>
            <a:noAutofit/>
          </a:bodyPr>
          <a:lstStyle/>
          <a:p>
            <a:pPr>
              <a:spcBef>
                <a:spcPts val="800"/>
              </a:spcBef>
            </a:pPr>
            <a:r>
              <a:rPr lang="en-US" sz="2100" dirty="0"/>
              <a:t>These aren’t intended to be a single presentation. Slides contain individual ideas that you can pick and choose from to fit your needs. They are (hopefully) brief and hit key points on (1) how to use the ideas and (2) the reason they are beneficial to students.</a:t>
            </a:r>
          </a:p>
          <a:p>
            <a:pPr>
              <a:spcBef>
                <a:spcPts val="1200"/>
              </a:spcBef>
            </a:pPr>
            <a:r>
              <a:rPr lang="en-US" sz="2100" dirty="0"/>
              <a:t>Try showing one slide/idea during team meetings, for example by</a:t>
            </a:r>
          </a:p>
          <a:p>
            <a:pPr marL="731520" lvl="1" indent="-274320">
              <a:spcBef>
                <a:spcPts val="200"/>
              </a:spcBef>
            </a:pPr>
            <a:r>
              <a:rPr lang="en-US" sz="2100" dirty="0"/>
              <a:t>spreading your pedagogy out by adding one to each team meeting,</a:t>
            </a:r>
          </a:p>
          <a:p>
            <a:pPr marL="731520" lvl="1" indent="-274320">
              <a:spcBef>
                <a:spcPts val="200"/>
              </a:spcBef>
            </a:pPr>
            <a:r>
              <a:rPr lang="en-US" sz="2100" dirty="0"/>
              <a:t>introducing a new idea just before you use it in class, or</a:t>
            </a:r>
          </a:p>
          <a:p>
            <a:pPr marL="731520" lvl="1" indent="-274320">
              <a:spcBef>
                <a:spcPts val="200"/>
              </a:spcBef>
            </a:pPr>
            <a:r>
              <a:rPr lang="en-US" sz="2100" dirty="0"/>
              <a:t>sharing an idea to support GEs in </a:t>
            </a:r>
            <a:r>
              <a:rPr lang="en-US" sz="2100" i="1" dirty="0"/>
              <a:t>enacting</a:t>
            </a:r>
            <a:r>
              <a:rPr lang="en-US" sz="2100" dirty="0"/>
              <a:t> good teaching practices.</a:t>
            </a:r>
          </a:p>
          <a:p>
            <a:pPr>
              <a:spcBef>
                <a:spcPts val="1200"/>
              </a:spcBef>
            </a:pPr>
            <a:r>
              <a:rPr lang="en-US" sz="2100" dirty="0"/>
              <a:t>Boxes with  </a:t>
            </a:r>
            <a:r>
              <a:rPr lang="en-US" sz="2100" b="1" dirty="0">
                <a:solidFill>
                  <a:schemeClr val="bg1"/>
                </a:solidFill>
                <a:highlight>
                  <a:srgbClr val="00A3B5"/>
                </a:highlight>
              </a:rPr>
              <a:t>blue headers</a:t>
            </a:r>
            <a:r>
              <a:rPr lang="en-US" sz="2100" b="1" dirty="0">
                <a:solidFill>
                  <a:schemeClr val="bg1"/>
                </a:solidFill>
              </a:rPr>
              <a:t>  </a:t>
            </a:r>
            <a:r>
              <a:rPr lang="en-US" sz="2100" dirty="0"/>
              <a:t>have prompts or activities for GEs. Just like using active with your students, this will get GEs thinking about the ideas, instead of just listening to you talk.</a:t>
            </a:r>
          </a:p>
          <a:p>
            <a:pPr>
              <a:spcBef>
                <a:spcPts val="1200"/>
              </a:spcBef>
            </a:pPr>
            <a:r>
              <a:rPr lang="en-US" sz="2100" dirty="0"/>
              <a:t>Some slides are set up to have textboxes appear sequentially (animations). If you do not want that, follow </a:t>
            </a:r>
            <a:r>
              <a:rPr lang="en-US" sz="2100" dirty="0">
                <a:hlinkClick r:id="rId2"/>
              </a:rPr>
              <a:t>Microsoft’s directions to remove animations</a:t>
            </a:r>
            <a:r>
              <a:rPr lang="en-US" sz="2100" dirty="0"/>
              <a:t> from PowerPoint slides.</a:t>
            </a:r>
          </a:p>
        </p:txBody>
      </p:sp>
    </p:spTree>
    <p:extLst>
      <p:ext uri="{BB962C8B-B14F-4D97-AF65-F5344CB8AC3E}">
        <p14:creationId xmlns:p14="http://schemas.microsoft.com/office/powerpoint/2010/main" val="458959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CD5A-B00F-2596-6949-D4C8342FECBB}"/>
              </a:ext>
            </a:extLst>
          </p:cNvPr>
          <p:cNvSpPr>
            <a:spLocks noGrp="1"/>
          </p:cNvSpPr>
          <p:nvPr>
            <p:ph type="ctrTitle"/>
          </p:nvPr>
        </p:nvSpPr>
        <p:spPr>
          <a:xfrm>
            <a:off x="742950" y="767774"/>
            <a:ext cx="4667250" cy="1041214"/>
          </a:xfrm>
        </p:spPr>
        <p:txBody>
          <a:bodyPr/>
          <a:lstStyle/>
          <a:p>
            <a:r>
              <a:rPr lang="en-US" b="0"/>
              <a:t>Use Student Roles </a:t>
            </a:r>
            <a:br>
              <a:rPr lang="en-US" b="0"/>
            </a:br>
            <a:r>
              <a:rPr lang="en-US" b="0"/>
              <a:t>For Group Work</a:t>
            </a:r>
            <a:endParaRPr lang="en-US"/>
          </a:p>
        </p:txBody>
      </p:sp>
      <p:sp>
        <p:nvSpPr>
          <p:cNvPr id="3" name="Text Placeholder 2">
            <a:extLst>
              <a:ext uri="{FF2B5EF4-FFF2-40B4-BE49-F238E27FC236}">
                <a16:creationId xmlns:a16="http://schemas.microsoft.com/office/drawing/2014/main" id="{C2FC5CEF-994E-A494-45F3-DEBC303AF3A3}"/>
              </a:ext>
            </a:extLst>
          </p:cNvPr>
          <p:cNvSpPr>
            <a:spLocks noGrp="1"/>
          </p:cNvSpPr>
          <p:nvPr>
            <p:ph type="body" sz="quarter" idx="10"/>
          </p:nvPr>
        </p:nvSpPr>
        <p:spPr>
          <a:xfrm>
            <a:off x="742950" y="1894355"/>
            <a:ext cx="4667250" cy="4163545"/>
          </a:xfrm>
        </p:spPr>
        <p:txBody>
          <a:bodyPr>
            <a:normAutofit/>
          </a:bodyPr>
          <a:lstStyle/>
          <a:p>
            <a:pPr>
              <a:spcBef>
                <a:spcPts val="1600"/>
              </a:spcBef>
              <a:spcAft>
                <a:spcPts val="0"/>
              </a:spcAft>
            </a:pPr>
            <a:r>
              <a:rPr lang="en-US" sz="2100"/>
              <a:t>Assign roles and rotate them each class </a:t>
            </a:r>
          </a:p>
        </p:txBody>
      </p:sp>
      <p:sp>
        <p:nvSpPr>
          <p:cNvPr id="4" name="Text Placeholder 3">
            <a:extLst>
              <a:ext uri="{FF2B5EF4-FFF2-40B4-BE49-F238E27FC236}">
                <a16:creationId xmlns:a16="http://schemas.microsoft.com/office/drawing/2014/main" id="{A69648D2-3C16-35F7-5CFF-85F32D207D0C}"/>
              </a:ext>
            </a:extLst>
          </p:cNvPr>
          <p:cNvSpPr>
            <a:spLocks noGrp="1"/>
          </p:cNvSpPr>
          <p:nvPr>
            <p:ph type="body" sz="quarter" idx="13"/>
          </p:nvPr>
        </p:nvSpPr>
        <p:spPr>
          <a:xfrm>
            <a:off x="5867400" y="767774"/>
            <a:ext cx="5645150" cy="438912"/>
          </a:xfrm>
          <a:prstGeom prst="snip1Rect">
            <a:avLst>
              <a:gd name="adj" fmla="val 50000"/>
            </a:avLst>
          </a:prstGeom>
          <a:solidFill>
            <a:schemeClr val="accent6"/>
          </a:solidFill>
        </p:spPr>
        <p:txBody>
          <a:bodyPr/>
          <a:lstStyle/>
          <a:p>
            <a:r>
              <a:rPr lang="en-US"/>
              <a:t>On Post-It Notes…</a:t>
            </a:r>
          </a:p>
        </p:txBody>
      </p:sp>
      <p:sp>
        <p:nvSpPr>
          <p:cNvPr id="5" name="Text Placeholder 4">
            <a:extLst>
              <a:ext uri="{FF2B5EF4-FFF2-40B4-BE49-F238E27FC236}">
                <a16:creationId xmlns:a16="http://schemas.microsoft.com/office/drawing/2014/main" id="{9DED9381-ADF4-1CAF-3440-E37962B2206B}"/>
              </a:ext>
            </a:extLst>
          </p:cNvPr>
          <p:cNvSpPr>
            <a:spLocks noGrp="1"/>
          </p:cNvSpPr>
          <p:nvPr>
            <p:ph type="body" sz="quarter" idx="12"/>
          </p:nvPr>
        </p:nvSpPr>
        <p:spPr>
          <a:xfrm>
            <a:off x="5867400" y="1206686"/>
            <a:ext cx="5645150" cy="1273278"/>
          </a:xfrm>
        </p:spPr>
        <p:txBody>
          <a:bodyPr>
            <a:noAutofit/>
          </a:bodyPr>
          <a:lstStyle/>
          <a:p>
            <a:pPr>
              <a:spcBef>
                <a:spcPts val="0"/>
              </a:spcBef>
              <a:spcAft>
                <a:spcPts val="500"/>
              </a:spcAft>
            </a:pPr>
            <a:r>
              <a:rPr lang="en-US" sz="2100"/>
              <a:t>Brainstorm tasks students may need to complete while working in a group. Record your tasks on the Post-its — one task per note.</a:t>
            </a:r>
          </a:p>
        </p:txBody>
      </p:sp>
      <p:sp>
        <p:nvSpPr>
          <p:cNvPr id="6" name="Text Placeholder 3">
            <a:extLst>
              <a:ext uri="{FF2B5EF4-FFF2-40B4-BE49-F238E27FC236}">
                <a16:creationId xmlns:a16="http://schemas.microsoft.com/office/drawing/2014/main" id="{CB39A33F-0ADA-0351-09A1-024651C79588}"/>
              </a:ext>
            </a:extLst>
          </p:cNvPr>
          <p:cNvSpPr txBox="1">
            <a:spLocks/>
          </p:cNvSpPr>
          <p:nvPr/>
        </p:nvSpPr>
        <p:spPr>
          <a:xfrm>
            <a:off x="5867400" y="2655632"/>
            <a:ext cx="5645150" cy="438912"/>
          </a:xfrm>
          <a:prstGeom prst="snip1Rect">
            <a:avLst>
              <a:gd name="adj" fmla="val 50000"/>
            </a:avLst>
          </a:prstGeom>
          <a:solidFill>
            <a:schemeClr val="accent6"/>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As a group…</a:t>
            </a:r>
          </a:p>
        </p:txBody>
      </p:sp>
      <p:sp>
        <p:nvSpPr>
          <p:cNvPr id="7" name="Text Placeholder 4">
            <a:extLst>
              <a:ext uri="{FF2B5EF4-FFF2-40B4-BE49-F238E27FC236}">
                <a16:creationId xmlns:a16="http://schemas.microsoft.com/office/drawing/2014/main" id="{7C56C08D-B55D-A524-B475-E1334834F812}"/>
              </a:ext>
            </a:extLst>
          </p:cNvPr>
          <p:cNvSpPr txBox="1">
            <a:spLocks/>
          </p:cNvSpPr>
          <p:nvPr/>
        </p:nvSpPr>
        <p:spPr>
          <a:xfrm>
            <a:off x="5867400" y="3094543"/>
            <a:ext cx="5645150" cy="1475237"/>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500"/>
              </a:spcAft>
            </a:pPr>
            <a:r>
              <a:rPr lang="en-US" sz="2100"/>
              <a:t>Combine notes with similar tasks and create 4-5 “roles” for students to take on. Give each task list a name for its role and write a short description you could share with students.</a:t>
            </a:r>
          </a:p>
        </p:txBody>
      </p:sp>
      <p:sp>
        <p:nvSpPr>
          <p:cNvPr id="8" name="Text Placeholder 3">
            <a:extLst>
              <a:ext uri="{FF2B5EF4-FFF2-40B4-BE49-F238E27FC236}">
                <a16:creationId xmlns:a16="http://schemas.microsoft.com/office/drawing/2014/main" id="{E173FF33-83ED-BADB-47C9-E9633853D9A5}"/>
              </a:ext>
            </a:extLst>
          </p:cNvPr>
          <p:cNvSpPr txBox="1">
            <a:spLocks/>
          </p:cNvSpPr>
          <p:nvPr/>
        </p:nvSpPr>
        <p:spPr>
          <a:xfrm>
            <a:off x="5867400" y="4767210"/>
            <a:ext cx="5645150" cy="438912"/>
          </a:xfrm>
          <a:prstGeom prst="snip1Rect">
            <a:avLst>
              <a:gd name="adj" fmla="val 50000"/>
            </a:avLst>
          </a:prstGeom>
          <a:solidFill>
            <a:schemeClr val="accent6"/>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Brainstorm together…</a:t>
            </a:r>
          </a:p>
        </p:txBody>
      </p:sp>
      <p:sp>
        <p:nvSpPr>
          <p:cNvPr id="9" name="Text Placeholder 4">
            <a:extLst>
              <a:ext uri="{FF2B5EF4-FFF2-40B4-BE49-F238E27FC236}">
                <a16:creationId xmlns:a16="http://schemas.microsoft.com/office/drawing/2014/main" id="{8FBCB138-1745-AF61-C9B7-77EAFCAB14FB}"/>
              </a:ext>
            </a:extLst>
          </p:cNvPr>
          <p:cNvSpPr txBox="1">
            <a:spLocks/>
          </p:cNvSpPr>
          <p:nvPr/>
        </p:nvSpPr>
        <p:spPr>
          <a:xfrm>
            <a:off x="5867400" y="5206122"/>
            <a:ext cx="5645150" cy="851778"/>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500"/>
              </a:spcAft>
            </a:pPr>
            <a:r>
              <a:rPr lang="en-US" sz="2100"/>
              <a:t>What benefits are there to having students use rotating roles to guide their group work?</a:t>
            </a:r>
          </a:p>
        </p:txBody>
      </p:sp>
    </p:spTree>
    <p:extLst>
      <p:ext uri="{BB962C8B-B14F-4D97-AF65-F5344CB8AC3E}">
        <p14:creationId xmlns:p14="http://schemas.microsoft.com/office/powerpoint/2010/main" val="3103858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772A2-117C-3BB1-F1E7-90EFB82DF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82A319-4BFD-0386-8220-0DB9689B8B6A}"/>
              </a:ext>
            </a:extLst>
          </p:cNvPr>
          <p:cNvSpPr>
            <a:spLocks noGrp="1"/>
          </p:cNvSpPr>
          <p:nvPr>
            <p:ph type="ctrTitle"/>
          </p:nvPr>
        </p:nvSpPr>
        <p:spPr>
          <a:xfrm>
            <a:off x="742950" y="767774"/>
            <a:ext cx="4667250" cy="1041214"/>
          </a:xfrm>
        </p:spPr>
        <p:txBody>
          <a:bodyPr/>
          <a:lstStyle/>
          <a:p>
            <a:r>
              <a:rPr lang="en-US" b="0"/>
              <a:t>Use Student Roles </a:t>
            </a:r>
            <a:br>
              <a:rPr lang="en-US" b="0"/>
            </a:br>
            <a:r>
              <a:rPr lang="en-US" b="0"/>
              <a:t>For Group Work</a:t>
            </a:r>
            <a:r>
              <a:rPr lang="en-US" b="0">
                <a:solidFill>
                  <a:schemeClr val="bg1"/>
                </a:solidFill>
              </a:rPr>
              <a:t> 2</a:t>
            </a:r>
            <a:endParaRPr lang="en-US">
              <a:solidFill>
                <a:schemeClr val="bg1"/>
              </a:solidFill>
            </a:endParaRPr>
          </a:p>
        </p:txBody>
      </p:sp>
      <p:sp>
        <p:nvSpPr>
          <p:cNvPr id="3" name="Text Placeholder 2">
            <a:extLst>
              <a:ext uri="{FF2B5EF4-FFF2-40B4-BE49-F238E27FC236}">
                <a16:creationId xmlns:a16="http://schemas.microsoft.com/office/drawing/2014/main" id="{34FA1EF0-26CF-A5F0-5EC5-44D2FE53E78F}"/>
              </a:ext>
            </a:extLst>
          </p:cNvPr>
          <p:cNvSpPr>
            <a:spLocks noGrp="1"/>
          </p:cNvSpPr>
          <p:nvPr>
            <p:ph type="body" sz="quarter" idx="10"/>
          </p:nvPr>
        </p:nvSpPr>
        <p:spPr>
          <a:xfrm>
            <a:off x="742950" y="1894355"/>
            <a:ext cx="4667250" cy="4561863"/>
          </a:xfrm>
        </p:spPr>
        <p:txBody>
          <a:bodyPr>
            <a:normAutofit fontScale="92500"/>
          </a:bodyPr>
          <a:lstStyle/>
          <a:p>
            <a:pPr>
              <a:spcBef>
                <a:spcPts val="1600"/>
              </a:spcBef>
              <a:spcAft>
                <a:spcPts val="0"/>
              </a:spcAft>
            </a:pPr>
            <a:r>
              <a:rPr lang="en-US" sz="2300"/>
              <a:t>Assign roles and rotate them each class </a:t>
            </a:r>
          </a:p>
          <a:p>
            <a:pPr>
              <a:spcBef>
                <a:spcPts val="1600"/>
              </a:spcBef>
              <a:spcAft>
                <a:spcPts val="0"/>
              </a:spcAft>
            </a:pPr>
            <a:r>
              <a:rPr lang="en-US" sz="2500" b="1">
                <a:latin typeface="Source Sans Pro Black" panose="020B0503030403020204" pitchFamily="34" charset="0"/>
              </a:rPr>
              <a:t>Why does it matter?</a:t>
            </a:r>
          </a:p>
          <a:p>
            <a:pPr marL="365760" indent="-274320">
              <a:spcBef>
                <a:spcPts val="0"/>
              </a:spcBef>
              <a:buFont typeface="Arial" panose="020B0604020202020204" pitchFamily="34" charset="0"/>
              <a:buChar char="•"/>
            </a:pPr>
            <a:r>
              <a:rPr lang="en-US" sz="2300"/>
              <a:t>Improves participation by all group members</a:t>
            </a:r>
          </a:p>
          <a:p>
            <a:pPr marL="365760" indent="-274320">
              <a:spcBef>
                <a:spcPts val="0"/>
              </a:spcBef>
              <a:buFont typeface="Arial" panose="020B0604020202020204" pitchFamily="34" charset="0"/>
              <a:buChar char="•"/>
            </a:pPr>
            <a:r>
              <a:rPr lang="en-US" sz="2300"/>
              <a:t>Rotating roles disrupts stereotypical and gendered role assignments</a:t>
            </a:r>
          </a:p>
          <a:p>
            <a:pPr marL="365760" indent="-274320">
              <a:spcBef>
                <a:spcPts val="0"/>
              </a:spcBef>
              <a:buFont typeface="Arial" panose="020B0604020202020204" pitchFamily="34" charset="0"/>
              <a:buChar char="•"/>
            </a:pPr>
            <a:r>
              <a:rPr lang="en-US" sz="2300"/>
              <a:t>Improves attentiveness to the task at hand</a:t>
            </a:r>
          </a:p>
          <a:p>
            <a:pPr marL="365760" indent="-274320">
              <a:spcBef>
                <a:spcPts val="0"/>
              </a:spcBef>
              <a:buFont typeface="Arial" panose="020B0604020202020204" pitchFamily="34" charset="0"/>
              <a:buChar char="•"/>
            </a:pPr>
            <a:r>
              <a:rPr lang="en-US" sz="2300"/>
              <a:t>Reduces distraction and improves time on task</a:t>
            </a:r>
          </a:p>
          <a:p>
            <a:pPr marL="365760" indent="-274320">
              <a:spcBef>
                <a:spcPts val="0"/>
              </a:spcBef>
              <a:buFont typeface="Arial" panose="020B0604020202020204" pitchFamily="34" charset="0"/>
              <a:buChar char="•"/>
            </a:pPr>
            <a:r>
              <a:rPr lang="en-US" sz="2300"/>
              <a:t>Encourages individual student accountability</a:t>
            </a:r>
          </a:p>
        </p:txBody>
      </p:sp>
      <p:sp>
        <p:nvSpPr>
          <p:cNvPr id="4" name="Text Placeholder 3">
            <a:extLst>
              <a:ext uri="{FF2B5EF4-FFF2-40B4-BE49-F238E27FC236}">
                <a16:creationId xmlns:a16="http://schemas.microsoft.com/office/drawing/2014/main" id="{1004F272-D66B-18E2-605D-9651BE218FE9}"/>
              </a:ext>
            </a:extLst>
          </p:cNvPr>
          <p:cNvSpPr>
            <a:spLocks noGrp="1"/>
          </p:cNvSpPr>
          <p:nvPr>
            <p:ph type="body" sz="quarter" idx="13"/>
          </p:nvPr>
        </p:nvSpPr>
        <p:spPr>
          <a:xfrm>
            <a:off x="5867400" y="767774"/>
            <a:ext cx="5645150" cy="438912"/>
          </a:xfrm>
          <a:prstGeom prst="snip1Rect">
            <a:avLst>
              <a:gd name="adj" fmla="val 50000"/>
            </a:avLst>
          </a:prstGeom>
          <a:solidFill>
            <a:schemeClr val="accent3">
              <a:lumMod val="75000"/>
            </a:schemeClr>
          </a:solidFill>
        </p:spPr>
        <p:txBody>
          <a:bodyPr/>
          <a:lstStyle/>
          <a:p>
            <a:r>
              <a:rPr lang="en-US"/>
              <a:t>Possible Group Roles</a:t>
            </a:r>
          </a:p>
        </p:txBody>
      </p:sp>
      <p:sp>
        <p:nvSpPr>
          <p:cNvPr id="5" name="Text Placeholder 4">
            <a:extLst>
              <a:ext uri="{FF2B5EF4-FFF2-40B4-BE49-F238E27FC236}">
                <a16:creationId xmlns:a16="http://schemas.microsoft.com/office/drawing/2014/main" id="{50BFD89F-E917-B31F-D5E1-190EC759A29E}"/>
              </a:ext>
            </a:extLst>
          </p:cNvPr>
          <p:cNvSpPr>
            <a:spLocks noGrp="1"/>
          </p:cNvSpPr>
          <p:nvPr>
            <p:ph type="body" sz="quarter" idx="12"/>
          </p:nvPr>
        </p:nvSpPr>
        <p:spPr>
          <a:xfrm>
            <a:off x="5867400" y="1206686"/>
            <a:ext cx="5645150" cy="4985770"/>
          </a:xfrm>
        </p:spPr>
        <p:txBody>
          <a:bodyPr>
            <a:noAutofit/>
          </a:bodyPr>
          <a:lstStyle/>
          <a:p>
            <a:pPr marL="182880" indent="-182880">
              <a:spcBef>
                <a:spcPts val="0"/>
              </a:spcBef>
              <a:spcAft>
                <a:spcPts val="500"/>
              </a:spcAft>
              <a:buFont typeface="Arial" panose="020B0604020202020204" pitchFamily="34" charset="0"/>
              <a:buChar char="•"/>
            </a:pPr>
            <a:r>
              <a:rPr lang="en-US" sz="2000" b="1"/>
              <a:t>Analyst</a:t>
            </a:r>
            <a:r>
              <a:rPr lang="en-US" sz="2000"/>
              <a:t> – calculates values or leads other analysis from recorded data </a:t>
            </a:r>
          </a:p>
          <a:p>
            <a:pPr marL="182880" indent="-182880">
              <a:spcBef>
                <a:spcPts val="0"/>
              </a:spcBef>
              <a:spcAft>
                <a:spcPts val="500"/>
              </a:spcAft>
              <a:buFont typeface="Arial" panose="020B0604020202020204" pitchFamily="34" charset="0"/>
              <a:buChar char="•"/>
            </a:pPr>
            <a:r>
              <a:rPr lang="en-US" sz="2000" b="1"/>
              <a:t>Checker</a:t>
            </a:r>
            <a:r>
              <a:rPr lang="en-US" sz="2000"/>
              <a:t> – verifies all pieces are completed</a:t>
            </a:r>
          </a:p>
          <a:p>
            <a:pPr marL="182880" indent="-182880">
              <a:spcBef>
                <a:spcPts val="0"/>
              </a:spcBef>
              <a:spcAft>
                <a:spcPts val="500"/>
              </a:spcAft>
              <a:buFont typeface="Arial" panose="020B0604020202020204" pitchFamily="34" charset="0"/>
              <a:buChar char="•"/>
            </a:pPr>
            <a:r>
              <a:rPr lang="en-US" sz="2000" b="1"/>
              <a:t>Data recorder</a:t>
            </a:r>
            <a:r>
              <a:rPr lang="en-US" sz="2000"/>
              <a:t> – records measured values in chart or other format</a:t>
            </a:r>
            <a:endParaRPr lang="en-US" sz="2000" b="1"/>
          </a:p>
          <a:p>
            <a:pPr marL="182880" indent="-182880">
              <a:spcBef>
                <a:spcPts val="0"/>
              </a:spcBef>
              <a:spcAft>
                <a:spcPts val="500"/>
              </a:spcAft>
              <a:buFont typeface="Arial" panose="020B0604020202020204" pitchFamily="34" charset="0"/>
              <a:buChar char="•"/>
            </a:pPr>
            <a:r>
              <a:rPr lang="en-US" sz="2000" b="1"/>
              <a:t>Facilitator</a:t>
            </a:r>
            <a:r>
              <a:rPr lang="en-US" sz="2000"/>
              <a:t> – guides the group’s work</a:t>
            </a:r>
          </a:p>
          <a:p>
            <a:pPr marL="182880" indent="-182880">
              <a:spcBef>
                <a:spcPts val="0"/>
              </a:spcBef>
              <a:spcAft>
                <a:spcPts val="500"/>
              </a:spcAft>
              <a:buFont typeface="Arial" panose="020B0604020202020204" pitchFamily="34" charset="0"/>
              <a:buChar char="•"/>
            </a:pPr>
            <a:r>
              <a:rPr lang="en-US" sz="2000" b="1"/>
              <a:t>Measurer</a:t>
            </a:r>
            <a:r>
              <a:rPr lang="en-US" sz="2000"/>
              <a:t> – Manages tools used to make lab measurements</a:t>
            </a:r>
          </a:p>
          <a:p>
            <a:pPr marL="182880" indent="-182880">
              <a:spcBef>
                <a:spcPts val="0"/>
              </a:spcBef>
              <a:spcAft>
                <a:spcPts val="500"/>
              </a:spcAft>
              <a:buFont typeface="Arial" panose="020B0604020202020204" pitchFamily="34" charset="0"/>
              <a:buChar char="•"/>
            </a:pPr>
            <a:r>
              <a:rPr lang="en-US" sz="2000" b="1"/>
              <a:t>Notetaker</a:t>
            </a:r>
            <a:r>
              <a:rPr lang="en-US" sz="2000"/>
              <a:t> – takes notes on work done and group’s discussion or ideas</a:t>
            </a:r>
          </a:p>
          <a:p>
            <a:pPr marL="182880" indent="-182880">
              <a:spcBef>
                <a:spcPts val="0"/>
              </a:spcBef>
              <a:spcAft>
                <a:spcPts val="500"/>
              </a:spcAft>
              <a:buFont typeface="Arial" panose="020B0604020202020204" pitchFamily="34" charset="0"/>
              <a:buChar char="•"/>
            </a:pPr>
            <a:r>
              <a:rPr lang="en-US" sz="2000" b="1"/>
              <a:t>Presenter</a:t>
            </a:r>
            <a:r>
              <a:rPr lang="en-US" sz="2000"/>
              <a:t> – speaks for the group in full class discussions</a:t>
            </a:r>
          </a:p>
          <a:p>
            <a:pPr marL="182880" indent="-182880">
              <a:spcBef>
                <a:spcPts val="0"/>
              </a:spcBef>
              <a:spcAft>
                <a:spcPts val="500"/>
              </a:spcAft>
              <a:buFont typeface="Arial" panose="020B0604020202020204" pitchFamily="34" charset="0"/>
              <a:buChar char="•"/>
            </a:pPr>
            <a:r>
              <a:rPr lang="en-US" sz="2000" b="1"/>
              <a:t>Questioner</a:t>
            </a:r>
            <a:r>
              <a:rPr lang="en-US" sz="2000"/>
              <a:t> – Challenges group’s assumptions and pushes for alternative ideas or approaches</a:t>
            </a:r>
          </a:p>
        </p:txBody>
      </p:sp>
    </p:spTree>
    <p:extLst>
      <p:ext uri="{BB962C8B-B14F-4D97-AF65-F5344CB8AC3E}">
        <p14:creationId xmlns:p14="http://schemas.microsoft.com/office/powerpoint/2010/main" val="2306545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B270-E93C-260B-0CE6-7C9F70D42FA8}"/>
              </a:ext>
            </a:extLst>
          </p:cNvPr>
          <p:cNvSpPr>
            <a:spLocks noGrp="1"/>
          </p:cNvSpPr>
          <p:nvPr>
            <p:ph type="ctrTitle"/>
          </p:nvPr>
        </p:nvSpPr>
        <p:spPr>
          <a:xfrm>
            <a:off x="742950" y="767774"/>
            <a:ext cx="5026914" cy="603826"/>
          </a:xfrm>
        </p:spPr>
        <p:txBody>
          <a:bodyPr/>
          <a:lstStyle/>
          <a:p>
            <a:r>
              <a:rPr lang="en-US"/>
              <a:t>Ice-Breakers</a:t>
            </a:r>
          </a:p>
        </p:txBody>
      </p:sp>
      <p:sp>
        <p:nvSpPr>
          <p:cNvPr id="3" name="Text Placeholder 2">
            <a:extLst>
              <a:ext uri="{FF2B5EF4-FFF2-40B4-BE49-F238E27FC236}">
                <a16:creationId xmlns:a16="http://schemas.microsoft.com/office/drawing/2014/main" id="{A8C5F3FF-F7F9-F6E3-FBC9-11BDD64790B8}"/>
              </a:ext>
            </a:extLst>
          </p:cNvPr>
          <p:cNvSpPr>
            <a:spLocks noGrp="1"/>
          </p:cNvSpPr>
          <p:nvPr>
            <p:ph type="body" sz="quarter" idx="10"/>
          </p:nvPr>
        </p:nvSpPr>
        <p:spPr>
          <a:xfrm>
            <a:off x="742950" y="1399032"/>
            <a:ext cx="4480560" cy="4663440"/>
          </a:xfrm>
        </p:spPr>
        <p:txBody>
          <a:bodyPr/>
          <a:lstStyle/>
          <a:p>
            <a:r>
              <a:rPr lang="en-US"/>
              <a:t>Brief discussion questions for students for the first day of class or to start off any class session. Students can talk with neighbors or share their answers with the whole class.</a:t>
            </a:r>
          </a:p>
          <a:p>
            <a:endParaRPr lang="en-US"/>
          </a:p>
        </p:txBody>
      </p:sp>
      <p:sp>
        <p:nvSpPr>
          <p:cNvPr id="4" name="Text Placeholder 3">
            <a:extLst>
              <a:ext uri="{FF2B5EF4-FFF2-40B4-BE49-F238E27FC236}">
                <a16:creationId xmlns:a16="http://schemas.microsoft.com/office/drawing/2014/main" id="{CA35B424-F9EE-FC9F-655C-CD86E2FBD6AF}"/>
              </a:ext>
            </a:extLst>
          </p:cNvPr>
          <p:cNvSpPr>
            <a:spLocks noGrp="1"/>
          </p:cNvSpPr>
          <p:nvPr>
            <p:ph type="body" sz="quarter" idx="13"/>
          </p:nvPr>
        </p:nvSpPr>
        <p:spPr>
          <a:xfrm>
            <a:off x="5769864" y="767774"/>
            <a:ext cx="5742686" cy="438912"/>
          </a:xfrm>
          <a:solidFill>
            <a:schemeClr val="accent6"/>
          </a:solidFill>
        </p:spPr>
        <p:txBody>
          <a:bodyPr/>
          <a:lstStyle/>
          <a:p>
            <a:r>
              <a:rPr lang="en-US"/>
              <a:t>With a neighbor…</a:t>
            </a:r>
          </a:p>
        </p:txBody>
      </p:sp>
      <p:sp>
        <p:nvSpPr>
          <p:cNvPr id="5" name="Text Placeholder 4">
            <a:extLst>
              <a:ext uri="{FF2B5EF4-FFF2-40B4-BE49-F238E27FC236}">
                <a16:creationId xmlns:a16="http://schemas.microsoft.com/office/drawing/2014/main" id="{23CDC231-8B57-A135-03BA-5665825FCE48}"/>
              </a:ext>
            </a:extLst>
          </p:cNvPr>
          <p:cNvSpPr>
            <a:spLocks noGrp="1"/>
          </p:cNvSpPr>
          <p:nvPr>
            <p:ph type="body" sz="quarter" idx="12"/>
          </p:nvPr>
        </p:nvSpPr>
        <p:spPr>
          <a:xfrm>
            <a:off x="5769864" y="1206686"/>
            <a:ext cx="5742686" cy="2395496"/>
          </a:xfrm>
        </p:spPr>
        <p:txBody>
          <a:bodyPr>
            <a:normAutofit/>
          </a:bodyPr>
          <a:lstStyle/>
          <a:p>
            <a:pPr>
              <a:spcBef>
                <a:spcPts val="0"/>
              </a:spcBef>
            </a:pPr>
            <a:r>
              <a:rPr lang="en-US"/>
              <a:t>Come up with:</a:t>
            </a:r>
          </a:p>
          <a:p>
            <a:pPr marL="274320" indent="-274320">
              <a:spcBef>
                <a:spcPts val="0"/>
              </a:spcBef>
              <a:buFont typeface="Arial" panose="020B0604020202020204" pitchFamily="34" charset="0"/>
              <a:buChar char="•"/>
            </a:pPr>
            <a:r>
              <a:rPr lang="en-US"/>
              <a:t>2 ice-breakers that are general or “fun” questions, and </a:t>
            </a:r>
          </a:p>
          <a:p>
            <a:pPr marL="274320" indent="-274320">
              <a:spcBef>
                <a:spcPts val="0"/>
              </a:spcBef>
              <a:buFont typeface="Arial" panose="020B0604020202020204" pitchFamily="34" charset="0"/>
              <a:buChar char="•"/>
            </a:pPr>
            <a:r>
              <a:rPr lang="en-US"/>
              <a:t>2 ice-breakers that are questions related to the course. Ice-breakers aren’t a quiz, so they should not be about course </a:t>
            </a:r>
            <a:r>
              <a:rPr lang="en-US" i="1"/>
              <a:t>content</a:t>
            </a:r>
            <a:r>
              <a:rPr lang="en-US"/>
              <a:t>.</a:t>
            </a:r>
          </a:p>
        </p:txBody>
      </p:sp>
      <p:sp>
        <p:nvSpPr>
          <p:cNvPr id="6" name="Text Placeholder 5">
            <a:extLst>
              <a:ext uri="{FF2B5EF4-FFF2-40B4-BE49-F238E27FC236}">
                <a16:creationId xmlns:a16="http://schemas.microsoft.com/office/drawing/2014/main" id="{62C03AFC-0B32-9BE6-1C8C-84CC85F641E5}"/>
              </a:ext>
            </a:extLst>
          </p:cNvPr>
          <p:cNvSpPr>
            <a:spLocks noGrp="1"/>
          </p:cNvSpPr>
          <p:nvPr>
            <p:ph type="body" sz="quarter" idx="11"/>
          </p:nvPr>
        </p:nvSpPr>
        <p:spPr>
          <a:xfrm>
            <a:off x="5769864" y="4108207"/>
            <a:ext cx="5742686" cy="438912"/>
          </a:xfrm>
          <a:solidFill>
            <a:schemeClr val="accent6"/>
          </a:solidFill>
        </p:spPr>
        <p:txBody>
          <a:bodyPr/>
          <a:lstStyle/>
          <a:p>
            <a:r>
              <a:rPr lang="en-US"/>
              <a:t>In small groups…</a:t>
            </a:r>
          </a:p>
        </p:txBody>
      </p:sp>
      <p:sp>
        <p:nvSpPr>
          <p:cNvPr id="7" name="Text Placeholder 6">
            <a:extLst>
              <a:ext uri="{FF2B5EF4-FFF2-40B4-BE49-F238E27FC236}">
                <a16:creationId xmlns:a16="http://schemas.microsoft.com/office/drawing/2014/main" id="{431F117B-3135-D854-88A7-1F1AFFBD28B2}"/>
              </a:ext>
            </a:extLst>
          </p:cNvPr>
          <p:cNvSpPr>
            <a:spLocks noGrp="1"/>
          </p:cNvSpPr>
          <p:nvPr>
            <p:ph type="body" sz="quarter" idx="14"/>
          </p:nvPr>
        </p:nvSpPr>
        <p:spPr>
          <a:xfrm>
            <a:off x="5769864" y="4547119"/>
            <a:ext cx="5742686" cy="1316816"/>
          </a:xfrm>
        </p:spPr>
        <p:txBody>
          <a:bodyPr/>
          <a:lstStyle/>
          <a:p>
            <a:r>
              <a:rPr lang="en-US"/>
              <a:t>What benefits do you think are there for asking students to engage with each other early in the class using low-stakes questions?</a:t>
            </a:r>
          </a:p>
        </p:txBody>
      </p:sp>
    </p:spTree>
    <p:extLst>
      <p:ext uri="{BB962C8B-B14F-4D97-AF65-F5344CB8AC3E}">
        <p14:creationId xmlns:p14="http://schemas.microsoft.com/office/powerpoint/2010/main" val="228506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57C4-7B12-69A7-1828-6236991E6CE3}"/>
              </a:ext>
            </a:extLst>
          </p:cNvPr>
          <p:cNvSpPr>
            <a:spLocks noGrp="1"/>
          </p:cNvSpPr>
          <p:nvPr>
            <p:ph type="ctrTitle"/>
          </p:nvPr>
        </p:nvSpPr>
        <p:spPr>
          <a:xfrm>
            <a:off x="742950" y="767774"/>
            <a:ext cx="4476164" cy="629227"/>
          </a:xfrm>
        </p:spPr>
        <p:txBody>
          <a:bodyPr/>
          <a:lstStyle/>
          <a:p>
            <a:r>
              <a:rPr lang="en-US"/>
              <a:t>Ice-Breakers</a:t>
            </a:r>
            <a:r>
              <a:rPr lang="en-US">
                <a:solidFill>
                  <a:schemeClr val="bg1"/>
                </a:solidFill>
              </a:rPr>
              <a:t> 2</a:t>
            </a:r>
          </a:p>
        </p:txBody>
      </p:sp>
      <p:sp>
        <p:nvSpPr>
          <p:cNvPr id="3" name="Text Placeholder 2">
            <a:extLst>
              <a:ext uri="{FF2B5EF4-FFF2-40B4-BE49-F238E27FC236}">
                <a16:creationId xmlns:a16="http://schemas.microsoft.com/office/drawing/2014/main" id="{8A25E5F9-3890-4E89-1F70-98DFF6D9F10A}"/>
              </a:ext>
            </a:extLst>
          </p:cNvPr>
          <p:cNvSpPr>
            <a:spLocks noGrp="1"/>
          </p:cNvSpPr>
          <p:nvPr>
            <p:ph type="body" sz="quarter" idx="10"/>
          </p:nvPr>
        </p:nvSpPr>
        <p:spPr>
          <a:xfrm>
            <a:off x="742950" y="1397001"/>
            <a:ext cx="4476164" cy="4660900"/>
          </a:xfrm>
        </p:spPr>
        <p:txBody>
          <a:bodyPr>
            <a:normAutofit/>
          </a:bodyPr>
          <a:lstStyle/>
          <a:p>
            <a:pPr>
              <a:spcBef>
                <a:spcPts val="1600"/>
              </a:spcBef>
              <a:spcAft>
                <a:spcPts val="0"/>
              </a:spcAft>
            </a:pPr>
            <a:r>
              <a:rPr lang="en-US"/>
              <a:t>Brief discussion questions for students for the first day of class or to start off any class session. Students can talk with neighbors or share their answers with the whole class.</a:t>
            </a:r>
          </a:p>
          <a:p>
            <a:pPr>
              <a:spcBef>
                <a:spcPts val="1600"/>
              </a:spcBef>
              <a:spcAft>
                <a:spcPts val="0"/>
              </a:spcAft>
            </a:pPr>
            <a:r>
              <a:rPr lang="en-US" sz="2500" b="1">
                <a:latin typeface="Source Sans Pro Black" panose="020B0503030403020204" pitchFamily="34" charset="0"/>
              </a:rPr>
              <a:t>Why does it matter?</a:t>
            </a:r>
          </a:p>
          <a:p>
            <a:pPr marL="365760" indent="-274320">
              <a:spcBef>
                <a:spcPts val="0"/>
              </a:spcBef>
              <a:buFont typeface="Arial" panose="020B0604020202020204" pitchFamily="34" charset="0"/>
              <a:buChar char="•"/>
            </a:pPr>
            <a:r>
              <a:rPr lang="en-US"/>
              <a:t>Helps build community within your class</a:t>
            </a:r>
          </a:p>
          <a:p>
            <a:pPr marL="365760" indent="-274320">
              <a:spcBef>
                <a:spcPts val="0"/>
              </a:spcBef>
              <a:buFont typeface="Arial" panose="020B0604020202020204" pitchFamily="34" charset="0"/>
              <a:buChar char="•"/>
            </a:pPr>
            <a:r>
              <a:rPr lang="en-US"/>
              <a:t>Jump-starts student interactions</a:t>
            </a:r>
          </a:p>
          <a:p>
            <a:pPr marL="365760" indent="-274320">
              <a:spcBef>
                <a:spcPts val="0"/>
              </a:spcBef>
              <a:buFont typeface="Arial" panose="020B0604020202020204" pitchFamily="34" charset="0"/>
              <a:buChar char="•"/>
            </a:pPr>
            <a:r>
              <a:rPr lang="en-US"/>
              <a:t>Sets the expectations that students will engage with each other (and you) during the class</a:t>
            </a:r>
          </a:p>
        </p:txBody>
      </p:sp>
      <p:sp>
        <p:nvSpPr>
          <p:cNvPr id="4" name="Text Placeholder 3">
            <a:extLst>
              <a:ext uri="{FF2B5EF4-FFF2-40B4-BE49-F238E27FC236}">
                <a16:creationId xmlns:a16="http://schemas.microsoft.com/office/drawing/2014/main" id="{50163CEC-6AB4-61B0-777A-013CA1239F8B}"/>
              </a:ext>
            </a:extLst>
          </p:cNvPr>
          <p:cNvSpPr>
            <a:spLocks noGrp="1"/>
          </p:cNvSpPr>
          <p:nvPr>
            <p:ph type="body" sz="quarter" idx="13"/>
          </p:nvPr>
        </p:nvSpPr>
        <p:spPr>
          <a:xfrm>
            <a:off x="5769864" y="767774"/>
            <a:ext cx="5742686" cy="438912"/>
          </a:xfrm>
          <a:solidFill>
            <a:schemeClr val="accent3">
              <a:lumMod val="75000"/>
            </a:schemeClr>
          </a:solidFill>
        </p:spPr>
        <p:txBody>
          <a:bodyPr/>
          <a:lstStyle/>
          <a:p>
            <a:r>
              <a:rPr lang="en-US"/>
              <a:t>Example Ice Breaker Questions</a:t>
            </a:r>
          </a:p>
        </p:txBody>
      </p:sp>
      <p:sp>
        <p:nvSpPr>
          <p:cNvPr id="5" name="Text Placeholder 4">
            <a:extLst>
              <a:ext uri="{FF2B5EF4-FFF2-40B4-BE49-F238E27FC236}">
                <a16:creationId xmlns:a16="http://schemas.microsoft.com/office/drawing/2014/main" id="{654C0DD7-7283-5D20-6AC3-3A1638529283}"/>
              </a:ext>
            </a:extLst>
          </p:cNvPr>
          <p:cNvSpPr>
            <a:spLocks noGrp="1"/>
          </p:cNvSpPr>
          <p:nvPr>
            <p:ph type="body" sz="quarter" idx="12"/>
          </p:nvPr>
        </p:nvSpPr>
        <p:spPr>
          <a:xfrm>
            <a:off x="5769864" y="1206686"/>
            <a:ext cx="5742686" cy="4851214"/>
          </a:xfrm>
        </p:spPr>
        <p:txBody>
          <a:bodyPr>
            <a:normAutofit/>
          </a:bodyPr>
          <a:lstStyle/>
          <a:p>
            <a:r>
              <a:rPr lang="en-US" sz="2300" b="1">
                <a:latin typeface="Source Sans Pro Black" panose="020B0503030403020204" pitchFamily="34" charset="0"/>
              </a:rPr>
              <a:t>General / Fun Questions</a:t>
            </a:r>
          </a:p>
          <a:p>
            <a:pPr marL="274320" indent="-274320">
              <a:spcBef>
                <a:spcPts val="0"/>
              </a:spcBef>
              <a:spcAft>
                <a:spcPts val="400"/>
              </a:spcAft>
              <a:buFont typeface="Arial" panose="020B0604020202020204" pitchFamily="34" charset="0"/>
              <a:buChar char="•"/>
            </a:pPr>
            <a:r>
              <a:rPr lang="en-US" sz="2000"/>
              <a:t>What did you do this past weekend/class break?</a:t>
            </a:r>
          </a:p>
          <a:p>
            <a:pPr marL="274320" indent="-274320">
              <a:spcBef>
                <a:spcPts val="0"/>
              </a:spcBef>
              <a:spcAft>
                <a:spcPts val="400"/>
              </a:spcAft>
              <a:buFont typeface="Arial" panose="020B0604020202020204" pitchFamily="34" charset="0"/>
              <a:buChar char="•"/>
            </a:pPr>
            <a:r>
              <a:rPr lang="en-US" sz="2000"/>
              <a:t>When you cook for yourself, what is your go-to?</a:t>
            </a:r>
          </a:p>
          <a:p>
            <a:pPr marL="274320" indent="-274320">
              <a:spcBef>
                <a:spcPts val="0"/>
              </a:spcBef>
              <a:spcAft>
                <a:spcPts val="400"/>
              </a:spcAft>
              <a:buFont typeface="Arial" panose="020B0604020202020204" pitchFamily="34" charset="0"/>
              <a:buChar char="•"/>
            </a:pPr>
            <a:r>
              <a:rPr lang="en-US" sz="2000"/>
              <a:t>If a song played every time you walked into a room, what would that song be?</a:t>
            </a:r>
          </a:p>
          <a:p>
            <a:pPr marL="274320" indent="-274320">
              <a:spcBef>
                <a:spcPts val="0"/>
              </a:spcBef>
              <a:spcAft>
                <a:spcPts val="400"/>
              </a:spcAft>
              <a:buFont typeface="Arial" panose="020B0604020202020204" pitchFamily="34" charset="0"/>
              <a:buChar char="•"/>
            </a:pPr>
            <a:r>
              <a:rPr lang="en-US" sz="2000"/>
              <a:t>What is your favorite snack, TV show, or hobby?</a:t>
            </a:r>
          </a:p>
          <a:p>
            <a:r>
              <a:rPr lang="en-US" sz="2300" b="1">
                <a:latin typeface="Source Sans Pro Black" panose="020B0503030403020204" pitchFamily="34" charset="0"/>
              </a:rPr>
              <a:t>Course-Related Questions</a:t>
            </a:r>
          </a:p>
          <a:p>
            <a:pPr marL="274320" indent="-274320">
              <a:spcBef>
                <a:spcPts val="0"/>
              </a:spcBef>
              <a:spcAft>
                <a:spcPts val="400"/>
              </a:spcAft>
              <a:buFont typeface="Arial" panose="020B0604020202020204" pitchFamily="34" charset="0"/>
              <a:buChar char="•"/>
            </a:pPr>
            <a:r>
              <a:rPr lang="en-US" sz="2000"/>
              <a:t>Why are you taking this course?</a:t>
            </a:r>
          </a:p>
          <a:p>
            <a:pPr marL="274320" indent="-274320">
              <a:spcBef>
                <a:spcPts val="0"/>
              </a:spcBef>
              <a:spcAft>
                <a:spcPts val="400"/>
              </a:spcAft>
              <a:buFont typeface="Arial" panose="020B0604020202020204" pitchFamily="34" charset="0"/>
              <a:buChar char="•"/>
            </a:pPr>
            <a:r>
              <a:rPr lang="en-US" sz="2000"/>
              <a:t>How did you prepare for the recent exam?</a:t>
            </a:r>
          </a:p>
          <a:p>
            <a:pPr marL="274320" indent="-274320">
              <a:spcBef>
                <a:spcPts val="0"/>
              </a:spcBef>
              <a:spcAft>
                <a:spcPts val="400"/>
              </a:spcAft>
              <a:buFont typeface="Arial" panose="020B0604020202020204" pitchFamily="34" charset="0"/>
              <a:buChar char="•"/>
            </a:pPr>
            <a:r>
              <a:rPr lang="en-US" sz="2000"/>
              <a:t>What topic did you find most interesting last week (or last class)?</a:t>
            </a:r>
          </a:p>
          <a:p>
            <a:pPr marL="274320" indent="-274320">
              <a:spcBef>
                <a:spcPts val="0"/>
              </a:spcBef>
              <a:spcAft>
                <a:spcPts val="400"/>
              </a:spcAft>
              <a:buFont typeface="Arial" panose="020B0604020202020204" pitchFamily="34" charset="0"/>
              <a:buChar char="•"/>
            </a:pPr>
            <a:r>
              <a:rPr lang="en-US" sz="2000"/>
              <a:t>When you get stuck on homework, what’s your plan for getting help?</a:t>
            </a:r>
          </a:p>
        </p:txBody>
      </p:sp>
    </p:spTree>
    <p:extLst>
      <p:ext uri="{BB962C8B-B14F-4D97-AF65-F5344CB8AC3E}">
        <p14:creationId xmlns:p14="http://schemas.microsoft.com/office/powerpoint/2010/main" val="147761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6EA3B-46D3-B3A2-8484-49BEC64A9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3B01B-E6D7-D694-E22F-844DE065F695}"/>
              </a:ext>
            </a:extLst>
          </p:cNvPr>
          <p:cNvSpPr>
            <a:spLocks noGrp="1"/>
          </p:cNvSpPr>
          <p:nvPr>
            <p:ph type="title"/>
          </p:nvPr>
        </p:nvSpPr>
        <p:spPr>
          <a:xfrm>
            <a:off x="723900" y="2038432"/>
            <a:ext cx="4896315" cy="2281187"/>
          </a:xfrm>
          <a:prstGeom prst="rect">
            <a:avLst/>
          </a:prstGeom>
        </p:spPr>
        <p:txBody>
          <a:bodyPr/>
          <a:lstStyle/>
          <a:p>
            <a:r>
              <a:rPr lang="en-US" dirty="0"/>
              <a:t>Active Learning Methods</a:t>
            </a:r>
          </a:p>
        </p:txBody>
      </p:sp>
      <p:sp>
        <p:nvSpPr>
          <p:cNvPr id="3" name="TextBox 2">
            <a:extLst>
              <a:ext uri="{FF2B5EF4-FFF2-40B4-BE49-F238E27FC236}">
                <a16:creationId xmlns:a16="http://schemas.microsoft.com/office/drawing/2014/main" id="{78EC3577-B215-3462-B700-4D8AC49EC6BC}"/>
              </a:ext>
            </a:extLst>
          </p:cNvPr>
          <p:cNvSpPr txBox="1"/>
          <p:nvPr/>
        </p:nvSpPr>
        <p:spPr>
          <a:xfrm>
            <a:off x="5818755" y="1645272"/>
            <a:ext cx="4228494" cy="3067506"/>
          </a:xfrm>
          <a:prstGeom prst="rect">
            <a:avLst/>
          </a:prstGeom>
          <a:noFill/>
        </p:spPr>
        <p:txBody>
          <a:bodyPr wrap="square">
            <a:spAutoFit/>
          </a:bodyPr>
          <a:lstStyle/>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UO Defines Good Teaching as…</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TEP &amp; GEs (programing we offer)</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Student Anonymity</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Growth Mindset</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Universal Design in Learning</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Metacognition</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Scaffolding</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Student Learning Skills</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Hidden Curriculum*</a:t>
            </a:r>
          </a:p>
        </p:txBody>
      </p:sp>
    </p:spTree>
    <p:extLst>
      <p:ext uri="{BB962C8B-B14F-4D97-AF65-F5344CB8AC3E}">
        <p14:creationId xmlns:p14="http://schemas.microsoft.com/office/powerpoint/2010/main" val="379109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4435-DEF6-1300-C290-862DF2D7F8A5}"/>
              </a:ext>
            </a:extLst>
          </p:cNvPr>
          <p:cNvSpPr>
            <a:spLocks noGrp="1"/>
          </p:cNvSpPr>
          <p:nvPr>
            <p:ph type="ctrTitle"/>
          </p:nvPr>
        </p:nvSpPr>
        <p:spPr>
          <a:xfrm>
            <a:off x="742950" y="767774"/>
            <a:ext cx="5026914" cy="603826"/>
          </a:xfrm>
        </p:spPr>
        <p:txBody>
          <a:bodyPr/>
          <a:lstStyle/>
          <a:p>
            <a:r>
              <a:rPr lang="en-US"/>
              <a:t>Minute Paper</a:t>
            </a:r>
          </a:p>
        </p:txBody>
      </p:sp>
      <p:sp>
        <p:nvSpPr>
          <p:cNvPr id="4" name="Text Placeholder 3">
            <a:extLst>
              <a:ext uri="{FF2B5EF4-FFF2-40B4-BE49-F238E27FC236}">
                <a16:creationId xmlns:a16="http://schemas.microsoft.com/office/drawing/2014/main" id="{CCE04974-5AD2-7DCF-9A2C-FF3CDA268AAB}"/>
              </a:ext>
            </a:extLst>
          </p:cNvPr>
          <p:cNvSpPr>
            <a:spLocks noGrp="1"/>
          </p:cNvSpPr>
          <p:nvPr>
            <p:ph type="body" sz="quarter" idx="10"/>
          </p:nvPr>
        </p:nvSpPr>
        <p:spPr>
          <a:xfrm>
            <a:off x="742950" y="1371601"/>
            <a:ext cx="3956050" cy="4686300"/>
          </a:xfrm>
        </p:spPr>
        <p:txBody>
          <a:bodyPr/>
          <a:lstStyle/>
          <a:p>
            <a:r>
              <a:rPr lang="en-US"/>
              <a:t>Students spend a few minutes free writing about a prompt you give them.</a:t>
            </a:r>
          </a:p>
          <a:p>
            <a:pPr>
              <a:spcAft>
                <a:spcPts val="0"/>
              </a:spcAft>
            </a:pPr>
            <a:r>
              <a:rPr lang="en-US" sz="2500" b="1">
                <a:latin typeface="Source Sans Pro Black" panose="020B0503030403020204" pitchFamily="34" charset="0"/>
              </a:rPr>
              <a:t>Benefits: </a:t>
            </a:r>
          </a:p>
          <a:p>
            <a:pPr marL="274320" indent="-274320">
              <a:spcBef>
                <a:spcPts val="0"/>
              </a:spcBef>
              <a:spcAft>
                <a:spcPts val="0"/>
              </a:spcAft>
              <a:buFont typeface="Arial" panose="020B0604020202020204" pitchFamily="34" charset="0"/>
              <a:buChar char="•"/>
            </a:pPr>
            <a:r>
              <a:rPr lang="en-US"/>
              <a:t>Provides you immediate feedback about student understanding, </a:t>
            </a:r>
          </a:p>
          <a:p>
            <a:pPr marL="274320" indent="-274320">
              <a:spcBef>
                <a:spcPts val="0"/>
              </a:spcBef>
              <a:spcAft>
                <a:spcPts val="0"/>
              </a:spcAft>
              <a:buFont typeface="Arial" panose="020B0604020202020204" pitchFamily="34" charset="0"/>
              <a:buChar char="•"/>
            </a:pPr>
            <a:r>
              <a:rPr lang="en-US"/>
              <a:t>Helps students prioritize items for review or discussion</a:t>
            </a:r>
          </a:p>
          <a:p>
            <a:pPr marL="274320" indent="-274320">
              <a:spcBef>
                <a:spcPts val="0"/>
              </a:spcBef>
              <a:spcAft>
                <a:spcPts val="0"/>
              </a:spcAft>
              <a:buFont typeface="Arial" panose="020B0604020202020204" pitchFamily="34" charset="0"/>
              <a:buChar char="•"/>
            </a:pPr>
            <a:r>
              <a:rPr lang="en-US"/>
              <a:t>Affords students the opportunity to put material into their own words</a:t>
            </a:r>
          </a:p>
          <a:p>
            <a:endParaRPr lang="en-US"/>
          </a:p>
        </p:txBody>
      </p:sp>
      <p:sp>
        <p:nvSpPr>
          <p:cNvPr id="5" name="Text Placeholder 4">
            <a:extLst>
              <a:ext uri="{FF2B5EF4-FFF2-40B4-BE49-F238E27FC236}">
                <a16:creationId xmlns:a16="http://schemas.microsoft.com/office/drawing/2014/main" id="{0AAEC8D3-D429-C384-240D-3D7312D3DA1F}"/>
              </a:ext>
            </a:extLst>
          </p:cNvPr>
          <p:cNvSpPr>
            <a:spLocks noGrp="1"/>
          </p:cNvSpPr>
          <p:nvPr>
            <p:ph type="body" sz="quarter" idx="13"/>
          </p:nvPr>
        </p:nvSpPr>
        <p:spPr>
          <a:xfrm>
            <a:off x="4978400" y="767774"/>
            <a:ext cx="6521450" cy="438912"/>
          </a:xfrm>
          <a:solidFill>
            <a:schemeClr val="accent3">
              <a:lumMod val="75000"/>
            </a:schemeClr>
          </a:solidFill>
        </p:spPr>
        <p:txBody>
          <a:bodyPr/>
          <a:lstStyle/>
          <a:p>
            <a:r>
              <a:rPr lang="en-US"/>
              <a:t>Steps</a:t>
            </a:r>
          </a:p>
        </p:txBody>
      </p:sp>
      <p:sp>
        <p:nvSpPr>
          <p:cNvPr id="6" name="Text Placeholder 5">
            <a:extLst>
              <a:ext uri="{FF2B5EF4-FFF2-40B4-BE49-F238E27FC236}">
                <a16:creationId xmlns:a16="http://schemas.microsoft.com/office/drawing/2014/main" id="{318DBA2F-CCF1-6985-760C-6BE2D43AC459}"/>
              </a:ext>
            </a:extLst>
          </p:cNvPr>
          <p:cNvSpPr>
            <a:spLocks noGrp="1"/>
          </p:cNvSpPr>
          <p:nvPr>
            <p:ph type="body" sz="quarter" idx="12"/>
          </p:nvPr>
        </p:nvSpPr>
        <p:spPr>
          <a:xfrm>
            <a:off x="4978400" y="1206686"/>
            <a:ext cx="6521450" cy="1828614"/>
          </a:xfrm>
        </p:spPr>
        <p:txBody>
          <a:bodyPr>
            <a:normAutofit/>
          </a:bodyPr>
          <a:lstStyle/>
          <a:p>
            <a:pPr marL="274320" indent="-274320">
              <a:spcBef>
                <a:spcPts val="0"/>
              </a:spcBef>
              <a:spcAft>
                <a:spcPts val="500"/>
              </a:spcAft>
              <a:buFont typeface="+mj-lt"/>
              <a:buAutoNum type="arabicPeriod"/>
            </a:pPr>
            <a:r>
              <a:rPr lang="en-US" sz="2000"/>
              <a:t>Give students a prompt and two or three minutes free writing a response.</a:t>
            </a:r>
          </a:p>
          <a:p>
            <a:pPr marL="274320" indent="-274320">
              <a:spcBef>
                <a:spcPts val="0"/>
              </a:spcBef>
              <a:spcAft>
                <a:spcPts val="500"/>
              </a:spcAft>
              <a:buFont typeface="+mj-lt"/>
              <a:buAutoNum type="arabicPeriod"/>
            </a:pPr>
            <a:r>
              <a:rPr lang="en-US" sz="2000"/>
              <a:t>Ask at least one student to share what they wrote. </a:t>
            </a:r>
          </a:p>
          <a:p>
            <a:pPr marL="274320" indent="-274320">
              <a:spcBef>
                <a:spcPts val="0"/>
              </a:spcBef>
              <a:spcAft>
                <a:spcPts val="500"/>
              </a:spcAft>
              <a:buFont typeface="+mj-lt"/>
              <a:buAutoNum type="arabicPeriod"/>
            </a:pPr>
            <a:r>
              <a:rPr lang="en-US" sz="2000"/>
              <a:t>(Optional) Collect responses to review. Don’t grade responses, but you can give completion credit. </a:t>
            </a:r>
          </a:p>
        </p:txBody>
      </p:sp>
      <p:sp>
        <p:nvSpPr>
          <p:cNvPr id="3" name="Text Placeholder 2">
            <a:extLst>
              <a:ext uri="{FF2B5EF4-FFF2-40B4-BE49-F238E27FC236}">
                <a16:creationId xmlns:a16="http://schemas.microsoft.com/office/drawing/2014/main" id="{48DBACCA-CD59-2281-C378-A68070C7452D}"/>
              </a:ext>
            </a:extLst>
          </p:cNvPr>
          <p:cNvSpPr>
            <a:spLocks noGrp="1"/>
          </p:cNvSpPr>
          <p:nvPr>
            <p:ph type="body" sz="quarter" idx="11"/>
          </p:nvPr>
        </p:nvSpPr>
        <p:spPr>
          <a:xfrm>
            <a:off x="4978400" y="3289301"/>
            <a:ext cx="6521450" cy="438912"/>
          </a:xfrm>
        </p:spPr>
        <p:txBody>
          <a:bodyPr/>
          <a:lstStyle/>
          <a:p>
            <a:r>
              <a:rPr lang="en-US"/>
              <a:t>Prompt Ideas</a:t>
            </a:r>
          </a:p>
        </p:txBody>
      </p:sp>
      <p:sp>
        <p:nvSpPr>
          <p:cNvPr id="7" name="Text Placeholder 6">
            <a:extLst>
              <a:ext uri="{FF2B5EF4-FFF2-40B4-BE49-F238E27FC236}">
                <a16:creationId xmlns:a16="http://schemas.microsoft.com/office/drawing/2014/main" id="{8256DE97-496E-4D3F-9F7E-7B121CB2DC1D}"/>
              </a:ext>
            </a:extLst>
          </p:cNvPr>
          <p:cNvSpPr>
            <a:spLocks noGrp="1"/>
          </p:cNvSpPr>
          <p:nvPr>
            <p:ph type="body" sz="quarter" idx="14"/>
          </p:nvPr>
        </p:nvSpPr>
        <p:spPr>
          <a:xfrm>
            <a:off x="4978400" y="3728213"/>
            <a:ext cx="6521450" cy="2901187"/>
          </a:xfrm>
        </p:spPr>
        <p:txBody>
          <a:bodyPr>
            <a:normAutofit fontScale="85000" lnSpcReduction="10000"/>
          </a:bodyPr>
          <a:lstStyle/>
          <a:p>
            <a:pPr>
              <a:spcBef>
                <a:spcPts val="0"/>
              </a:spcBef>
              <a:spcAft>
                <a:spcPts val="700"/>
              </a:spcAft>
            </a:pPr>
            <a:r>
              <a:rPr lang="en-US" sz="2400" b="1"/>
              <a:t>Correct the Error</a:t>
            </a:r>
            <a:r>
              <a:rPr lang="en-US" sz="2400"/>
              <a:t>: Present students with a statement, equation, or visual that you have intentionally made incorrect and have them correct the error.</a:t>
            </a:r>
          </a:p>
          <a:p>
            <a:pPr>
              <a:spcBef>
                <a:spcPts val="0"/>
              </a:spcBef>
              <a:spcAft>
                <a:spcPts val="700"/>
              </a:spcAft>
            </a:pPr>
            <a:r>
              <a:rPr lang="en-US" sz="2400" b="1"/>
              <a:t>Prediction</a:t>
            </a:r>
            <a:r>
              <a:rPr lang="en-US" sz="2400"/>
              <a:t>: Students predict the result of a demonstration, the result of a research study you have described, or that day’s lab.</a:t>
            </a:r>
          </a:p>
          <a:p>
            <a:pPr marL="274320">
              <a:spcBef>
                <a:spcPts val="0"/>
              </a:spcBef>
              <a:spcAft>
                <a:spcPts val="700"/>
              </a:spcAft>
            </a:pPr>
            <a:r>
              <a:rPr lang="en-US" sz="2400" b="1"/>
              <a:t>Retrieval Practice</a:t>
            </a:r>
            <a:r>
              <a:rPr lang="en-US" sz="2400"/>
              <a:t>: Without using their notes, students describe an idea from earlier in the term that will be critical to that day’s lesson, activity, or lab.</a:t>
            </a:r>
          </a:p>
        </p:txBody>
      </p:sp>
      <p:sp>
        <p:nvSpPr>
          <p:cNvPr id="9" name="Round Diagonal Corner Rectangle 8">
            <a:extLst>
              <a:ext uri="{FF2B5EF4-FFF2-40B4-BE49-F238E27FC236}">
                <a16:creationId xmlns:a16="http://schemas.microsoft.com/office/drawing/2014/main" id="{35C93E40-DAC4-6A51-03A9-E910D8E9D32D}"/>
              </a:ext>
              <a:ext uri="{C183D7F6-B498-43B3-948B-1728B52AA6E4}">
                <adec:decorative xmlns:adec="http://schemas.microsoft.com/office/drawing/2017/decorative" val="0"/>
              </a:ext>
            </a:extLst>
          </p:cNvPr>
          <p:cNvSpPr/>
          <p:nvPr/>
        </p:nvSpPr>
        <p:spPr>
          <a:xfrm>
            <a:off x="1365251" y="5683860"/>
            <a:ext cx="3956050" cy="812953"/>
          </a:xfrm>
          <a:prstGeom prst="round2DiagRect">
            <a:avLst>
              <a:gd name="adj1" fmla="val 29995"/>
              <a:gd name="adj2" fmla="val 0"/>
            </a:avLst>
          </a:prstGeom>
          <a:solidFill>
            <a:srgbClr val="007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2"/>
                </a:solidFill>
              </a:rPr>
              <a:t>Find more prompt ideas</a:t>
            </a:r>
            <a:r>
              <a:rPr lang="en-US"/>
              <a:t> </a:t>
            </a:r>
            <a:r>
              <a:rPr lang="en-US">
                <a:solidFill>
                  <a:schemeClr val="bg1"/>
                </a:solidFill>
              </a:rPr>
              <a:t>on our </a:t>
            </a:r>
            <a:br>
              <a:rPr lang="en-US">
                <a:solidFill>
                  <a:schemeClr val="bg1"/>
                </a:solidFill>
              </a:rPr>
            </a:br>
            <a:r>
              <a:rPr lang="en-US">
                <a:solidFill>
                  <a:schemeClr val="bg1"/>
                </a:solidFill>
                <a:hlinkClick r:id="rId2">
                  <a:extLst>
                    <a:ext uri="{A12FA001-AC4F-418D-AE19-62706E023703}">
                      <ahyp:hlinkClr xmlns:ahyp="http://schemas.microsoft.com/office/drawing/2018/hyperlinkcolor" val="tx"/>
                    </a:ext>
                  </a:extLst>
                </a:hlinkClick>
              </a:rPr>
              <a:t>Student Engagement Techniques page</a:t>
            </a:r>
            <a:endParaRPr lang="en-US">
              <a:solidFill>
                <a:schemeClr val="bg1"/>
              </a:solidFill>
            </a:endParaRPr>
          </a:p>
        </p:txBody>
      </p:sp>
    </p:spTree>
    <p:extLst>
      <p:ext uri="{BB962C8B-B14F-4D97-AF65-F5344CB8AC3E}">
        <p14:creationId xmlns:p14="http://schemas.microsoft.com/office/powerpoint/2010/main" val="42374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26CB-DF3A-8583-3788-C4B1339E6B81}"/>
              </a:ext>
            </a:extLst>
          </p:cNvPr>
          <p:cNvSpPr>
            <a:spLocks noGrp="1"/>
          </p:cNvSpPr>
          <p:nvPr>
            <p:ph type="ctrTitle"/>
          </p:nvPr>
        </p:nvSpPr>
        <p:spPr/>
        <p:txBody>
          <a:bodyPr/>
          <a:lstStyle/>
          <a:p>
            <a:r>
              <a:rPr lang="en-US" dirty="0"/>
              <a:t>Document Analysis</a:t>
            </a:r>
          </a:p>
        </p:txBody>
      </p:sp>
      <p:sp>
        <p:nvSpPr>
          <p:cNvPr id="3" name="Text Placeholder 2">
            <a:extLst>
              <a:ext uri="{FF2B5EF4-FFF2-40B4-BE49-F238E27FC236}">
                <a16:creationId xmlns:a16="http://schemas.microsoft.com/office/drawing/2014/main" id="{CF8EC38A-CB00-4384-37A2-4F46A709ACCF}"/>
              </a:ext>
            </a:extLst>
          </p:cNvPr>
          <p:cNvSpPr>
            <a:spLocks noGrp="1"/>
          </p:cNvSpPr>
          <p:nvPr>
            <p:ph type="body" sz="quarter" idx="10"/>
          </p:nvPr>
        </p:nvSpPr>
        <p:spPr>
          <a:xfrm>
            <a:off x="742950" y="1336751"/>
            <a:ext cx="4859064" cy="4906394"/>
          </a:xfrm>
        </p:spPr>
        <p:txBody>
          <a:bodyPr>
            <a:normAutofit/>
          </a:bodyPr>
          <a:lstStyle/>
          <a:p>
            <a:r>
              <a:rPr lang="en-US" sz="2100" dirty="0"/>
              <a:t>Student read a document (article, essay, infographic, etc.) during class and discuss it after. Documents can be handed out in hard copies, be a section of the textbook, or shared as a digital file on Canvas.</a:t>
            </a:r>
          </a:p>
          <a:p>
            <a:pPr>
              <a:spcAft>
                <a:spcPts val="0"/>
              </a:spcAft>
            </a:pPr>
            <a:r>
              <a:rPr lang="en-US" sz="2500" b="1" dirty="0">
                <a:latin typeface="Source Sans Pro Black" panose="020B0503030403020204" pitchFamily="34" charset="0"/>
              </a:rPr>
              <a:t>Benefits:</a:t>
            </a:r>
            <a:r>
              <a:rPr lang="en-US" b="1" dirty="0">
                <a:latin typeface="Source Sans Pro Black" panose="020B0503030403020204" pitchFamily="34" charset="0"/>
              </a:rPr>
              <a:t> </a:t>
            </a:r>
          </a:p>
          <a:p>
            <a:pPr marL="274320" indent="-274320">
              <a:spcBef>
                <a:spcPts val="0"/>
              </a:spcBef>
              <a:spcAft>
                <a:spcPts val="0"/>
              </a:spcAft>
              <a:buFont typeface="Arial" panose="020B0604020202020204" pitchFamily="34" charset="0"/>
              <a:buChar char="•"/>
            </a:pPr>
            <a:r>
              <a:rPr lang="en-US" sz="2100" dirty="0"/>
              <a:t>Promotes critical thinking</a:t>
            </a:r>
          </a:p>
          <a:p>
            <a:pPr marL="274320" indent="-274320">
              <a:spcBef>
                <a:spcPts val="0"/>
              </a:spcBef>
              <a:buFont typeface="Arial" panose="020B0604020202020204" pitchFamily="34" charset="0"/>
              <a:buChar char="•"/>
            </a:pPr>
            <a:r>
              <a:rPr lang="en-US" sz="2100" dirty="0"/>
              <a:t>Practices real world skills</a:t>
            </a:r>
          </a:p>
          <a:p>
            <a:pPr marL="274320" indent="-274320">
              <a:spcBef>
                <a:spcPts val="0"/>
              </a:spcBef>
              <a:buFont typeface="Arial" panose="020B0604020202020204" pitchFamily="34" charset="0"/>
              <a:buChar char="•"/>
            </a:pPr>
            <a:r>
              <a:rPr lang="en-US" sz="2100" dirty="0"/>
              <a:t>Revealing prompts before reading helps students focus on key ideas</a:t>
            </a:r>
          </a:p>
          <a:p>
            <a:pPr marL="274320" indent="-274320">
              <a:spcBef>
                <a:spcPts val="0"/>
              </a:spcBef>
              <a:buFont typeface="Arial" panose="020B0604020202020204" pitchFamily="34" charset="0"/>
              <a:buChar char="•"/>
            </a:pPr>
            <a:r>
              <a:rPr lang="en-US" sz="2100" dirty="0"/>
              <a:t>Students can often read faster than you can lecture on a new topic. Use a reading to introduce straightforward ideas and then dig deeper with your activity.</a:t>
            </a:r>
            <a:r>
              <a:rPr lang="en-US" sz="2100" baseline="30000" dirty="0"/>
              <a:t>1</a:t>
            </a:r>
          </a:p>
        </p:txBody>
      </p:sp>
      <p:sp>
        <p:nvSpPr>
          <p:cNvPr id="4" name="Text Placeholder 3">
            <a:extLst>
              <a:ext uri="{FF2B5EF4-FFF2-40B4-BE49-F238E27FC236}">
                <a16:creationId xmlns:a16="http://schemas.microsoft.com/office/drawing/2014/main" id="{7368D5EC-891A-14A7-7B8B-E28FAB8BA13A}"/>
              </a:ext>
            </a:extLst>
          </p:cNvPr>
          <p:cNvSpPr>
            <a:spLocks noGrp="1"/>
          </p:cNvSpPr>
          <p:nvPr>
            <p:ph type="body" sz="quarter" idx="13"/>
          </p:nvPr>
        </p:nvSpPr>
        <p:spPr>
          <a:xfrm>
            <a:off x="6180083" y="767774"/>
            <a:ext cx="5332467" cy="438912"/>
          </a:xfrm>
        </p:spPr>
        <p:txBody>
          <a:bodyPr/>
          <a:lstStyle/>
          <a:p>
            <a:r>
              <a:rPr lang="en-US" dirty="0"/>
              <a:t>Steps</a:t>
            </a:r>
          </a:p>
        </p:txBody>
      </p:sp>
      <p:sp>
        <p:nvSpPr>
          <p:cNvPr id="5" name="Text Placeholder 4">
            <a:extLst>
              <a:ext uri="{FF2B5EF4-FFF2-40B4-BE49-F238E27FC236}">
                <a16:creationId xmlns:a16="http://schemas.microsoft.com/office/drawing/2014/main" id="{F078FB48-7742-CD8D-CFA1-5C50E0C01D1A}"/>
              </a:ext>
            </a:extLst>
          </p:cNvPr>
          <p:cNvSpPr>
            <a:spLocks noGrp="1"/>
          </p:cNvSpPr>
          <p:nvPr>
            <p:ph type="body" sz="quarter" idx="12"/>
          </p:nvPr>
        </p:nvSpPr>
        <p:spPr>
          <a:xfrm>
            <a:off x="6180083" y="1206685"/>
            <a:ext cx="5332467" cy="4721150"/>
          </a:xfrm>
        </p:spPr>
        <p:txBody>
          <a:bodyPr>
            <a:normAutofit/>
          </a:bodyPr>
          <a:lstStyle/>
          <a:p>
            <a:pPr marL="274320" indent="-274320">
              <a:spcBef>
                <a:spcPts val="500"/>
              </a:spcBef>
              <a:buFont typeface="+mj-lt"/>
              <a:buAutoNum type="arabicPeriod"/>
            </a:pPr>
            <a:r>
              <a:rPr lang="en-US" sz="2100" dirty="0"/>
              <a:t>Provide students with a copy of a document to read or study </a:t>
            </a:r>
            <a:r>
              <a:rPr lang="en-US" sz="2100" i="1" dirty="0"/>
              <a:t>during</a:t>
            </a:r>
            <a:r>
              <a:rPr lang="en-US" sz="2100" dirty="0"/>
              <a:t> class. </a:t>
            </a:r>
          </a:p>
          <a:p>
            <a:pPr marL="274320" indent="-274320">
              <a:spcBef>
                <a:spcPts val="500"/>
              </a:spcBef>
              <a:buFont typeface="+mj-lt"/>
              <a:buAutoNum type="arabicPeriod"/>
            </a:pPr>
            <a:r>
              <a:rPr lang="en-US" sz="2100" dirty="0"/>
              <a:t>Help guide student reading with prompts: questions to discuss after reading, key ideas to look for, or ask them to come up with their own questions about the reading.</a:t>
            </a:r>
          </a:p>
          <a:p>
            <a:pPr marL="274320" indent="-274320">
              <a:spcBef>
                <a:spcPts val="500"/>
              </a:spcBef>
              <a:buFont typeface="+mj-lt"/>
              <a:buAutoNum type="arabicPeriod"/>
            </a:pPr>
            <a:r>
              <a:rPr lang="en-US" sz="2100" dirty="0"/>
              <a:t>Give students time to read the document.</a:t>
            </a:r>
          </a:p>
          <a:p>
            <a:pPr marL="274320" indent="-274320">
              <a:spcBef>
                <a:spcPts val="500"/>
              </a:spcBef>
              <a:buFont typeface="+mj-lt"/>
              <a:buAutoNum type="arabicPeriod"/>
            </a:pPr>
            <a:r>
              <a:rPr lang="en-US" sz="2100" dirty="0"/>
              <a:t>After a set time, use the prompts you've given as a starting point for an activity -  discuss the document as a class, talk about it in smaller groups or pairs, or have students write a short reflection on it. </a:t>
            </a:r>
          </a:p>
        </p:txBody>
      </p:sp>
      <p:sp>
        <p:nvSpPr>
          <p:cNvPr id="8" name="TextBox 7">
            <a:extLst>
              <a:ext uri="{FF2B5EF4-FFF2-40B4-BE49-F238E27FC236}">
                <a16:creationId xmlns:a16="http://schemas.microsoft.com/office/drawing/2014/main" id="{BB0D2661-E06D-BFC9-52B2-50BAB501979B}"/>
              </a:ext>
              <a:ext uri="{C183D7F6-B498-43B3-948B-1728B52AA6E4}">
                <adec:decorative xmlns:adec="http://schemas.microsoft.com/office/drawing/2017/decorative" val="1"/>
              </a:ext>
            </a:extLst>
          </p:cNvPr>
          <p:cNvSpPr txBox="1"/>
          <p:nvPr/>
        </p:nvSpPr>
        <p:spPr>
          <a:xfrm>
            <a:off x="0" y="6611779"/>
            <a:ext cx="8918533" cy="246221"/>
          </a:xfrm>
          <a:prstGeom prst="rect">
            <a:avLst/>
          </a:prstGeom>
          <a:noFill/>
        </p:spPr>
        <p:txBody>
          <a:bodyPr wrap="square">
            <a:spAutoFit/>
          </a:bodyPr>
          <a:lstStyle/>
          <a:p>
            <a:pPr marL="137160" indent="-137160">
              <a:spcAft>
                <a:spcPts val="300"/>
              </a:spcAft>
              <a:buFont typeface="+mj-lt"/>
              <a:buAutoNum type="arabicPeriod"/>
            </a:pPr>
            <a:r>
              <a:rPr lang="en-US" sz="1000" dirty="0">
                <a:latin typeface="Source Sans Pro" panose="020B0503030403020204" pitchFamily="34" charset="0"/>
              </a:rPr>
              <a:t>Felder, R. M., Brent, R. (2024). </a:t>
            </a:r>
            <a:r>
              <a:rPr lang="en-US" sz="1000" i="1" dirty="0">
                <a:latin typeface="Source Sans Pro" panose="020B0503030403020204" pitchFamily="34" charset="0"/>
              </a:rPr>
              <a:t>Teaching and learning STEM : a practical guide</a:t>
            </a:r>
            <a:r>
              <a:rPr lang="en-US" sz="1000" dirty="0">
                <a:latin typeface="Source Sans Pro" panose="020B0503030403020204" pitchFamily="34" charset="0"/>
              </a:rPr>
              <a:t> (Second edition.). John Wiley &amp; Sons, Inc. [Chapter 4]</a:t>
            </a:r>
          </a:p>
        </p:txBody>
      </p:sp>
    </p:spTree>
    <p:extLst>
      <p:ext uri="{BB962C8B-B14F-4D97-AF65-F5344CB8AC3E}">
        <p14:creationId xmlns:p14="http://schemas.microsoft.com/office/powerpoint/2010/main" val="3818089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BE0F-25DF-A6FB-28FF-72F2126E8EEE}"/>
              </a:ext>
            </a:extLst>
          </p:cNvPr>
          <p:cNvSpPr>
            <a:spLocks noGrp="1"/>
          </p:cNvSpPr>
          <p:nvPr>
            <p:ph type="ctrTitle"/>
          </p:nvPr>
        </p:nvSpPr>
        <p:spPr>
          <a:xfrm>
            <a:off x="742950" y="767774"/>
            <a:ext cx="5026914" cy="629226"/>
          </a:xfrm>
        </p:spPr>
        <p:txBody>
          <a:bodyPr/>
          <a:lstStyle/>
          <a:p>
            <a:r>
              <a:rPr lang="en-US"/>
              <a:t>Think-Pair-Share</a:t>
            </a:r>
          </a:p>
        </p:txBody>
      </p:sp>
      <p:sp>
        <p:nvSpPr>
          <p:cNvPr id="4" name="Text Placeholder 3">
            <a:extLst>
              <a:ext uri="{FF2B5EF4-FFF2-40B4-BE49-F238E27FC236}">
                <a16:creationId xmlns:a16="http://schemas.microsoft.com/office/drawing/2014/main" id="{E26EDFAD-532B-A45C-4D3A-25C17171413F}"/>
              </a:ext>
            </a:extLst>
          </p:cNvPr>
          <p:cNvSpPr>
            <a:spLocks noGrp="1"/>
          </p:cNvSpPr>
          <p:nvPr>
            <p:ph type="body" sz="quarter" idx="10"/>
          </p:nvPr>
        </p:nvSpPr>
        <p:spPr>
          <a:xfrm>
            <a:off x="742950" y="1397001"/>
            <a:ext cx="4451350" cy="4660900"/>
          </a:xfrm>
        </p:spPr>
        <p:txBody>
          <a:bodyPr/>
          <a:lstStyle/>
          <a:p>
            <a:r>
              <a:rPr lang="en-US"/>
              <a:t>Spur student thinking and discussion. </a:t>
            </a:r>
          </a:p>
          <a:p>
            <a:pPr>
              <a:spcAft>
                <a:spcPts val="0"/>
              </a:spcAft>
            </a:pPr>
            <a:r>
              <a:rPr lang="en-US" sz="2500" b="1">
                <a:latin typeface="Source Sans Pro Black" panose="020B0503030403020204" pitchFamily="34" charset="0"/>
              </a:rPr>
              <a:t>Benefits: </a:t>
            </a:r>
          </a:p>
          <a:p>
            <a:pPr marL="274320" indent="-274320">
              <a:spcBef>
                <a:spcPts val="0"/>
              </a:spcBef>
              <a:spcAft>
                <a:spcPts val="0"/>
              </a:spcAft>
              <a:buFont typeface="Arial" panose="020B0604020202020204" pitchFamily="34" charset="0"/>
              <a:buChar char="•"/>
            </a:pPr>
            <a:r>
              <a:rPr lang="en-US"/>
              <a:t>Promotes critical thinking</a:t>
            </a:r>
          </a:p>
          <a:p>
            <a:pPr marL="274320" indent="-274320">
              <a:spcBef>
                <a:spcPts val="0"/>
              </a:spcBef>
              <a:spcAft>
                <a:spcPts val="0"/>
              </a:spcAft>
              <a:buFont typeface="Arial" panose="020B0604020202020204" pitchFamily="34" charset="0"/>
              <a:buChar char="•"/>
            </a:pPr>
            <a:r>
              <a:rPr lang="en-US"/>
              <a:t>Encourages collaborative learning</a:t>
            </a:r>
          </a:p>
          <a:p>
            <a:pPr marL="274320" indent="-274320">
              <a:spcBef>
                <a:spcPts val="0"/>
              </a:spcBef>
              <a:spcAft>
                <a:spcPts val="0"/>
              </a:spcAft>
              <a:buFont typeface="Arial" panose="020B0604020202020204" pitchFamily="34" charset="0"/>
              <a:buChar char="•"/>
            </a:pPr>
            <a:r>
              <a:rPr lang="en-US"/>
              <a:t>Reduces anxiety of sharing individual thoughts to the class</a:t>
            </a:r>
          </a:p>
          <a:p>
            <a:pPr marL="274320" indent="-274320">
              <a:spcBef>
                <a:spcPts val="0"/>
              </a:spcBef>
              <a:spcAft>
                <a:spcPts val="0"/>
              </a:spcAft>
              <a:buFont typeface="Arial" panose="020B0604020202020204" pitchFamily="34" charset="0"/>
              <a:buChar char="•"/>
            </a:pPr>
            <a:endParaRPr lang="en-US"/>
          </a:p>
          <a:p>
            <a:pPr marL="274320" indent="-274320">
              <a:spcBef>
                <a:spcPts val="0"/>
              </a:spcBef>
              <a:spcAft>
                <a:spcPts val="0"/>
              </a:spcAft>
              <a:buFont typeface="Arial" panose="020B0604020202020204" pitchFamily="34" charset="0"/>
              <a:buChar char="•"/>
            </a:pPr>
            <a:endParaRPr lang="en-US"/>
          </a:p>
          <a:p>
            <a:pPr>
              <a:spcBef>
                <a:spcPts val="0"/>
              </a:spcBef>
              <a:spcAft>
                <a:spcPts val="0"/>
              </a:spcAft>
            </a:pPr>
            <a:r>
              <a:rPr lang="en-US" i="1"/>
              <a:t>The bread-and-butter of student engagement techniques.</a:t>
            </a:r>
          </a:p>
        </p:txBody>
      </p:sp>
      <p:sp>
        <p:nvSpPr>
          <p:cNvPr id="5" name="Text Placeholder 4">
            <a:extLst>
              <a:ext uri="{FF2B5EF4-FFF2-40B4-BE49-F238E27FC236}">
                <a16:creationId xmlns:a16="http://schemas.microsoft.com/office/drawing/2014/main" id="{F618A1A0-EA3E-53E7-2AC8-C0C8242E511F}"/>
              </a:ext>
            </a:extLst>
          </p:cNvPr>
          <p:cNvSpPr>
            <a:spLocks noGrp="1"/>
          </p:cNvSpPr>
          <p:nvPr>
            <p:ph type="body" sz="quarter" idx="13"/>
          </p:nvPr>
        </p:nvSpPr>
        <p:spPr>
          <a:xfrm>
            <a:off x="5524500" y="767774"/>
            <a:ext cx="5988050" cy="438912"/>
          </a:xfrm>
          <a:solidFill>
            <a:schemeClr val="accent3">
              <a:lumMod val="75000"/>
            </a:schemeClr>
          </a:solidFill>
        </p:spPr>
        <p:txBody>
          <a:bodyPr/>
          <a:lstStyle/>
          <a:p>
            <a:r>
              <a:rPr lang="en-US"/>
              <a:t>Steps</a:t>
            </a:r>
          </a:p>
        </p:txBody>
      </p:sp>
      <p:sp>
        <p:nvSpPr>
          <p:cNvPr id="6" name="Text Placeholder 5">
            <a:extLst>
              <a:ext uri="{FF2B5EF4-FFF2-40B4-BE49-F238E27FC236}">
                <a16:creationId xmlns:a16="http://schemas.microsoft.com/office/drawing/2014/main" id="{E7396C21-D14D-0B65-335F-CBD54570A30C}"/>
              </a:ext>
            </a:extLst>
          </p:cNvPr>
          <p:cNvSpPr>
            <a:spLocks noGrp="1"/>
          </p:cNvSpPr>
          <p:nvPr>
            <p:ph type="body" sz="quarter" idx="12"/>
          </p:nvPr>
        </p:nvSpPr>
        <p:spPr>
          <a:xfrm>
            <a:off x="5524500" y="1206686"/>
            <a:ext cx="5988050" cy="2774188"/>
          </a:xfrm>
        </p:spPr>
        <p:txBody>
          <a:bodyPr>
            <a:noAutofit/>
          </a:bodyPr>
          <a:lstStyle/>
          <a:p>
            <a:pPr marL="274320" indent="-274320">
              <a:spcBef>
                <a:spcPts val="0"/>
              </a:spcBef>
              <a:spcAft>
                <a:spcPts val="500"/>
              </a:spcAft>
              <a:buFont typeface="+mj-lt"/>
              <a:buAutoNum type="arabicPeriod"/>
            </a:pPr>
            <a:r>
              <a:rPr lang="en-US" sz="2000"/>
              <a:t>Pose a question and give students time to think about their response. </a:t>
            </a:r>
          </a:p>
          <a:p>
            <a:pPr marL="274320" indent="-274320">
              <a:spcBef>
                <a:spcPts val="0"/>
              </a:spcBef>
              <a:spcAft>
                <a:spcPts val="500"/>
              </a:spcAft>
              <a:buFont typeface="+mj-lt"/>
              <a:buAutoNum type="arabicPeriod"/>
            </a:pPr>
            <a:r>
              <a:rPr lang="en-US" sz="2000"/>
              <a:t>Students get into pairs and discuss their answers, coming to some resolution.  </a:t>
            </a:r>
          </a:p>
          <a:p>
            <a:pPr marL="274320" indent="-274320">
              <a:spcBef>
                <a:spcPts val="0"/>
              </a:spcBef>
              <a:spcAft>
                <a:spcPts val="500"/>
              </a:spcAft>
              <a:buFont typeface="+mj-lt"/>
              <a:buAutoNum type="arabicPeriod"/>
            </a:pPr>
            <a:r>
              <a:rPr lang="en-US" sz="2000"/>
              <a:t>Each student pair then shares conclusions with entire class or what concepts they were exploring as responses (in large classes or when time is limited, call on as many pairs as time allows). </a:t>
            </a:r>
          </a:p>
        </p:txBody>
      </p:sp>
      <p:sp>
        <p:nvSpPr>
          <p:cNvPr id="3" name="Text Placeholder 2">
            <a:extLst>
              <a:ext uri="{FF2B5EF4-FFF2-40B4-BE49-F238E27FC236}">
                <a16:creationId xmlns:a16="http://schemas.microsoft.com/office/drawing/2014/main" id="{5DB9DD39-8A0B-8686-BAB1-3457C25CAB15}"/>
              </a:ext>
            </a:extLst>
          </p:cNvPr>
          <p:cNvSpPr>
            <a:spLocks noGrp="1"/>
          </p:cNvSpPr>
          <p:nvPr>
            <p:ph type="body" sz="quarter" idx="11"/>
          </p:nvPr>
        </p:nvSpPr>
        <p:spPr>
          <a:xfrm>
            <a:off x="5524500" y="4171188"/>
            <a:ext cx="5988050" cy="438912"/>
          </a:xfrm>
        </p:spPr>
        <p:txBody>
          <a:bodyPr/>
          <a:lstStyle/>
          <a:p>
            <a:r>
              <a:rPr lang="en-US"/>
              <a:t>Variations</a:t>
            </a:r>
          </a:p>
        </p:txBody>
      </p:sp>
      <p:sp>
        <p:nvSpPr>
          <p:cNvPr id="7" name="Text Placeholder 6">
            <a:extLst>
              <a:ext uri="{FF2B5EF4-FFF2-40B4-BE49-F238E27FC236}">
                <a16:creationId xmlns:a16="http://schemas.microsoft.com/office/drawing/2014/main" id="{3B787880-22F3-867B-540B-15273277DDB8}"/>
              </a:ext>
            </a:extLst>
          </p:cNvPr>
          <p:cNvSpPr>
            <a:spLocks noGrp="1"/>
          </p:cNvSpPr>
          <p:nvPr>
            <p:ph type="body" sz="quarter" idx="14"/>
          </p:nvPr>
        </p:nvSpPr>
        <p:spPr>
          <a:xfrm>
            <a:off x="5524500" y="4610100"/>
            <a:ext cx="5988050" cy="1917700"/>
          </a:xfrm>
        </p:spPr>
        <p:txBody>
          <a:bodyPr>
            <a:normAutofit/>
          </a:bodyPr>
          <a:lstStyle/>
          <a:p>
            <a:pPr>
              <a:spcBef>
                <a:spcPts val="0"/>
              </a:spcBef>
              <a:spcAft>
                <a:spcPts val="700"/>
              </a:spcAft>
            </a:pPr>
            <a:r>
              <a:rPr lang="en-US" sz="2000" b="1"/>
              <a:t>Turn and Talk:</a:t>
            </a:r>
            <a:r>
              <a:rPr lang="en-US" sz="2000"/>
              <a:t> Skip the "think" step and jump right into paired discussion with a neighbor</a:t>
            </a:r>
          </a:p>
          <a:p>
            <a:pPr>
              <a:spcBef>
                <a:spcPts val="0"/>
              </a:spcBef>
              <a:spcAft>
                <a:spcPts val="700"/>
              </a:spcAft>
            </a:pPr>
            <a:r>
              <a:rPr lang="en-US" sz="2000" b="1"/>
              <a:t>1-2-4:</a:t>
            </a:r>
            <a:r>
              <a:rPr lang="en-US" sz="2000"/>
              <a:t> After students chat in pairs, have each pair join with another to build on their joint ideas or to probe the other pair’s thinking</a:t>
            </a:r>
          </a:p>
        </p:txBody>
      </p:sp>
    </p:spTree>
    <p:extLst>
      <p:ext uri="{BB962C8B-B14F-4D97-AF65-F5344CB8AC3E}">
        <p14:creationId xmlns:p14="http://schemas.microsoft.com/office/powerpoint/2010/main" val="4083368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32BA-B7E7-36C1-655E-44E7B025924E}"/>
              </a:ext>
            </a:extLst>
          </p:cNvPr>
          <p:cNvSpPr>
            <a:spLocks noGrp="1"/>
          </p:cNvSpPr>
          <p:nvPr>
            <p:ph type="ctrTitle"/>
          </p:nvPr>
        </p:nvSpPr>
        <p:spPr>
          <a:xfrm>
            <a:off x="742950" y="767774"/>
            <a:ext cx="5026914" cy="616526"/>
          </a:xfrm>
        </p:spPr>
        <p:txBody>
          <a:bodyPr/>
          <a:lstStyle/>
          <a:p>
            <a:r>
              <a:rPr lang="en-US"/>
              <a:t>Strip Sequence</a:t>
            </a:r>
          </a:p>
        </p:txBody>
      </p:sp>
      <p:sp>
        <p:nvSpPr>
          <p:cNvPr id="3" name="Text Placeholder 2">
            <a:extLst>
              <a:ext uri="{FF2B5EF4-FFF2-40B4-BE49-F238E27FC236}">
                <a16:creationId xmlns:a16="http://schemas.microsoft.com/office/drawing/2014/main" id="{482B96F1-2278-A6DA-CE11-7DA5B079202C}"/>
              </a:ext>
            </a:extLst>
          </p:cNvPr>
          <p:cNvSpPr>
            <a:spLocks noGrp="1"/>
          </p:cNvSpPr>
          <p:nvPr>
            <p:ph type="body" sz="quarter" idx="10"/>
          </p:nvPr>
        </p:nvSpPr>
        <p:spPr>
          <a:xfrm>
            <a:off x="742950" y="1384301"/>
            <a:ext cx="4413250" cy="4673600"/>
          </a:xfrm>
        </p:spPr>
        <p:txBody>
          <a:bodyPr/>
          <a:lstStyle/>
          <a:p>
            <a:pPr>
              <a:spcBef>
                <a:spcPts val="1600"/>
              </a:spcBef>
              <a:spcAft>
                <a:spcPts val="0"/>
              </a:spcAft>
            </a:pPr>
            <a:r>
              <a:rPr lang="en-US"/>
              <a:t>Students order steps in a process.</a:t>
            </a:r>
          </a:p>
          <a:p>
            <a:pPr>
              <a:spcBef>
                <a:spcPts val="2200"/>
              </a:spcBef>
              <a:spcAft>
                <a:spcPts val="0"/>
              </a:spcAft>
            </a:pPr>
            <a:r>
              <a:rPr lang="en-US" sz="2500" b="1">
                <a:latin typeface="Source Sans Pro Black" panose="020B0503030403020204" pitchFamily="34" charset="0"/>
              </a:rPr>
              <a:t>Benefits: </a:t>
            </a:r>
          </a:p>
          <a:p>
            <a:pPr marL="274320" indent="-274320">
              <a:spcBef>
                <a:spcPts val="0"/>
              </a:spcBef>
              <a:spcAft>
                <a:spcPts val="0"/>
              </a:spcAft>
              <a:buFont typeface="Arial" panose="020B0604020202020204" pitchFamily="34" charset="0"/>
              <a:buChar char="•"/>
            </a:pPr>
            <a:r>
              <a:rPr lang="en-US"/>
              <a:t>Promotes critical thinking</a:t>
            </a:r>
          </a:p>
          <a:p>
            <a:pPr marL="274320" indent="-274320">
              <a:spcBef>
                <a:spcPts val="0"/>
              </a:spcBef>
              <a:spcAft>
                <a:spcPts val="0"/>
              </a:spcAft>
              <a:buFont typeface="Arial" panose="020B0604020202020204" pitchFamily="34" charset="0"/>
              <a:buChar char="•"/>
            </a:pPr>
            <a:r>
              <a:rPr lang="en-US"/>
              <a:t>Encourages collaborative learning</a:t>
            </a:r>
          </a:p>
          <a:p>
            <a:pPr>
              <a:spcBef>
                <a:spcPts val="2200"/>
              </a:spcBef>
              <a:spcAft>
                <a:spcPts val="0"/>
              </a:spcAft>
            </a:pPr>
            <a:r>
              <a:rPr lang="en-US" sz="2500" b="1">
                <a:latin typeface="Source Sans Pro Black" panose="020B0503030403020204" pitchFamily="34" charset="0"/>
              </a:rPr>
              <a:t>Potential Uses:</a:t>
            </a:r>
          </a:p>
          <a:p>
            <a:pPr marL="274320" indent="-274320">
              <a:spcBef>
                <a:spcPts val="0"/>
              </a:spcBef>
              <a:spcAft>
                <a:spcPts val="0"/>
              </a:spcAft>
              <a:buFont typeface="Arial" panose="020B0604020202020204" pitchFamily="34" charset="0"/>
              <a:buChar char="•"/>
            </a:pPr>
            <a:r>
              <a:rPr lang="en-US"/>
              <a:t>Review a process that students have previously studied</a:t>
            </a:r>
          </a:p>
          <a:p>
            <a:pPr marL="274320" indent="-274320">
              <a:spcBef>
                <a:spcPts val="0"/>
              </a:spcBef>
              <a:spcAft>
                <a:spcPts val="0"/>
              </a:spcAft>
              <a:buFont typeface="Arial" panose="020B0604020202020204" pitchFamily="34" charset="0"/>
              <a:buChar char="•"/>
            </a:pPr>
            <a:r>
              <a:rPr lang="en-US"/>
              <a:t>Check students understanding of pre-class reading (particularly instructions in labs or studios)</a:t>
            </a:r>
          </a:p>
          <a:p>
            <a:pPr marL="274320" indent="-274320">
              <a:spcBef>
                <a:spcPts val="0"/>
              </a:spcBef>
              <a:spcAft>
                <a:spcPts val="0"/>
              </a:spcAft>
              <a:buFont typeface="Arial" panose="020B0604020202020204" pitchFamily="34" charset="0"/>
              <a:buChar char="•"/>
            </a:pPr>
            <a:r>
              <a:rPr lang="en-US"/>
              <a:t>Investigate relationship between different pieces of a sequence</a:t>
            </a:r>
          </a:p>
        </p:txBody>
      </p:sp>
      <p:sp>
        <p:nvSpPr>
          <p:cNvPr id="4" name="Text Placeholder 3">
            <a:extLst>
              <a:ext uri="{FF2B5EF4-FFF2-40B4-BE49-F238E27FC236}">
                <a16:creationId xmlns:a16="http://schemas.microsoft.com/office/drawing/2014/main" id="{DAA43374-0173-EA0E-6631-0A44D3649E5B}"/>
              </a:ext>
            </a:extLst>
          </p:cNvPr>
          <p:cNvSpPr>
            <a:spLocks noGrp="1"/>
          </p:cNvSpPr>
          <p:nvPr>
            <p:ph type="body" sz="quarter" idx="13"/>
          </p:nvPr>
        </p:nvSpPr>
        <p:spPr>
          <a:xfrm>
            <a:off x="5706365" y="767774"/>
            <a:ext cx="5806185" cy="438912"/>
          </a:xfrm>
          <a:solidFill>
            <a:schemeClr val="accent3">
              <a:lumMod val="75000"/>
            </a:schemeClr>
          </a:solidFill>
        </p:spPr>
        <p:txBody>
          <a:bodyPr/>
          <a:lstStyle/>
          <a:p>
            <a:r>
              <a:rPr lang="en-US"/>
              <a:t>Steps</a:t>
            </a:r>
          </a:p>
        </p:txBody>
      </p:sp>
      <p:sp>
        <p:nvSpPr>
          <p:cNvPr id="5" name="Text Placeholder 4">
            <a:extLst>
              <a:ext uri="{FF2B5EF4-FFF2-40B4-BE49-F238E27FC236}">
                <a16:creationId xmlns:a16="http://schemas.microsoft.com/office/drawing/2014/main" id="{F96D6BA0-0AB5-CCCF-C445-027251A7B89C}"/>
              </a:ext>
            </a:extLst>
          </p:cNvPr>
          <p:cNvSpPr>
            <a:spLocks noGrp="1"/>
          </p:cNvSpPr>
          <p:nvPr>
            <p:ph type="body" sz="quarter" idx="12"/>
          </p:nvPr>
        </p:nvSpPr>
        <p:spPr>
          <a:xfrm>
            <a:off x="5706365" y="1206686"/>
            <a:ext cx="5806185" cy="4851214"/>
          </a:xfrm>
        </p:spPr>
        <p:txBody>
          <a:bodyPr>
            <a:normAutofit fontScale="92500" lnSpcReduction="10000"/>
          </a:bodyPr>
          <a:lstStyle/>
          <a:p>
            <a:pPr marL="274320" indent="-274320">
              <a:spcBef>
                <a:spcPts val="0"/>
              </a:spcBef>
              <a:spcAft>
                <a:spcPts val="800"/>
              </a:spcAft>
              <a:buFont typeface="+mj-lt"/>
              <a:buAutoNum type="arabicPeriod"/>
            </a:pPr>
            <a:r>
              <a:rPr lang="en-US" sz="2400"/>
              <a:t>Provide students with an out of order list of steps in a multi-stepped process (can be written on small strips of paper or on the class screen). </a:t>
            </a:r>
          </a:p>
          <a:p>
            <a:pPr marL="274320" indent="-274320">
              <a:spcBef>
                <a:spcPts val="0"/>
              </a:spcBef>
              <a:spcAft>
                <a:spcPts val="800"/>
              </a:spcAft>
              <a:buFont typeface="+mj-lt"/>
              <a:buAutoNum type="arabicPeriod"/>
            </a:pPr>
            <a:r>
              <a:rPr lang="en-US" sz="2400"/>
              <a:t>In groups or individually, have students put the “strips” into the correct order from beginning to end. </a:t>
            </a:r>
          </a:p>
          <a:p>
            <a:pPr marL="274320" indent="-274320">
              <a:spcBef>
                <a:spcPts val="0"/>
              </a:spcBef>
              <a:spcAft>
                <a:spcPts val="800"/>
              </a:spcAft>
              <a:buFont typeface="+mj-lt"/>
              <a:buAutoNum type="arabicPeriod"/>
            </a:pPr>
            <a:r>
              <a:rPr lang="en-US" sz="2400"/>
              <a:t>Have student groups compare answers with another group. </a:t>
            </a:r>
          </a:p>
          <a:p>
            <a:pPr marL="274320" indent="-274320">
              <a:spcBef>
                <a:spcPts val="0"/>
              </a:spcBef>
              <a:spcAft>
                <a:spcPts val="800"/>
              </a:spcAft>
              <a:buFont typeface="+mj-lt"/>
              <a:buAutoNum type="arabicPeriod"/>
            </a:pPr>
            <a:r>
              <a:rPr lang="en-US" sz="2400"/>
              <a:t>Review “correct” order and answer questions (especially to clarify misconceptions) for the whole class. </a:t>
            </a:r>
          </a:p>
          <a:p>
            <a:pPr marL="274320" indent="-274320">
              <a:spcBef>
                <a:spcPts val="0"/>
              </a:spcBef>
              <a:spcAft>
                <a:spcPts val="800"/>
              </a:spcAft>
              <a:buFont typeface="+mj-lt"/>
              <a:buAutoNum type="arabicPeriod"/>
            </a:pPr>
            <a:r>
              <a:rPr lang="en-US" sz="2400"/>
              <a:t>(Optional) Discuss impacts of changing the order of steps.</a:t>
            </a:r>
          </a:p>
        </p:txBody>
      </p:sp>
    </p:spTree>
    <p:extLst>
      <p:ext uri="{BB962C8B-B14F-4D97-AF65-F5344CB8AC3E}">
        <p14:creationId xmlns:p14="http://schemas.microsoft.com/office/powerpoint/2010/main" val="231312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CD39-EE55-0B8C-1720-6540D53489BF}"/>
              </a:ext>
            </a:extLst>
          </p:cNvPr>
          <p:cNvSpPr>
            <a:spLocks noGrp="1"/>
          </p:cNvSpPr>
          <p:nvPr>
            <p:ph type="ctrTitle"/>
          </p:nvPr>
        </p:nvSpPr>
        <p:spPr>
          <a:xfrm>
            <a:off x="742950" y="767774"/>
            <a:ext cx="5026914" cy="565726"/>
          </a:xfrm>
        </p:spPr>
        <p:txBody>
          <a:bodyPr/>
          <a:lstStyle/>
          <a:p>
            <a:r>
              <a:rPr lang="en-US"/>
              <a:t>Exit Ticket</a:t>
            </a:r>
          </a:p>
        </p:txBody>
      </p:sp>
      <p:sp>
        <p:nvSpPr>
          <p:cNvPr id="4" name="Text Placeholder 3">
            <a:extLst>
              <a:ext uri="{FF2B5EF4-FFF2-40B4-BE49-F238E27FC236}">
                <a16:creationId xmlns:a16="http://schemas.microsoft.com/office/drawing/2014/main" id="{72AB965E-2FA1-05CF-176F-436F3C8A5B38}"/>
              </a:ext>
            </a:extLst>
          </p:cNvPr>
          <p:cNvSpPr>
            <a:spLocks noGrp="1"/>
          </p:cNvSpPr>
          <p:nvPr>
            <p:ph type="body" sz="quarter" idx="10"/>
          </p:nvPr>
        </p:nvSpPr>
        <p:spPr>
          <a:xfrm>
            <a:off x="742950" y="1422400"/>
            <a:ext cx="4095750" cy="5003799"/>
          </a:xfrm>
        </p:spPr>
        <p:txBody>
          <a:bodyPr>
            <a:normAutofit fontScale="92500" lnSpcReduction="10000"/>
          </a:bodyPr>
          <a:lstStyle/>
          <a:p>
            <a:r>
              <a:rPr lang="en-US" sz="2300" dirty="0"/>
              <a:t>Before students leave class, have them reflect in their learning.</a:t>
            </a:r>
          </a:p>
          <a:p>
            <a:pPr>
              <a:spcAft>
                <a:spcPts val="0"/>
              </a:spcAft>
            </a:pPr>
            <a:r>
              <a:rPr lang="en-US" sz="2700" b="1" dirty="0">
                <a:latin typeface="Source Sans Pro Black" panose="020B0503030403020204" pitchFamily="34" charset="0"/>
              </a:rPr>
              <a:t>Benefits: </a:t>
            </a:r>
          </a:p>
          <a:p>
            <a:pPr marL="274320" indent="-274320">
              <a:spcBef>
                <a:spcPts val="0"/>
              </a:spcBef>
              <a:spcAft>
                <a:spcPts val="0"/>
              </a:spcAft>
              <a:buFont typeface="Arial" panose="020B0604020202020204" pitchFamily="34" charset="0"/>
              <a:buChar char="•"/>
            </a:pPr>
            <a:r>
              <a:rPr lang="en-US" sz="2300" dirty="0"/>
              <a:t>Provides you feedback about student understanding.</a:t>
            </a:r>
          </a:p>
          <a:p>
            <a:pPr marL="274320" indent="-274320">
              <a:spcBef>
                <a:spcPts val="0"/>
              </a:spcBef>
              <a:spcAft>
                <a:spcPts val="0"/>
              </a:spcAft>
              <a:buFont typeface="Arial" panose="020B0604020202020204" pitchFamily="34" charset="0"/>
              <a:buChar char="•"/>
            </a:pPr>
            <a:r>
              <a:rPr lang="en-US" sz="2300" dirty="0"/>
              <a:t>Affords students the </a:t>
            </a:r>
            <a:br>
              <a:rPr lang="en-US" sz="2300" dirty="0"/>
            </a:br>
            <a:r>
              <a:rPr lang="en-US" sz="2300" dirty="0"/>
              <a:t>opportunity to put material into their own words</a:t>
            </a:r>
          </a:p>
          <a:p>
            <a:pPr marL="274320" indent="-274320">
              <a:spcBef>
                <a:spcPts val="0"/>
              </a:spcBef>
              <a:spcAft>
                <a:spcPts val="0"/>
              </a:spcAft>
              <a:buFont typeface="Arial" panose="020B0604020202020204" pitchFamily="34" charset="0"/>
              <a:buChar char="•"/>
            </a:pPr>
            <a:r>
              <a:rPr lang="en-US" sz="2300" dirty="0"/>
              <a:t>Can track student attendance, </a:t>
            </a:r>
            <a:br>
              <a:rPr lang="en-US" sz="2300" dirty="0"/>
            </a:br>
            <a:r>
              <a:rPr lang="en-US" sz="2300" dirty="0"/>
              <a:t>if you ask students to sign responses</a:t>
            </a:r>
          </a:p>
          <a:p>
            <a:pPr>
              <a:spcAft>
                <a:spcPts val="0"/>
              </a:spcAft>
            </a:pPr>
            <a:r>
              <a:rPr lang="en-US" sz="2300" dirty="0"/>
              <a:t>It’s good practice to reflect student ideas back to them, particularly to address common student questions or misconceptions.</a:t>
            </a:r>
          </a:p>
        </p:txBody>
      </p:sp>
      <p:sp>
        <p:nvSpPr>
          <p:cNvPr id="5" name="Text Placeholder 4">
            <a:extLst>
              <a:ext uri="{FF2B5EF4-FFF2-40B4-BE49-F238E27FC236}">
                <a16:creationId xmlns:a16="http://schemas.microsoft.com/office/drawing/2014/main" id="{A7AAB7DE-79F8-5989-E8AD-8FEE276095CB}"/>
              </a:ext>
            </a:extLst>
          </p:cNvPr>
          <p:cNvSpPr>
            <a:spLocks noGrp="1"/>
          </p:cNvSpPr>
          <p:nvPr>
            <p:ph type="body" sz="quarter" idx="13"/>
          </p:nvPr>
        </p:nvSpPr>
        <p:spPr>
          <a:xfrm>
            <a:off x="5168900" y="767774"/>
            <a:ext cx="6343650" cy="438912"/>
          </a:xfrm>
          <a:solidFill>
            <a:schemeClr val="accent3">
              <a:lumMod val="75000"/>
            </a:schemeClr>
          </a:solidFill>
        </p:spPr>
        <p:txBody>
          <a:bodyPr/>
          <a:lstStyle/>
          <a:p>
            <a:r>
              <a:rPr lang="en-US"/>
              <a:t>Steps</a:t>
            </a:r>
          </a:p>
        </p:txBody>
      </p:sp>
      <p:sp>
        <p:nvSpPr>
          <p:cNvPr id="6" name="Text Placeholder 5">
            <a:extLst>
              <a:ext uri="{FF2B5EF4-FFF2-40B4-BE49-F238E27FC236}">
                <a16:creationId xmlns:a16="http://schemas.microsoft.com/office/drawing/2014/main" id="{E376F743-E15A-40CA-029A-D62A2AD1FA66}"/>
              </a:ext>
            </a:extLst>
          </p:cNvPr>
          <p:cNvSpPr>
            <a:spLocks noGrp="1"/>
          </p:cNvSpPr>
          <p:nvPr>
            <p:ph type="body" sz="quarter" idx="12"/>
          </p:nvPr>
        </p:nvSpPr>
        <p:spPr>
          <a:xfrm>
            <a:off x="5168900" y="1206686"/>
            <a:ext cx="6343650" cy="1879414"/>
          </a:xfrm>
        </p:spPr>
        <p:txBody>
          <a:bodyPr>
            <a:normAutofit/>
          </a:bodyPr>
          <a:lstStyle/>
          <a:p>
            <a:pPr marL="274320" indent="-274320">
              <a:spcBef>
                <a:spcPts val="0"/>
              </a:spcBef>
              <a:spcAft>
                <a:spcPts val="500"/>
              </a:spcAft>
              <a:buFont typeface="+mj-lt"/>
              <a:buAutoNum type="arabicPeriod"/>
            </a:pPr>
            <a:r>
              <a:rPr lang="en-US" sz="2100"/>
              <a:t>At the very end of class, give students a prompt and two or three minutes to free write a response.</a:t>
            </a:r>
          </a:p>
          <a:p>
            <a:pPr marL="274320" indent="-274320">
              <a:spcBef>
                <a:spcPts val="0"/>
              </a:spcBef>
              <a:spcAft>
                <a:spcPts val="500"/>
              </a:spcAft>
              <a:buFont typeface="+mj-lt"/>
              <a:buAutoNum type="arabicPeriod"/>
            </a:pPr>
            <a:r>
              <a:rPr lang="en-US" sz="2100"/>
              <a:t>As students leave, collect their responses and review them. Don’t grade responses, but you can give students completion credit.</a:t>
            </a:r>
          </a:p>
        </p:txBody>
      </p:sp>
      <p:sp>
        <p:nvSpPr>
          <p:cNvPr id="3" name="Text Placeholder 2">
            <a:extLst>
              <a:ext uri="{FF2B5EF4-FFF2-40B4-BE49-F238E27FC236}">
                <a16:creationId xmlns:a16="http://schemas.microsoft.com/office/drawing/2014/main" id="{B06A6CB1-5B66-AEAE-BC8E-94D92DA997ED}"/>
              </a:ext>
            </a:extLst>
          </p:cNvPr>
          <p:cNvSpPr>
            <a:spLocks noGrp="1"/>
          </p:cNvSpPr>
          <p:nvPr>
            <p:ph type="body" sz="quarter" idx="11"/>
          </p:nvPr>
        </p:nvSpPr>
        <p:spPr>
          <a:xfrm>
            <a:off x="5168900" y="3276601"/>
            <a:ext cx="6343650" cy="438912"/>
          </a:xfrm>
        </p:spPr>
        <p:txBody>
          <a:bodyPr/>
          <a:lstStyle/>
          <a:p>
            <a:r>
              <a:rPr lang="en-US"/>
              <a:t>Powerful Prompts</a:t>
            </a:r>
          </a:p>
        </p:txBody>
      </p:sp>
      <p:sp>
        <p:nvSpPr>
          <p:cNvPr id="7" name="Text Placeholder 6">
            <a:extLst>
              <a:ext uri="{FF2B5EF4-FFF2-40B4-BE49-F238E27FC236}">
                <a16:creationId xmlns:a16="http://schemas.microsoft.com/office/drawing/2014/main" id="{A6FBF8F4-6976-EC77-C3C5-EEC8C354667B}"/>
              </a:ext>
            </a:extLst>
          </p:cNvPr>
          <p:cNvSpPr>
            <a:spLocks noGrp="1"/>
          </p:cNvSpPr>
          <p:nvPr>
            <p:ph type="body" sz="quarter" idx="14"/>
          </p:nvPr>
        </p:nvSpPr>
        <p:spPr>
          <a:xfrm>
            <a:off x="5168900" y="3715513"/>
            <a:ext cx="6343650" cy="2558287"/>
          </a:xfrm>
        </p:spPr>
        <p:txBody>
          <a:bodyPr>
            <a:noAutofit/>
          </a:bodyPr>
          <a:lstStyle/>
          <a:p>
            <a:pPr>
              <a:spcBef>
                <a:spcPts val="0"/>
              </a:spcBef>
              <a:spcAft>
                <a:spcPts val="500"/>
              </a:spcAft>
            </a:pPr>
            <a:r>
              <a:rPr lang="en-US" sz="2100" b="1"/>
              <a:t>Knowledge Growth</a:t>
            </a:r>
            <a:r>
              <a:rPr lang="en-US" sz="2100"/>
              <a:t>: Ask students to reflect on what ideas, skills, understanding, etc. are clearer at the end of a class than they were before the class.</a:t>
            </a:r>
          </a:p>
          <a:p>
            <a:pPr>
              <a:spcBef>
                <a:spcPts val="0"/>
              </a:spcBef>
              <a:spcAft>
                <a:spcPts val="500"/>
              </a:spcAft>
            </a:pPr>
            <a:r>
              <a:rPr lang="en-US" sz="2100" b="1"/>
              <a:t>Main Point</a:t>
            </a:r>
            <a:r>
              <a:rPr lang="en-US" sz="2100"/>
              <a:t>: Ask students to articulate what they think was the main point(s) of that day's lesson.</a:t>
            </a:r>
          </a:p>
          <a:p>
            <a:pPr>
              <a:spcBef>
                <a:spcPts val="0"/>
              </a:spcBef>
              <a:spcAft>
                <a:spcPts val="500"/>
              </a:spcAft>
            </a:pPr>
            <a:r>
              <a:rPr lang="en-US" sz="2100" b="1"/>
              <a:t>Muddiest Point</a:t>
            </a:r>
            <a:r>
              <a:rPr lang="en-US" sz="2100"/>
              <a:t>: Pose a question such as “What was the least clear idea from today’s class?” </a:t>
            </a:r>
          </a:p>
        </p:txBody>
      </p:sp>
    </p:spTree>
    <p:extLst>
      <p:ext uri="{BB962C8B-B14F-4D97-AF65-F5344CB8AC3E}">
        <p14:creationId xmlns:p14="http://schemas.microsoft.com/office/powerpoint/2010/main" val="94035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4A6139-A217-9DA1-5B49-3245CD48651C}"/>
              </a:ext>
            </a:extLst>
          </p:cNvPr>
          <p:cNvSpPr>
            <a:spLocks noGrp="1"/>
          </p:cNvSpPr>
          <p:nvPr>
            <p:ph type="ctrTitle"/>
          </p:nvPr>
        </p:nvSpPr>
        <p:spPr>
          <a:xfrm>
            <a:off x="742950" y="767775"/>
            <a:ext cx="10706102" cy="529398"/>
          </a:xfrm>
        </p:spPr>
        <p:txBody>
          <a:bodyPr anchor="t"/>
          <a:lstStyle/>
          <a:p>
            <a:r>
              <a:rPr lang="en-US" dirty="0"/>
              <a:t>Contents of this Slide Deck</a:t>
            </a:r>
            <a:br>
              <a:rPr lang="en-US" dirty="0"/>
            </a:br>
            <a:endParaRPr lang="en-US" sz="2500" dirty="0"/>
          </a:p>
        </p:txBody>
      </p:sp>
      <p:sp>
        <p:nvSpPr>
          <p:cNvPr id="6" name="Title 3">
            <a:extLst>
              <a:ext uri="{FF2B5EF4-FFF2-40B4-BE49-F238E27FC236}">
                <a16:creationId xmlns:a16="http://schemas.microsoft.com/office/drawing/2014/main" id="{138AC93E-758A-F1E6-B06F-77C9CD844810}"/>
              </a:ext>
            </a:extLst>
          </p:cNvPr>
          <p:cNvSpPr txBox="1">
            <a:spLocks/>
          </p:cNvSpPr>
          <p:nvPr/>
        </p:nvSpPr>
        <p:spPr>
          <a:xfrm>
            <a:off x="742949" y="1318439"/>
            <a:ext cx="10706102" cy="372139"/>
          </a:xfrm>
          <a:prstGeom prst="rect">
            <a:avLst/>
          </a:prstGeom>
          <a:noFill/>
          <a:ln>
            <a:noFill/>
          </a:ln>
        </p:spPr>
        <p:txBody>
          <a:bodyPr spcFirstLastPara="1" wrap="square" lIns="0" tIns="0" rIns="0" bIns="0" anchor="t" anchorCtr="0">
            <a:noAutofit/>
          </a:bodyPr>
          <a:lstStyle>
            <a:lvl1pPr lvl="0" algn="l" defTabSz="914400" rtl="0" eaLnBrk="1" latinLnBrk="0" hangingPunct="1">
              <a:lnSpc>
                <a:spcPct val="90000"/>
              </a:lnSpc>
              <a:spcBef>
                <a:spcPts val="0"/>
              </a:spcBef>
              <a:spcAft>
                <a:spcPts val="0"/>
              </a:spcAft>
              <a:buClr>
                <a:schemeClr val="dk1"/>
              </a:buClr>
              <a:buSzPts val="3600"/>
              <a:buFont typeface="Arial"/>
              <a:buNone/>
              <a:defRPr sz="3700" b="1" i="0" kern="1200">
                <a:solidFill>
                  <a:schemeClr val="tx2"/>
                </a:solidFill>
                <a:latin typeface="Source Sans Pro Black" panose="020B0503030403020204" pitchFamily="34" charset="0"/>
                <a:ea typeface="Source Serif Pro" panose="02040603050405020204" pitchFamily="18"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sz="2500" dirty="0">
                <a:solidFill>
                  <a:schemeClr val="tx1"/>
                </a:solidFill>
              </a:rPr>
              <a:t>Pick and choose slides to share that fit your pedagogy and course</a:t>
            </a:r>
          </a:p>
        </p:txBody>
      </p:sp>
      <p:sp>
        <p:nvSpPr>
          <p:cNvPr id="3" name="Text Placeholder 2">
            <a:extLst>
              <a:ext uri="{FF2B5EF4-FFF2-40B4-BE49-F238E27FC236}">
                <a16:creationId xmlns:a16="http://schemas.microsoft.com/office/drawing/2014/main" id="{F84DB80D-3728-3AC9-8481-C3DC10CDBB06}"/>
              </a:ext>
            </a:extLst>
          </p:cNvPr>
          <p:cNvSpPr>
            <a:spLocks noGrp="1"/>
          </p:cNvSpPr>
          <p:nvPr>
            <p:ph type="body" sz="quarter" idx="10"/>
          </p:nvPr>
        </p:nvSpPr>
        <p:spPr>
          <a:xfrm>
            <a:off x="742948" y="1839857"/>
            <a:ext cx="3917951" cy="3973916"/>
          </a:xfrm>
          <a:solidFill>
            <a:schemeClr val="accent4">
              <a:lumMod val="20000"/>
              <a:lumOff val="80000"/>
            </a:schemeClr>
          </a:solidFill>
        </p:spPr>
        <p:txBody>
          <a:bodyPr lIns="91440" rIns="91440">
            <a:normAutofit/>
          </a:bodyPr>
          <a:lstStyle/>
          <a:p>
            <a:pPr>
              <a:spcAft>
                <a:spcPts val="900"/>
              </a:spcAft>
            </a:pPr>
            <a:r>
              <a:rPr lang="en-US" sz="2700" b="1" dirty="0">
                <a:latin typeface="Source Sans Pro Black" panose="020B0503030403020204" pitchFamily="34" charset="0"/>
              </a:rPr>
              <a:t>Big Picture Ideas</a:t>
            </a:r>
          </a:p>
          <a:p>
            <a:pPr marL="274320" indent="-182880">
              <a:spcBef>
                <a:spcPts val="0"/>
              </a:spcBef>
              <a:spcAft>
                <a:spcPts val="200"/>
              </a:spcAft>
              <a:buFont typeface="Arial" panose="020B0604020202020204" pitchFamily="34" charset="0"/>
              <a:buChar char="•"/>
            </a:pPr>
            <a:r>
              <a:rPr lang="en-US" sz="2000" dirty="0"/>
              <a:t>UO Defines Good Teaching as…</a:t>
            </a:r>
          </a:p>
          <a:p>
            <a:pPr marL="274320" indent="-182880">
              <a:spcBef>
                <a:spcPts val="0"/>
              </a:spcBef>
              <a:spcAft>
                <a:spcPts val="200"/>
              </a:spcAft>
              <a:buFont typeface="Arial" panose="020B0604020202020204" pitchFamily="34" charset="0"/>
              <a:buChar char="•"/>
            </a:pPr>
            <a:r>
              <a:rPr lang="en-US" sz="2000" dirty="0"/>
              <a:t>TEP &amp; GEs (programing we offer)</a:t>
            </a:r>
          </a:p>
          <a:p>
            <a:pPr marL="274320" indent="-182880">
              <a:spcBef>
                <a:spcPts val="0"/>
              </a:spcBef>
              <a:spcAft>
                <a:spcPts val="200"/>
              </a:spcAft>
              <a:buFont typeface="Arial" panose="020B0604020202020204" pitchFamily="34" charset="0"/>
              <a:buChar char="•"/>
            </a:pPr>
            <a:r>
              <a:rPr lang="en-US" sz="2000" dirty="0"/>
              <a:t>Student Anonymity</a:t>
            </a:r>
          </a:p>
          <a:p>
            <a:pPr marL="274320" indent="-182880">
              <a:spcBef>
                <a:spcPts val="0"/>
              </a:spcBef>
              <a:spcAft>
                <a:spcPts val="200"/>
              </a:spcAft>
              <a:buFont typeface="Arial" panose="020B0604020202020204" pitchFamily="34" charset="0"/>
              <a:buChar char="•"/>
            </a:pPr>
            <a:r>
              <a:rPr lang="en-US" sz="2000" dirty="0"/>
              <a:t>Growth Mindset</a:t>
            </a:r>
          </a:p>
          <a:p>
            <a:pPr marL="274320" indent="-182880">
              <a:spcBef>
                <a:spcPts val="0"/>
              </a:spcBef>
              <a:spcAft>
                <a:spcPts val="200"/>
              </a:spcAft>
              <a:buFont typeface="Arial" panose="020B0604020202020204" pitchFamily="34" charset="0"/>
              <a:buChar char="•"/>
            </a:pPr>
            <a:r>
              <a:rPr lang="en-US" sz="2000" dirty="0"/>
              <a:t>Universal Design in Learning</a:t>
            </a:r>
          </a:p>
          <a:p>
            <a:pPr marL="274320" indent="-182880">
              <a:spcBef>
                <a:spcPts val="0"/>
              </a:spcBef>
              <a:spcAft>
                <a:spcPts val="200"/>
              </a:spcAft>
              <a:buFont typeface="Arial" panose="020B0604020202020204" pitchFamily="34" charset="0"/>
              <a:buChar char="•"/>
            </a:pPr>
            <a:r>
              <a:rPr lang="en-US" sz="2000" dirty="0"/>
              <a:t>Metacognition</a:t>
            </a:r>
          </a:p>
          <a:p>
            <a:pPr marL="274320" indent="-182880">
              <a:spcBef>
                <a:spcPts val="0"/>
              </a:spcBef>
              <a:spcAft>
                <a:spcPts val="200"/>
              </a:spcAft>
              <a:buFont typeface="Arial" panose="020B0604020202020204" pitchFamily="34" charset="0"/>
              <a:buChar char="•"/>
            </a:pPr>
            <a:r>
              <a:rPr lang="en-US" sz="2000" dirty="0"/>
              <a:t>Scaffolding</a:t>
            </a:r>
          </a:p>
          <a:p>
            <a:pPr marL="274320" indent="-182880">
              <a:spcBef>
                <a:spcPts val="0"/>
              </a:spcBef>
              <a:spcAft>
                <a:spcPts val="200"/>
              </a:spcAft>
              <a:buFont typeface="Arial" panose="020B0604020202020204" pitchFamily="34" charset="0"/>
              <a:buChar char="•"/>
            </a:pPr>
            <a:r>
              <a:rPr lang="en-US" sz="2000" dirty="0"/>
              <a:t>Student Learning Skills</a:t>
            </a:r>
          </a:p>
          <a:p>
            <a:pPr marL="274320" indent="-182880">
              <a:spcBef>
                <a:spcPts val="0"/>
              </a:spcBef>
              <a:spcAft>
                <a:spcPts val="200"/>
              </a:spcAft>
              <a:buFont typeface="Arial" panose="020B0604020202020204" pitchFamily="34" charset="0"/>
              <a:buChar char="•"/>
            </a:pPr>
            <a:r>
              <a:rPr lang="en-US" sz="2000" dirty="0"/>
              <a:t>Hidden Curriculum*</a:t>
            </a:r>
          </a:p>
        </p:txBody>
      </p:sp>
      <p:sp>
        <p:nvSpPr>
          <p:cNvPr id="2" name="Text Placeholder 1">
            <a:extLst>
              <a:ext uri="{FF2B5EF4-FFF2-40B4-BE49-F238E27FC236}">
                <a16:creationId xmlns:a16="http://schemas.microsoft.com/office/drawing/2014/main" id="{7DAF05B7-BB20-B7AE-434B-E7D059FBDAEC}"/>
              </a:ext>
            </a:extLst>
          </p:cNvPr>
          <p:cNvSpPr>
            <a:spLocks noGrp="1"/>
          </p:cNvSpPr>
          <p:nvPr>
            <p:ph type="body" sz="quarter" idx="12"/>
          </p:nvPr>
        </p:nvSpPr>
        <p:spPr>
          <a:xfrm>
            <a:off x="4927600" y="1839856"/>
            <a:ext cx="3222403" cy="3973916"/>
          </a:xfrm>
          <a:solidFill>
            <a:schemeClr val="accent3">
              <a:lumMod val="20000"/>
              <a:lumOff val="80000"/>
            </a:schemeClr>
          </a:solidFill>
        </p:spPr>
        <p:txBody>
          <a:bodyPr lIns="91440" tIns="0" rIns="91440" bIns="0" anchor="t">
            <a:normAutofit/>
          </a:bodyPr>
          <a:lstStyle/>
          <a:p>
            <a:pPr>
              <a:spcAft>
                <a:spcPts val="900"/>
              </a:spcAft>
            </a:pPr>
            <a:r>
              <a:rPr lang="en-US" sz="2500" b="1" dirty="0">
                <a:latin typeface="Source Sans Pro Black"/>
                <a:ea typeface="Source Sans Pro Black"/>
              </a:rPr>
              <a:t>Facilitating Class</a:t>
            </a:r>
            <a:endParaRPr lang="en-US" dirty="0"/>
          </a:p>
          <a:p>
            <a:pPr marL="274320" indent="-182880">
              <a:spcBef>
                <a:spcPts val="0"/>
              </a:spcBef>
              <a:spcAft>
                <a:spcPts val="200"/>
              </a:spcAft>
              <a:buFont typeface="Arial" panose="020B0604020202020204" pitchFamily="34" charset="0"/>
              <a:buChar char="•"/>
            </a:pPr>
            <a:r>
              <a:rPr lang="en-US" sz="2000" dirty="0"/>
              <a:t>Use Student Names and Pronouns</a:t>
            </a:r>
          </a:p>
          <a:p>
            <a:pPr marL="274320" indent="-182880">
              <a:spcBef>
                <a:spcPts val="0"/>
              </a:spcBef>
              <a:spcAft>
                <a:spcPts val="200"/>
              </a:spcAft>
              <a:buFont typeface="Arial" panose="020B0604020202020204" pitchFamily="34" charset="0"/>
              <a:buChar char="•"/>
            </a:pPr>
            <a:r>
              <a:rPr lang="en-US" sz="2000" dirty="0"/>
              <a:t>Wait Time and Equal Participation</a:t>
            </a:r>
          </a:p>
          <a:p>
            <a:pPr marL="274320" indent="-182880">
              <a:spcBef>
                <a:spcPts val="0"/>
              </a:spcBef>
              <a:spcAft>
                <a:spcPts val="200"/>
              </a:spcAft>
              <a:buFont typeface="Arial" panose="020B0604020202020204" pitchFamily="34" charset="0"/>
              <a:buChar char="•"/>
            </a:pPr>
            <a:r>
              <a:rPr lang="en-US" sz="2000" dirty="0"/>
              <a:t>Active Learning</a:t>
            </a:r>
          </a:p>
          <a:p>
            <a:pPr marL="274320" indent="-182880">
              <a:spcBef>
                <a:spcPts val="0"/>
              </a:spcBef>
              <a:spcAft>
                <a:spcPts val="200"/>
              </a:spcAft>
              <a:buFont typeface="Arial" panose="020B0604020202020204" pitchFamily="34" charset="0"/>
              <a:buChar char="•"/>
            </a:pPr>
            <a:r>
              <a:rPr lang="en-US" sz="2000" dirty="0">
                <a:latin typeface="Source Sans Pro"/>
                <a:ea typeface="Source Sans Pro"/>
              </a:rPr>
              <a:t>Easing Students in Participation</a:t>
            </a:r>
          </a:p>
          <a:p>
            <a:pPr marL="274320" indent="-182880">
              <a:spcBef>
                <a:spcPts val="0"/>
              </a:spcBef>
              <a:spcAft>
                <a:spcPts val="200"/>
              </a:spcAft>
              <a:buFont typeface="Arial" panose="020B0604020202020204" pitchFamily="34" charset="0"/>
              <a:buChar char="•"/>
            </a:pPr>
            <a:r>
              <a:rPr lang="en-US" sz="2000" dirty="0"/>
              <a:t>Use Student Roles for Group Work*</a:t>
            </a:r>
          </a:p>
          <a:p>
            <a:pPr marL="274320" indent="-182880">
              <a:spcBef>
                <a:spcPts val="0"/>
              </a:spcBef>
              <a:spcAft>
                <a:spcPts val="200"/>
              </a:spcAft>
              <a:buFont typeface="Arial" panose="020B0604020202020204" pitchFamily="34" charset="0"/>
              <a:buChar char="•"/>
            </a:pPr>
            <a:r>
              <a:rPr lang="en-US" sz="2000" dirty="0"/>
              <a:t>Ice-Breakers*</a:t>
            </a:r>
          </a:p>
        </p:txBody>
      </p:sp>
      <p:sp>
        <p:nvSpPr>
          <p:cNvPr id="5" name="Text Placeholder 1">
            <a:extLst>
              <a:ext uri="{FF2B5EF4-FFF2-40B4-BE49-F238E27FC236}">
                <a16:creationId xmlns:a16="http://schemas.microsoft.com/office/drawing/2014/main" id="{52F3006A-5D58-6238-1ED5-94D965DA40B9}"/>
              </a:ext>
            </a:extLst>
          </p:cNvPr>
          <p:cNvSpPr txBox="1">
            <a:spLocks/>
          </p:cNvSpPr>
          <p:nvPr/>
        </p:nvSpPr>
        <p:spPr>
          <a:xfrm>
            <a:off x="8420100" y="1839856"/>
            <a:ext cx="3028951" cy="3973916"/>
          </a:xfrm>
          <a:prstGeom prst="rect">
            <a:avLst/>
          </a:prstGeom>
          <a:solidFill>
            <a:schemeClr val="accent5">
              <a:lumMod val="20000"/>
              <a:lumOff val="80000"/>
            </a:schemeClr>
          </a:solidFill>
        </p:spPr>
        <p:txBody>
          <a:bodyPr lIns="91440" tIns="0" rIns="91440" bIns="0">
            <a:norm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900"/>
              </a:spcAft>
            </a:pPr>
            <a:r>
              <a:rPr lang="en-US" sz="2500" b="1" dirty="0">
                <a:latin typeface="Source Sans Pro Black" panose="020B0503030403020204" pitchFamily="34" charset="0"/>
              </a:rPr>
              <a:t>Active Learning Methods</a:t>
            </a:r>
          </a:p>
          <a:p>
            <a:pPr marL="274320" indent="-182880">
              <a:spcBef>
                <a:spcPts val="0"/>
              </a:spcBef>
              <a:spcAft>
                <a:spcPts val="200"/>
              </a:spcAft>
              <a:buFont typeface="Arial" panose="020B0604020202020204" pitchFamily="34" charset="0"/>
              <a:buChar char="•"/>
            </a:pPr>
            <a:r>
              <a:rPr lang="en-US" sz="2000" dirty="0"/>
              <a:t>Minute Paper</a:t>
            </a:r>
          </a:p>
          <a:p>
            <a:pPr marL="274320" indent="-182880">
              <a:spcBef>
                <a:spcPts val="0"/>
              </a:spcBef>
              <a:spcAft>
                <a:spcPts val="200"/>
              </a:spcAft>
              <a:buFont typeface="Arial" panose="020B0604020202020204" pitchFamily="34" charset="0"/>
              <a:buChar char="•"/>
            </a:pPr>
            <a:r>
              <a:rPr lang="en-US" sz="2000" dirty="0"/>
              <a:t>Document Analysis</a:t>
            </a:r>
          </a:p>
          <a:p>
            <a:pPr marL="274320" indent="-182880">
              <a:spcBef>
                <a:spcPts val="0"/>
              </a:spcBef>
              <a:spcAft>
                <a:spcPts val="200"/>
              </a:spcAft>
              <a:buFont typeface="Arial" panose="020B0604020202020204" pitchFamily="34" charset="0"/>
              <a:buChar char="•"/>
            </a:pPr>
            <a:r>
              <a:rPr lang="en-US" sz="2000" dirty="0"/>
              <a:t>Think-pair-share</a:t>
            </a:r>
          </a:p>
          <a:p>
            <a:pPr marL="274320" indent="-182880">
              <a:spcBef>
                <a:spcPts val="0"/>
              </a:spcBef>
              <a:spcAft>
                <a:spcPts val="200"/>
              </a:spcAft>
              <a:buFont typeface="Arial" panose="020B0604020202020204" pitchFamily="34" charset="0"/>
              <a:buChar char="•"/>
            </a:pPr>
            <a:r>
              <a:rPr lang="en-US" sz="2000" dirty="0"/>
              <a:t>Strip Sequence</a:t>
            </a:r>
          </a:p>
          <a:p>
            <a:pPr marL="274320" indent="-182880">
              <a:spcBef>
                <a:spcPts val="0"/>
              </a:spcBef>
              <a:spcAft>
                <a:spcPts val="200"/>
              </a:spcAft>
              <a:buFont typeface="Arial" panose="020B0604020202020204" pitchFamily="34" charset="0"/>
              <a:buChar char="•"/>
            </a:pPr>
            <a:r>
              <a:rPr lang="en-US" sz="2000" dirty="0"/>
              <a:t>Exit Ticket</a:t>
            </a:r>
          </a:p>
          <a:p>
            <a:pPr marL="274320" indent="-182880">
              <a:spcBef>
                <a:spcPts val="0"/>
              </a:spcBef>
              <a:spcAft>
                <a:spcPts val="200"/>
              </a:spcAft>
              <a:buFont typeface="Arial" panose="020B0604020202020204" pitchFamily="34" charset="0"/>
              <a:buChar char="•"/>
            </a:pPr>
            <a:r>
              <a:rPr lang="en-US" sz="2000" dirty="0"/>
              <a:t>Circle of Voices</a:t>
            </a:r>
          </a:p>
          <a:p>
            <a:pPr marL="274320" indent="-182880">
              <a:spcBef>
                <a:spcPts val="0"/>
              </a:spcBef>
              <a:spcAft>
                <a:spcPts val="200"/>
              </a:spcAft>
              <a:buFont typeface="Arial" panose="020B0604020202020204" pitchFamily="34" charset="0"/>
              <a:buChar char="•"/>
            </a:pPr>
            <a:r>
              <a:rPr lang="en-US" sz="2000" dirty="0"/>
              <a:t>Jigsaw</a:t>
            </a:r>
          </a:p>
          <a:p>
            <a:pPr marL="274320" indent="-182880">
              <a:spcBef>
                <a:spcPts val="0"/>
              </a:spcBef>
              <a:spcAft>
                <a:spcPts val="200"/>
              </a:spcAft>
              <a:buFont typeface="Arial" panose="020B0604020202020204" pitchFamily="34" charset="0"/>
              <a:buChar char="•"/>
            </a:pPr>
            <a:r>
              <a:rPr lang="en-US" sz="2000" dirty="0"/>
              <a:t>Small Group Discussion</a:t>
            </a:r>
          </a:p>
          <a:p>
            <a:pPr marL="274320" indent="-182880">
              <a:spcBef>
                <a:spcPts val="0"/>
              </a:spcBef>
              <a:spcAft>
                <a:spcPts val="200"/>
              </a:spcAft>
              <a:buFont typeface="Arial" panose="020B0604020202020204" pitchFamily="34" charset="0"/>
              <a:buChar char="•"/>
            </a:pPr>
            <a:r>
              <a:rPr lang="en-US" sz="2000" dirty="0"/>
              <a:t>Gallery Walk</a:t>
            </a:r>
          </a:p>
        </p:txBody>
      </p:sp>
      <p:sp>
        <p:nvSpPr>
          <p:cNvPr id="8" name="TextBox 7">
            <a:extLst>
              <a:ext uri="{FF2B5EF4-FFF2-40B4-BE49-F238E27FC236}">
                <a16:creationId xmlns:a16="http://schemas.microsoft.com/office/drawing/2014/main" id="{F666A3ED-7505-0F90-8A4C-0D79BFCD47E2}"/>
              </a:ext>
            </a:extLst>
          </p:cNvPr>
          <p:cNvSpPr txBox="1"/>
          <p:nvPr/>
        </p:nvSpPr>
        <p:spPr>
          <a:xfrm>
            <a:off x="0" y="6334780"/>
            <a:ext cx="7945821" cy="523220"/>
          </a:xfrm>
          <a:prstGeom prst="rect">
            <a:avLst/>
          </a:prstGeom>
          <a:noFill/>
        </p:spPr>
        <p:txBody>
          <a:bodyPr wrap="square">
            <a:spAutoFit/>
          </a:bodyPr>
          <a:lstStyle/>
          <a:p>
            <a:pPr>
              <a:spcBef>
                <a:spcPts val="500"/>
              </a:spcBef>
            </a:pPr>
            <a:r>
              <a:rPr lang="en-US" sz="1400" dirty="0">
                <a:latin typeface="Source Sans Pro" panose="020B0503030403020204" pitchFamily="34" charset="0"/>
              </a:rPr>
              <a:t>Ideas with an asterisk (*) are split over two slides – the first slide has multiple prompts for GEs to consider and the second has “answers” to the prompts. You could just use the second slide on its own.</a:t>
            </a:r>
          </a:p>
        </p:txBody>
      </p:sp>
    </p:spTree>
    <p:extLst>
      <p:ext uri="{BB962C8B-B14F-4D97-AF65-F5344CB8AC3E}">
        <p14:creationId xmlns:p14="http://schemas.microsoft.com/office/powerpoint/2010/main" val="2706469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348B-A33E-196F-A785-533DD9469216}"/>
              </a:ext>
            </a:extLst>
          </p:cNvPr>
          <p:cNvSpPr>
            <a:spLocks noGrp="1"/>
          </p:cNvSpPr>
          <p:nvPr>
            <p:ph type="ctrTitle"/>
          </p:nvPr>
        </p:nvSpPr>
        <p:spPr>
          <a:xfrm>
            <a:off x="742950" y="767774"/>
            <a:ext cx="3377105" cy="524998"/>
          </a:xfrm>
        </p:spPr>
        <p:txBody>
          <a:bodyPr/>
          <a:lstStyle/>
          <a:p>
            <a:r>
              <a:rPr lang="en-US" dirty="0"/>
              <a:t>Circle of Voices</a:t>
            </a:r>
          </a:p>
        </p:txBody>
      </p:sp>
      <p:sp>
        <p:nvSpPr>
          <p:cNvPr id="3" name="Text Placeholder 2">
            <a:extLst>
              <a:ext uri="{FF2B5EF4-FFF2-40B4-BE49-F238E27FC236}">
                <a16:creationId xmlns:a16="http://schemas.microsoft.com/office/drawing/2014/main" id="{BFE11516-AF77-CEA8-AD35-E6756E6E46BC}"/>
              </a:ext>
            </a:extLst>
          </p:cNvPr>
          <p:cNvSpPr>
            <a:spLocks noGrp="1"/>
          </p:cNvSpPr>
          <p:nvPr>
            <p:ph type="body" sz="quarter" idx="10"/>
          </p:nvPr>
        </p:nvSpPr>
        <p:spPr>
          <a:xfrm>
            <a:off x="742950" y="1439917"/>
            <a:ext cx="3534760" cy="4617983"/>
          </a:xfrm>
        </p:spPr>
        <p:txBody>
          <a:bodyPr>
            <a:noAutofit/>
          </a:bodyPr>
          <a:lstStyle/>
          <a:p>
            <a:r>
              <a:rPr lang="en-US" sz="2100" dirty="0"/>
              <a:t>Students reflect on a prompt and </a:t>
            </a:r>
            <a:r>
              <a:rPr lang="en-US" sz="2100" u="sng" dirty="0"/>
              <a:t>everyone</a:t>
            </a:r>
            <a:r>
              <a:rPr lang="en-US" sz="2100" dirty="0"/>
              <a:t> is given space to share their opinions and insight.</a:t>
            </a:r>
          </a:p>
          <a:p>
            <a:pPr>
              <a:spcAft>
                <a:spcPts val="0"/>
              </a:spcAft>
            </a:pPr>
            <a:r>
              <a:rPr lang="en-US" sz="2500" b="1" dirty="0">
                <a:latin typeface="Source Sans Pro Black" panose="020B0503030403020204" pitchFamily="34" charset="0"/>
              </a:rPr>
              <a:t>Benefits: </a:t>
            </a:r>
          </a:p>
          <a:p>
            <a:pPr marL="274320" indent="-274320">
              <a:spcBef>
                <a:spcPts val="0"/>
              </a:spcBef>
              <a:spcAft>
                <a:spcPts val="0"/>
              </a:spcAft>
              <a:buFont typeface="Arial" panose="020B0604020202020204" pitchFamily="34" charset="0"/>
              <a:buChar char="•"/>
            </a:pPr>
            <a:r>
              <a:rPr lang="en-US" sz="2100" dirty="0"/>
              <a:t>Encourages participation from all members</a:t>
            </a:r>
          </a:p>
          <a:p>
            <a:pPr marL="274320" indent="-274320">
              <a:spcBef>
                <a:spcPts val="0"/>
              </a:spcBef>
              <a:spcAft>
                <a:spcPts val="0"/>
              </a:spcAft>
              <a:buFont typeface="Arial" panose="020B0604020202020204" pitchFamily="34" charset="0"/>
              <a:buChar char="•"/>
            </a:pPr>
            <a:r>
              <a:rPr lang="en-US" sz="2100" dirty="0"/>
              <a:t>Ensures the widest possible range of views is heard early</a:t>
            </a:r>
          </a:p>
          <a:p>
            <a:pPr marL="274320" indent="-274320">
              <a:spcBef>
                <a:spcPts val="0"/>
              </a:spcBef>
              <a:spcAft>
                <a:spcPts val="0"/>
              </a:spcAft>
              <a:buFont typeface="Arial" panose="020B0604020202020204" pitchFamily="34" charset="0"/>
              <a:buChar char="•"/>
            </a:pPr>
            <a:r>
              <a:rPr lang="en-US" sz="2100" dirty="0"/>
              <a:t>Promotes active listening</a:t>
            </a:r>
          </a:p>
          <a:p>
            <a:pPr marL="274320" indent="-274320">
              <a:spcBef>
                <a:spcPts val="0"/>
              </a:spcBef>
              <a:spcAft>
                <a:spcPts val="0"/>
              </a:spcAft>
              <a:buFont typeface="Arial" panose="020B0604020202020204" pitchFamily="34" charset="0"/>
              <a:buChar char="•"/>
            </a:pPr>
            <a:r>
              <a:rPr lang="en-US" sz="2100" dirty="0"/>
              <a:t>Prevents dominant voices from overshadowing the discussion</a:t>
            </a:r>
          </a:p>
        </p:txBody>
      </p:sp>
      <p:sp>
        <p:nvSpPr>
          <p:cNvPr id="4" name="Text Placeholder 3">
            <a:extLst>
              <a:ext uri="{FF2B5EF4-FFF2-40B4-BE49-F238E27FC236}">
                <a16:creationId xmlns:a16="http://schemas.microsoft.com/office/drawing/2014/main" id="{368871CD-B018-46E5-59A2-9E0CFB86D578}"/>
              </a:ext>
            </a:extLst>
          </p:cNvPr>
          <p:cNvSpPr>
            <a:spLocks noGrp="1"/>
          </p:cNvSpPr>
          <p:nvPr>
            <p:ph type="body" sz="quarter" idx="13"/>
          </p:nvPr>
        </p:nvSpPr>
        <p:spPr>
          <a:xfrm>
            <a:off x="4771697" y="767774"/>
            <a:ext cx="6740853" cy="438912"/>
          </a:xfrm>
        </p:spPr>
        <p:txBody>
          <a:bodyPr/>
          <a:lstStyle/>
          <a:p>
            <a:r>
              <a:rPr lang="en-US" dirty="0"/>
              <a:t>Steps</a:t>
            </a:r>
          </a:p>
        </p:txBody>
      </p:sp>
      <p:sp>
        <p:nvSpPr>
          <p:cNvPr id="5" name="Text Placeholder 4">
            <a:extLst>
              <a:ext uri="{FF2B5EF4-FFF2-40B4-BE49-F238E27FC236}">
                <a16:creationId xmlns:a16="http://schemas.microsoft.com/office/drawing/2014/main" id="{9FD377B3-8A2E-F785-7D43-054302AFE684}"/>
              </a:ext>
            </a:extLst>
          </p:cNvPr>
          <p:cNvSpPr>
            <a:spLocks noGrp="1"/>
          </p:cNvSpPr>
          <p:nvPr>
            <p:ph type="body" sz="quarter" idx="12"/>
          </p:nvPr>
        </p:nvSpPr>
        <p:spPr>
          <a:xfrm>
            <a:off x="4771697" y="1206685"/>
            <a:ext cx="6740853" cy="4994417"/>
          </a:xfrm>
        </p:spPr>
        <p:txBody>
          <a:bodyPr>
            <a:noAutofit/>
          </a:bodyPr>
          <a:lstStyle/>
          <a:p>
            <a:pPr marL="274320" indent="-274320">
              <a:spcBef>
                <a:spcPts val="500"/>
              </a:spcBef>
              <a:buFont typeface="+mj-lt"/>
              <a:buAutoNum type="arabicPeriod"/>
            </a:pPr>
            <a:r>
              <a:rPr lang="en-US" sz="2000" dirty="0"/>
              <a:t>Present a question, case study, or quotation to the group.</a:t>
            </a:r>
          </a:p>
          <a:p>
            <a:pPr marL="274320" indent="-274320">
              <a:spcBef>
                <a:spcPts val="500"/>
              </a:spcBef>
              <a:buFont typeface="+mj-lt"/>
              <a:buAutoNum type="arabicPeriod"/>
            </a:pPr>
            <a:r>
              <a:rPr lang="en-US" sz="2000" dirty="0"/>
              <a:t>Participants have two minutes to reflect silently or write down their response.</a:t>
            </a:r>
          </a:p>
          <a:p>
            <a:pPr marL="274320" indent="-274320">
              <a:spcBef>
                <a:spcPts val="500"/>
              </a:spcBef>
              <a:buFont typeface="+mj-lt"/>
              <a:buAutoNum type="arabicPeriod"/>
            </a:pPr>
            <a:r>
              <a:rPr lang="en-US" sz="2000" dirty="0"/>
              <a:t>Participants form groups of five.</a:t>
            </a:r>
          </a:p>
          <a:p>
            <a:pPr marL="274320" indent="-274320">
              <a:spcBef>
                <a:spcPts val="500"/>
              </a:spcBef>
              <a:buFont typeface="+mj-lt"/>
              <a:buAutoNum type="arabicPeriod"/>
            </a:pPr>
            <a:r>
              <a:rPr lang="en-US" sz="2000" dirty="0"/>
              <a:t>Each participant discusses their ideas for one minute each. *Direct listeners not to interrupt, interact with, or offer commentary for any speaker.</a:t>
            </a:r>
          </a:p>
          <a:p>
            <a:pPr marL="274320" indent="-274320">
              <a:spcBef>
                <a:spcPts val="500"/>
              </a:spcBef>
              <a:buFont typeface="+mj-lt"/>
              <a:buAutoNum type="arabicPeriod"/>
            </a:pPr>
            <a:r>
              <a:rPr lang="en-US" sz="2000" dirty="0"/>
              <a:t>After the listening period is over, participants can offer their thoughts in open discussion; however, they are directed only to respond to others’ contributions, not their own.</a:t>
            </a:r>
          </a:p>
          <a:p>
            <a:pPr marL="274320" indent="-274320">
              <a:spcBef>
                <a:spcPts val="500"/>
              </a:spcBef>
              <a:buFont typeface="+mj-lt"/>
              <a:buAutoNum type="arabicPeriod"/>
            </a:pPr>
            <a:r>
              <a:rPr lang="en-US" sz="2000" dirty="0"/>
              <a:t>In the final round, participants reflect on new perspectives and new questions that came up during discussion.</a:t>
            </a:r>
          </a:p>
        </p:txBody>
      </p:sp>
    </p:spTree>
    <p:extLst>
      <p:ext uri="{BB962C8B-B14F-4D97-AF65-F5344CB8AC3E}">
        <p14:creationId xmlns:p14="http://schemas.microsoft.com/office/powerpoint/2010/main" val="3307832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5990-D062-6103-56FD-E05C72A4545F}"/>
              </a:ext>
            </a:extLst>
          </p:cNvPr>
          <p:cNvSpPr>
            <a:spLocks noGrp="1"/>
          </p:cNvSpPr>
          <p:nvPr>
            <p:ph type="ctrTitle"/>
          </p:nvPr>
        </p:nvSpPr>
        <p:spPr>
          <a:xfrm>
            <a:off x="742950" y="767774"/>
            <a:ext cx="5026914" cy="540326"/>
          </a:xfrm>
        </p:spPr>
        <p:txBody>
          <a:bodyPr/>
          <a:lstStyle/>
          <a:p>
            <a:r>
              <a:rPr lang="en-US"/>
              <a:t>Jigsaw</a:t>
            </a:r>
          </a:p>
        </p:txBody>
      </p:sp>
      <p:sp>
        <p:nvSpPr>
          <p:cNvPr id="4" name="Text Placeholder 3">
            <a:extLst>
              <a:ext uri="{FF2B5EF4-FFF2-40B4-BE49-F238E27FC236}">
                <a16:creationId xmlns:a16="http://schemas.microsoft.com/office/drawing/2014/main" id="{D3486495-7178-065B-F91A-66BDE5DE62C3}"/>
              </a:ext>
            </a:extLst>
          </p:cNvPr>
          <p:cNvSpPr>
            <a:spLocks noGrp="1"/>
          </p:cNvSpPr>
          <p:nvPr>
            <p:ph type="body" sz="quarter" idx="10"/>
          </p:nvPr>
        </p:nvSpPr>
        <p:spPr>
          <a:xfrm>
            <a:off x="742950" y="1409701"/>
            <a:ext cx="4451350" cy="2324099"/>
          </a:xfrm>
        </p:spPr>
        <p:txBody>
          <a:bodyPr/>
          <a:lstStyle/>
          <a:p>
            <a:r>
              <a:rPr lang="en-US"/>
              <a:t>Students collaborate to pull different ideas together to answer a prompt.</a:t>
            </a:r>
          </a:p>
          <a:p>
            <a:pPr>
              <a:spcAft>
                <a:spcPts val="0"/>
              </a:spcAft>
            </a:pPr>
            <a:r>
              <a:rPr lang="en-US" sz="2400" b="1">
                <a:latin typeface="Source Sans Pro Black" panose="020B0503030403020204" pitchFamily="34" charset="0"/>
              </a:rPr>
              <a:t>Benefits: </a:t>
            </a:r>
          </a:p>
          <a:p>
            <a:pPr marL="274320" indent="-274320">
              <a:spcBef>
                <a:spcPts val="0"/>
              </a:spcBef>
              <a:spcAft>
                <a:spcPts val="0"/>
              </a:spcAft>
              <a:buFont typeface="Arial" panose="020B0604020202020204" pitchFamily="34" charset="0"/>
              <a:buChar char="•"/>
            </a:pPr>
            <a:r>
              <a:rPr lang="en-US"/>
              <a:t>Promotes collaborative learning </a:t>
            </a:r>
          </a:p>
          <a:p>
            <a:pPr marL="274320" indent="-274320">
              <a:spcBef>
                <a:spcPts val="0"/>
              </a:spcBef>
              <a:spcAft>
                <a:spcPts val="0"/>
              </a:spcAft>
              <a:buFont typeface="Arial" panose="020B0604020202020204" pitchFamily="34" charset="0"/>
              <a:buChar char="•"/>
            </a:pPr>
            <a:r>
              <a:rPr lang="en-US"/>
              <a:t>Requires all students to engage with the material</a:t>
            </a:r>
          </a:p>
        </p:txBody>
      </p:sp>
      <p:sp>
        <p:nvSpPr>
          <p:cNvPr id="5" name="Text Placeholder 4">
            <a:extLst>
              <a:ext uri="{FF2B5EF4-FFF2-40B4-BE49-F238E27FC236}">
                <a16:creationId xmlns:a16="http://schemas.microsoft.com/office/drawing/2014/main" id="{0666EBC1-7805-9E47-E809-DD342A2C739A}"/>
              </a:ext>
            </a:extLst>
          </p:cNvPr>
          <p:cNvSpPr>
            <a:spLocks noGrp="1"/>
          </p:cNvSpPr>
          <p:nvPr>
            <p:ph type="body" sz="quarter" idx="13"/>
          </p:nvPr>
        </p:nvSpPr>
        <p:spPr>
          <a:xfrm>
            <a:off x="5549900" y="767774"/>
            <a:ext cx="5962650" cy="438912"/>
          </a:xfrm>
          <a:solidFill>
            <a:schemeClr val="accent3">
              <a:lumMod val="75000"/>
            </a:schemeClr>
          </a:solidFill>
        </p:spPr>
        <p:txBody>
          <a:bodyPr/>
          <a:lstStyle/>
          <a:p>
            <a:r>
              <a:rPr lang="en-US"/>
              <a:t>Steps</a:t>
            </a:r>
          </a:p>
        </p:txBody>
      </p:sp>
      <p:sp>
        <p:nvSpPr>
          <p:cNvPr id="6" name="Text Placeholder 5">
            <a:extLst>
              <a:ext uri="{FF2B5EF4-FFF2-40B4-BE49-F238E27FC236}">
                <a16:creationId xmlns:a16="http://schemas.microsoft.com/office/drawing/2014/main" id="{6EF01CA8-82A3-307B-F70E-306F55080787}"/>
              </a:ext>
            </a:extLst>
          </p:cNvPr>
          <p:cNvSpPr>
            <a:spLocks noGrp="1"/>
          </p:cNvSpPr>
          <p:nvPr>
            <p:ph type="body" sz="quarter" idx="12"/>
          </p:nvPr>
        </p:nvSpPr>
        <p:spPr>
          <a:xfrm>
            <a:off x="5549900" y="1206686"/>
            <a:ext cx="5962650" cy="3327214"/>
          </a:xfrm>
        </p:spPr>
        <p:txBody>
          <a:bodyPr>
            <a:noAutofit/>
          </a:bodyPr>
          <a:lstStyle/>
          <a:p>
            <a:pPr marL="274320" indent="-274320">
              <a:spcBef>
                <a:spcPts val="0"/>
              </a:spcBef>
              <a:spcAft>
                <a:spcPts val="500"/>
              </a:spcAft>
              <a:buFont typeface="+mj-lt"/>
              <a:buAutoNum type="arabicPeriod"/>
            </a:pPr>
            <a:r>
              <a:rPr lang="en-US" sz="2100"/>
              <a:t>Students divide into small groups.</a:t>
            </a:r>
          </a:p>
          <a:p>
            <a:pPr marL="274320">
              <a:spcBef>
                <a:spcPts val="0"/>
              </a:spcBef>
              <a:spcAft>
                <a:spcPts val="800"/>
              </a:spcAft>
            </a:pPr>
            <a:r>
              <a:rPr lang="en-US" sz="2100"/>
              <a:t>Each group answers a different question, works on a different step of a problem, studies a different topic, examines an idea through a different lens, etc.</a:t>
            </a:r>
          </a:p>
          <a:p>
            <a:pPr marL="274320" indent="-274320">
              <a:spcBef>
                <a:spcPts val="0"/>
              </a:spcBef>
              <a:spcAft>
                <a:spcPts val="500"/>
              </a:spcAft>
              <a:buFont typeface="+mj-lt"/>
              <a:buAutoNum type="arabicPeriod" startAt="2"/>
            </a:pPr>
            <a:r>
              <a:rPr lang="en-US" sz="2100"/>
              <a:t>Students form new groups </a:t>
            </a:r>
            <a:r>
              <a:rPr lang="en-US" sz="2100" i="1"/>
              <a:t>with one member from each of the initial groups</a:t>
            </a:r>
            <a:r>
              <a:rPr lang="en-US" sz="2100"/>
              <a:t>. </a:t>
            </a:r>
          </a:p>
          <a:p>
            <a:pPr marL="274320">
              <a:spcBef>
                <a:spcPts val="0"/>
              </a:spcBef>
              <a:spcAft>
                <a:spcPts val="500"/>
              </a:spcAft>
            </a:pPr>
            <a:r>
              <a:rPr lang="en-US" sz="2100"/>
              <a:t>The new groups share ideas or answer a larger question, using insight from each initial group.</a:t>
            </a:r>
          </a:p>
        </p:txBody>
      </p:sp>
      <p:sp>
        <p:nvSpPr>
          <p:cNvPr id="3" name="Text Placeholder 2">
            <a:extLst>
              <a:ext uri="{FF2B5EF4-FFF2-40B4-BE49-F238E27FC236}">
                <a16:creationId xmlns:a16="http://schemas.microsoft.com/office/drawing/2014/main" id="{AC897D12-C46A-0CF5-4E48-495B65455AAD}"/>
              </a:ext>
            </a:extLst>
          </p:cNvPr>
          <p:cNvSpPr>
            <a:spLocks noGrp="1"/>
          </p:cNvSpPr>
          <p:nvPr>
            <p:ph type="body" sz="quarter" idx="11"/>
          </p:nvPr>
        </p:nvSpPr>
        <p:spPr>
          <a:xfrm>
            <a:off x="5549900" y="4750300"/>
            <a:ext cx="5962650" cy="438912"/>
          </a:xfrm>
        </p:spPr>
        <p:txBody>
          <a:bodyPr/>
          <a:lstStyle/>
          <a:p>
            <a:r>
              <a:rPr lang="en-US"/>
              <a:t>Solidify and Share Knowledge</a:t>
            </a:r>
          </a:p>
        </p:txBody>
      </p:sp>
      <p:sp>
        <p:nvSpPr>
          <p:cNvPr id="7" name="Text Placeholder 6">
            <a:extLst>
              <a:ext uri="{FF2B5EF4-FFF2-40B4-BE49-F238E27FC236}">
                <a16:creationId xmlns:a16="http://schemas.microsoft.com/office/drawing/2014/main" id="{33C5D93B-5A5D-4F2D-186C-D5F44B05C969}"/>
              </a:ext>
            </a:extLst>
          </p:cNvPr>
          <p:cNvSpPr>
            <a:spLocks noGrp="1"/>
          </p:cNvSpPr>
          <p:nvPr>
            <p:ph type="body" sz="quarter" idx="14"/>
          </p:nvPr>
        </p:nvSpPr>
        <p:spPr>
          <a:xfrm>
            <a:off x="5549900" y="5189211"/>
            <a:ext cx="5962650" cy="1462109"/>
          </a:xfrm>
        </p:spPr>
        <p:txBody>
          <a:bodyPr>
            <a:normAutofit/>
          </a:bodyPr>
          <a:lstStyle/>
          <a:p>
            <a:r>
              <a:rPr lang="en-US" sz="2000"/>
              <a:t>Before forming new groups, have each initial group submit a written description of their conclusions / information to solidify it for all members. Share these descriptions with the whole class.</a:t>
            </a:r>
          </a:p>
        </p:txBody>
      </p:sp>
      <p:grpSp>
        <p:nvGrpSpPr>
          <p:cNvPr id="8" name="Group 7">
            <a:extLst>
              <a:ext uri="{FF2B5EF4-FFF2-40B4-BE49-F238E27FC236}">
                <a16:creationId xmlns:a16="http://schemas.microsoft.com/office/drawing/2014/main" id="{4AB89987-F735-F9B3-5A6B-F52ADC3F0AD2}"/>
              </a:ext>
              <a:ext uri="{C183D7F6-B498-43B3-948B-1728B52AA6E4}">
                <adec:decorative xmlns:adec="http://schemas.microsoft.com/office/drawing/2017/decorative" val="1"/>
              </a:ext>
            </a:extLst>
          </p:cNvPr>
          <p:cNvGrpSpPr/>
          <p:nvPr/>
        </p:nvGrpSpPr>
        <p:grpSpPr>
          <a:xfrm>
            <a:off x="307530" y="3720339"/>
            <a:ext cx="5140272" cy="2835444"/>
            <a:chOff x="326580" y="3774633"/>
            <a:chExt cx="5140272" cy="2835444"/>
          </a:xfrm>
        </p:grpSpPr>
        <p:pic>
          <p:nvPicPr>
            <p:cNvPr id="9" name="Picture 8">
              <a:extLst>
                <a:ext uri="{FF2B5EF4-FFF2-40B4-BE49-F238E27FC236}">
                  <a16:creationId xmlns:a16="http://schemas.microsoft.com/office/drawing/2014/main" id="{80FCCE00-68AB-9AB3-BE07-111938B4B21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90873" y="4080509"/>
              <a:ext cx="1975979" cy="1975979"/>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2B718360-60E7-2C1F-4899-466E9B2F2933}"/>
                </a:ext>
              </a:extLst>
            </p:cNvPr>
            <p:cNvGrpSpPr/>
            <p:nvPr/>
          </p:nvGrpSpPr>
          <p:grpSpPr>
            <a:xfrm>
              <a:off x="326580" y="3774633"/>
              <a:ext cx="2820559" cy="2835444"/>
              <a:chOff x="442491" y="3774633"/>
              <a:chExt cx="2820559" cy="2835444"/>
            </a:xfrm>
          </p:grpSpPr>
          <p:pic>
            <p:nvPicPr>
              <p:cNvPr id="12" name="Graphic 11">
                <a:extLst>
                  <a:ext uri="{FF2B5EF4-FFF2-40B4-BE49-F238E27FC236}">
                    <a16:creationId xmlns:a16="http://schemas.microsoft.com/office/drawing/2014/main" id="{FEA37880-89E7-4755-78CE-B42C621A365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2491" y="5051213"/>
                <a:ext cx="1558864" cy="1558864"/>
              </a:xfrm>
              <a:prstGeom prst="rect">
                <a:avLst/>
              </a:prstGeom>
              <a:effectLst>
                <a:outerShdw blurRad="50800" dist="38100" dir="2700000" algn="tl" rotWithShape="0">
                  <a:prstClr val="black">
                    <a:alpha val="40000"/>
                  </a:prstClr>
                </a:outerShdw>
              </a:effectLst>
            </p:spPr>
          </p:pic>
          <p:pic>
            <p:nvPicPr>
              <p:cNvPr id="13" name="Graphic 12">
                <a:extLst>
                  <a:ext uri="{FF2B5EF4-FFF2-40B4-BE49-F238E27FC236}">
                    <a16:creationId xmlns:a16="http://schemas.microsoft.com/office/drawing/2014/main" id="{69DB2A44-8CC4-B31E-FD76-327754CA64C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491" y="3774633"/>
                <a:ext cx="1558864" cy="1558864"/>
              </a:xfrm>
              <a:prstGeom prst="rect">
                <a:avLst/>
              </a:prstGeom>
              <a:effectLst>
                <a:outerShdw blurRad="50800" dist="38100" dir="2700000" algn="tl" rotWithShape="0">
                  <a:prstClr val="black">
                    <a:alpha val="40000"/>
                  </a:prstClr>
                </a:outerShdw>
              </a:effectLst>
            </p:spPr>
          </p:pic>
          <p:pic>
            <p:nvPicPr>
              <p:cNvPr id="14" name="Graphic 13">
                <a:extLst>
                  <a:ext uri="{FF2B5EF4-FFF2-40B4-BE49-F238E27FC236}">
                    <a16:creationId xmlns:a16="http://schemas.microsoft.com/office/drawing/2014/main" id="{CF00DA5D-CC10-88D5-C5B9-D921E0CB501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04186" y="5051213"/>
                <a:ext cx="1558864" cy="1558864"/>
              </a:xfrm>
              <a:prstGeom prst="rect">
                <a:avLst/>
              </a:prstGeom>
              <a:effectLst>
                <a:outerShdw blurRad="50800" dist="38100" dir="2700000" algn="tl" rotWithShape="0">
                  <a:prstClr val="black">
                    <a:alpha val="40000"/>
                  </a:prstClr>
                </a:outerShdw>
              </a:effectLst>
            </p:spPr>
          </p:pic>
          <p:pic>
            <p:nvPicPr>
              <p:cNvPr id="15" name="Graphic 14">
                <a:extLst>
                  <a:ext uri="{FF2B5EF4-FFF2-40B4-BE49-F238E27FC236}">
                    <a16:creationId xmlns:a16="http://schemas.microsoft.com/office/drawing/2014/main" id="{66A53EAC-CECF-03FD-A3C4-8C4E7EAB339D}"/>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04186" y="3774633"/>
                <a:ext cx="1558864" cy="1558864"/>
              </a:xfrm>
              <a:prstGeom prst="rect">
                <a:avLst/>
              </a:prstGeom>
              <a:effectLst>
                <a:outerShdw blurRad="50800" dist="38100" dir="2700000" algn="tl" rotWithShape="0">
                  <a:prstClr val="black">
                    <a:alpha val="40000"/>
                  </a:prstClr>
                </a:outerShdw>
              </a:effectLst>
            </p:spPr>
          </p:pic>
        </p:grpSp>
        <p:sp>
          <p:nvSpPr>
            <p:cNvPr id="11" name="Right Arrow 10">
              <a:extLst>
                <a:ext uri="{FF2B5EF4-FFF2-40B4-BE49-F238E27FC236}">
                  <a16:creationId xmlns:a16="http://schemas.microsoft.com/office/drawing/2014/main" id="{2B5CE7FE-4483-58F7-C61B-EC1C470E5B44}"/>
                </a:ext>
              </a:extLst>
            </p:cNvPr>
            <p:cNvSpPr/>
            <p:nvPr/>
          </p:nvSpPr>
          <p:spPr>
            <a:xfrm>
              <a:off x="3019921" y="4760906"/>
              <a:ext cx="609600" cy="72433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3528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60DB-3EDF-2861-D593-744996ADFC87}"/>
              </a:ext>
            </a:extLst>
          </p:cNvPr>
          <p:cNvSpPr>
            <a:spLocks noGrp="1"/>
          </p:cNvSpPr>
          <p:nvPr>
            <p:ph type="ctrTitle"/>
          </p:nvPr>
        </p:nvSpPr>
        <p:spPr>
          <a:xfrm>
            <a:off x="742950" y="767774"/>
            <a:ext cx="5026914" cy="673099"/>
          </a:xfrm>
        </p:spPr>
        <p:txBody>
          <a:bodyPr/>
          <a:lstStyle/>
          <a:p>
            <a:r>
              <a:rPr lang="en-US"/>
              <a:t>Small Group Discussion</a:t>
            </a:r>
          </a:p>
        </p:txBody>
      </p:sp>
      <p:sp>
        <p:nvSpPr>
          <p:cNvPr id="3" name="Text Placeholder 2">
            <a:extLst>
              <a:ext uri="{FF2B5EF4-FFF2-40B4-BE49-F238E27FC236}">
                <a16:creationId xmlns:a16="http://schemas.microsoft.com/office/drawing/2014/main" id="{03D62F8C-D867-2537-1025-2793241167F9}"/>
              </a:ext>
            </a:extLst>
          </p:cNvPr>
          <p:cNvSpPr>
            <a:spLocks noGrp="1"/>
          </p:cNvSpPr>
          <p:nvPr>
            <p:ph type="body" sz="quarter" idx="10"/>
          </p:nvPr>
        </p:nvSpPr>
        <p:spPr>
          <a:xfrm>
            <a:off x="742950" y="1440873"/>
            <a:ext cx="5026914" cy="4617027"/>
          </a:xfrm>
        </p:spPr>
        <p:txBody>
          <a:bodyPr>
            <a:normAutofit/>
          </a:bodyPr>
          <a:lstStyle/>
          <a:p>
            <a:r>
              <a:rPr lang="en-US" dirty="0"/>
              <a:t>Students work with others to answer a prompt posed to the class.</a:t>
            </a:r>
          </a:p>
          <a:p>
            <a:pPr>
              <a:spcBef>
                <a:spcPts val="1600"/>
              </a:spcBef>
              <a:spcAft>
                <a:spcPts val="0"/>
              </a:spcAft>
            </a:pPr>
            <a:r>
              <a:rPr lang="en-US" sz="2500" b="1" dirty="0">
                <a:latin typeface="Source Sans Pro Black" panose="020B0503030403020204" pitchFamily="34" charset="0"/>
              </a:rPr>
              <a:t>Benefits:</a:t>
            </a:r>
            <a:r>
              <a:rPr lang="en-US" b="1" dirty="0">
                <a:latin typeface="Source Sans Pro Black" panose="020B0503030403020204" pitchFamily="34" charset="0"/>
              </a:rPr>
              <a:t> </a:t>
            </a:r>
          </a:p>
          <a:p>
            <a:pPr marL="274320" indent="-274320">
              <a:spcBef>
                <a:spcPts val="0"/>
              </a:spcBef>
              <a:spcAft>
                <a:spcPts val="0"/>
              </a:spcAft>
              <a:buFont typeface="Arial" panose="020B0604020202020204" pitchFamily="34" charset="0"/>
              <a:buChar char="•"/>
            </a:pPr>
            <a:r>
              <a:rPr lang="en-US" dirty="0"/>
              <a:t>Promotes critical thinking</a:t>
            </a:r>
          </a:p>
          <a:p>
            <a:pPr marL="274320" indent="-274320">
              <a:spcBef>
                <a:spcPts val="0"/>
              </a:spcBef>
              <a:buFont typeface="Arial" panose="020B0604020202020204" pitchFamily="34" charset="0"/>
              <a:buChar char="•"/>
            </a:pPr>
            <a:r>
              <a:rPr lang="en-US" dirty="0"/>
              <a:t>Encourages collaborative learning</a:t>
            </a:r>
          </a:p>
          <a:p>
            <a:pPr>
              <a:spcBef>
                <a:spcPts val="1600"/>
              </a:spcBef>
              <a:spcAft>
                <a:spcPts val="0"/>
              </a:spcAft>
            </a:pPr>
            <a:r>
              <a:rPr lang="en-US" b="1" dirty="0">
                <a:solidFill>
                  <a:srgbClr val="C00000"/>
                </a:solidFill>
              </a:rPr>
              <a:t>Be careful</a:t>
            </a:r>
            <a:r>
              <a:rPr lang="en-US" dirty="0"/>
              <a:t>: Make sure your prompt is challenging enough to require group members to spend time considering what they know (from readings, experience, data, etc.) and that multiple options could be considered before coming to any conclusion.</a:t>
            </a:r>
          </a:p>
        </p:txBody>
      </p:sp>
      <p:sp>
        <p:nvSpPr>
          <p:cNvPr id="4" name="Text Placeholder 3">
            <a:extLst>
              <a:ext uri="{FF2B5EF4-FFF2-40B4-BE49-F238E27FC236}">
                <a16:creationId xmlns:a16="http://schemas.microsoft.com/office/drawing/2014/main" id="{BDA10124-47BA-666C-2678-517D848BF852}"/>
              </a:ext>
            </a:extLst>
          </p:cNvPr>
          <p:cNvSpPr>
            <a:spLocks noGrp="1"/>
          </p:cNvSpPr>
          <p:nvPr>
            <p:ph type="body" sz="quarter" idx="13"/>
          </p:nvPr>
        </p:nvSpPr>
        <p:spPr>
          <a:xfrm>
            <a:off x="6250329" y="767774"/>
            <a:ext cx="5262221" cy="438912"/>
          </a:xfrm>
          <a:solidFill>
            <a:schemeClr val="accent3">
              <a:lumMod val="75000"/>
            </a:schemeClr>
          </a:solidFill>
        </p:spPr>
        <p:txBody>
          <a:bodyPr/>
          <a:lstStyle/>
          <a:p>
            <a:r>
              <a:rPr lang="en-US"/>
              <a:t>Steps</a:t>
            </a:r>
          </a:p>
        </p:txBody>
      </p:sp>
      <p:sp>
        <p:nvSpPr>
          <p:cNvPr id="5" name="Text Placeholder 4">
            <a:extLst>
              <a:ext uri="{FF2B5EF4-FFF2-40B4-BE49-F238E27FC236}">
                <a16:creationId xmlns:a16="http://schemas.microsoft.com/office/drawing/2014/main" id="{3C902000-0833-5512-AC4A-82F8C8788317}"/>
              </a:ext>
            </a:extLst>
          </p:cNvPr>
          <p:cNvSpPr>
            <a:spLocks noGrp="1"/>
          </p:cNvSpPr>
          <p:nvPr>
            <p:ph type="body" sz="quarter" idx="12"/>
          </p:nvPr>
        </p:nvSpPr>
        <p:spPr>
          <a:xfrm>
            <a:off x="6250329" y="1206685"/>
            <a:ext cx="5262221" cy="2508788"/>
          </a:xfrm>
        </p:spPr>
        <p:txBody>
          <a:bodyPr>
            <a:noAutofit/>
          </a:bodyPr>
          <a:lstStyle/>
          <a:p>
            <a:pPr marL="274320" indent="-274320">
              <a:spcBef>
                <a:spcPts val="0"/>
              </a:spcBef>
              <a:spcAft>
                <a:spcPts val="500"/>
              </a:spcAft>
              <a:buFont typeface="+mj-lt"/>
              <a:buAutoNum type="arabicPeriod"/>
            </a:pPr>
            <a:r>
              <a:rPr lang="en-US" sz="2000" dirty="0"/>
              <a:t>Ask students to get into groups of 2-4</a:t>
            </a:r>
          </a:p>
          <a:p>
            <a:pPr marL="274320" indent="-274320">
              <a:spcBef>
                <a:spcPts val="0"/>
              </a:spcBef>
              <a:spcAft>
                <a:spcPts val="500"/>
              </a:spcAft>
              <a:buFont typeface="+mj-lt"/>
              <a:buAutoNum type="arabicPeriod"/>
            </a:pPr>
            <a:r>
              <a:rPr lang="en-US" sz="2000" dirty="0"/>
              <a:t>Pose a question for the group to consider.</a:t>
            </a:r>
          </a:p>
          <a:p>
            <a:pPr marL="274320" indent="-274320">
              <a:spcBef>
                <a:spcPts val="0"/>
              </a:spcBef>
              <a:spcAft>
                <a:spcPts val="500"/>
              </a:spcAft>
              <a:buFont typeface="+mj-lt"/>
              <a:buAutoNum type="arabicPeriod"/>
            </a:pPr>
            <a:r>
              <a:rPr lang="en-US" sz="2000" dirty="0"/>
              <a:t>Wrap up by inviting groups to share responses, calling on all groups to respond, have groups share with a neighboring group, or share conclusions digitally in a class-wide document.</a:t>
            </a:r>
          </a:p>
        </p:txBody>
      </p:sp>
      <p:sp>
        <p:nvSpPr>
          <p:cNvPr id="6" name="Text Placeholder 5">
            <a:extLst>
              <a:ext uri="{FF2B5EF4-FFF2-40B4-BE49-F238E27FC236}">
                <a16:creationId xmlns:a16="http://schemas.microsoft.com/office/drawing/2014/main" id="{28DF82BA-B067-493C-A398-10DE74D0BE35}"/>
              </a:ext>
            </a:extLst>
          </p:cNvPr>
          <p:cNvSpPr>
            <a:spLocks noGrp="1"/>
          </p:cNvSpPr>
          <p:nvPr>
            <p:ph type="body" sz="quarter" idx="11"/>
          </p:nvPr>
        </p:nvSpPr>
        <p:spPr>
          <a:xfrm>
            <a:off x="6250328" y="4027521"/>
            <a:ext cx="5262221" cy="438912"/>
          </a:xfrm>
        </p:spPr>
        <p:txBody>
          <a:bodyPr/>
          <a:lstStyle/>
          <a:p>
            <a:r>
              <a:rPr lang="en-US"/>
              <a:t>Prompt Idea - Group Graphic</a:t>
            </a:r>
          </a:p>
        </p:txBody>
      </p:sp>
      <p:sp>
        <p:nvSpPr>
          <p:cNvPr id="7" name="Text Placeholder 6">
            <a:extLst>
              <a:ext uri="{FF2B5EF4-FFF2-40B4-BE49-F238E27FC236}">
                <a16:creationId xmlns:a16="http://schemas.microsoft.com/office/drawing/2014/main" id="{A054D8D7-0CF4-03CC-402C-66DF5A9D9611}"/>
              </a:ext>
            </a:extLst>
          </p:cNvPr>
          <p:cNvSpPr>
            <a:spLocks noGrp="1"/>
          </p:cNvSpPr>
          <p:nvPr>
            <p:ph type="body" sz="quarter" idx="14"/>
          </p:nvPr>
        </p:nvSpPr>
        <p:spPr>
          <a:xfrm>
            <a:off x="6250329" y="4466433"/>
            <a:ext cx="5262221" cy="1726022"/>
          </a:xfrm>
        </p:spPr>
        <p:txBody>
          <a:bodyPr>
            <a:noAutofit/>
          </a:bodyPr>
          <a:lstStyle/>
          <a:p>
            <a:r>
              <a:rPr lang="en-US" sz="2000"/>
              <a:t>Ask groups to illustrate lecture content by constructing a picture, diagram, flowchart, or other visual illustration that represents their understanding. When complete, have groups share and explain their images.</a:t>
            </a:r>
          </a:p>
        </p:txBody>
      </p:sp>
    </p:spTree>
    <p:extLst>
      <p:ext uri="{BB962C8B-B14F-4D97-AF65-F5344CB8AC3E}">
        <p14:creationId xmlns:p14="http://schemas.microsoft.com/office/powerpoint/2010/main" val="1307555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EB11-D1AA-AD87-AA81-9078A1FECA57}"/>
              </a:ext>
            </a:extLst>
          </p:cNvPr>
          <p:cNvSpPr>
            <a:spLocks noGrp="1"/>
          </p:cNvSpPr>
          <p:nvPr>
            <p:ph type="ctrTitle"/>
          </p:nvPr>
        </p:nvSpPr>
        <p:spPr>
          <a:xfrm>
            <a:off x="742950" y="767774"/>
            <a:ext cx="4823460" cy="1003876"/>
          </a:xfrm>
        </p:spPr>
        <p:txBody>
          <a:bodyPr/>
          <a:lstStyle/>
          <a:p>
            <a:r>
              <a:rPr lang="en-US" sz="3600" dirty="0"/>
              <a:t>Gallery Walk </a:t>
            </a:r>
            <a:br>
              <a:rPr lang="en-US" sz="3600" dirty="0"/>
            </a:br>
            <a:r>
              <a:rPr lang="en-US" sz="3600" dirty="0"/>
              <a:t>(Silent Discussion Wall)</a:t>
            </a:r>
          </a:p>
        </p:txBody>
      </p:sp>
      <p:sp>
        <p:nvSpPr>
          <p:cNvPr id="3" name="Text Placeholder 2">
            <a:extLst>
              <a:ext uri="{FF2B5EF4-FFF2-40B4-BE49-F238E27FC236}">
                <a16:creationId xmlns:a16="http://schemas.microsoft.com/office/drawing/2014/main" id="{43CD5682-7A8F-7B35-0254-1DC32A0E8076}"/>
              </a:ext>
            </a:extLst>
          </p:cNvPr>
          <p:cNvSpPr>
            <a:spLocks noGrp="1"/>
          </p:cNvSpPr>
          <p:nvPr>
            <p:ph type="body" sz="quarter" idx="10"/>
          </p:nvPr>
        </p:nvSpPr>
        <p:spPr>
          <a:xfrm>
            <a:off x="742950" y="1908809"/>
            <a:ext cx="4594860" cy="4149091"/>
          </a:xfrm>
        </p:spPr>
        <p:txBody>
          <a:bodyPr/>
          <a:lstStyle/>
          <a:p>
            <a:r>
              <a:rPr lang="en-US" dirty="0"/>
              <a:t>Students discuss and answer prompts posted around the classroom.</a:t>
            </a:r>
          </a:p>
          <a:p>
            <a:pPr>
              <a:spcBef>
                <a:spcPts val="1600"/>
              </a:spcBef>
              <a:spcAft>
                <a:spcPts val="0"/>
              </a:spcAft>
            </a:pPr>
            <a:r>
              <a:rPr lang="en-US" sz="2500" b="1" dirty="0">
                <a:latin typeface="Source Sans Pro Black" panose="020B0503030403020204" pitchFamily="34" charset="0"/>
              </a:rPr>
              <a:t>Benefits:</a:t>
            </a:r>
            <a:r>
              <a:rPr lang="en-US" b="1" dirty="0">
                <a:latin typeface="Source Sans Pro Black" panose="020B0503030403020204" pitchFamily="34" charset="0"/>
              </a:rPr>
              <a:t> </a:t>
            </a:r>
          </a:p>
          <a:p>
            <a:pPr marL="274320" indent="-274320">
              <a:spcBef>
                <a:spcPts val="0"/>
              </a:spcBef>
              <a:spcAft>
                <a:spcPts val="0"/>
              </a:spcAft>
              <a:buFont typeface="Arial" panose="020B0604020202020204" pitchFamily="34" charset="0"/>
              <a:buChar char="•"/>
            </a:pPr>
            <a:r>
              <a:rPr lang="en-US" dirty="0"/>
              <a:t>Promotes critical thinking</a:t>
            </a:r>
          </a:p>
          <a:p>
            <a:pPr marL="274320" indent="-274320">
              <a:spcBef>
                <a:spcPts val="0"/>
              </a:spcBef>
              <a:buFont typeface="Arial" panose="020B0604020202020204" pitchFamily="34" charset="0"/>
              <a:buChar char="•"/>
            </a:pPr>
            <a:r>
              <a:rPr lang="en-US" dirty="0"/>
              <a:t>Encourages collaborative learning</a:t>
            </a:r>
          </a:p>
          <a:p>
            <a:pPr marL="274320" indent="-274320">
              <a:spcBef>
                <a:spcPts val="0"/>
              </a:spcBef>
              <a:buFont typeface="Arial" panose="020B0604020202020204" pitchFamily="34" charset="0"/>
              <a:buChar char="•"/>
            </a:pPr>
            <a:r>
              <a:rPr lang="en-US" dirty="0"/>
              <a:t>Engages kinesthetic learning</a:t>
            </a:r>
          </a:p>
          <a:p>
            <a:pPr>
              <a:spcBef>
                <a:spcPts val="0"/>
              </a:spcBef>
            </a:pPr>
            <a:endParaRPr lang="en-US" dirty="0"/>
          </a:p>
          <a:p>
            <a:pPr>
              <a:spcBef>
                <a:spcPts val="0"/>
              </a:spcBef>
            </a:pPr>
            <a:endParaRPr lang="en-US" dirty="0"/>
          </a:p>
        </p:txBody>
      </p:sp>
      <p:sp>
        <p:nvSpPr>
          <p:cNvPr id="4" name="Text Placeholder 3">
            <a:extLst>
              <a:ext uri="{FF2B5EF4-FFF2-40B4-BE49-F238E27FC236}">
                <a16:creationId xmlns:a16="http://schemas.microsoft.com/office/drawing/2014/main" id="{F82121AC-C2DA-8C21-30D9-C554BD8A152C}"/>
              </a:ext>
            </a:extLst>
          </p:cNvPr>
          <p:cNvSpPr>
            <a:spLocks noGrp="1"/>
          </p:cNvSpPr>
          <p:nvPr>
            <p:ph type="body" sz="quarter" idx="13"/>
          </p:nvPr>
        </p:nvSpPr>
        <p:spPr>
          <a:xfrm>
            <a:off x="6012180" y="767774"/>
            <a:ext cx="5500370" cy="438912"/>
          </a:xfrm>
        </p:spPr>
        <p:txBody>
          <a:bodyPr/>
          <a:lstStyle/>
          <a:p>
            <a:r>
              <a:rPr lang="en-US" dirty="0"/>
              <a:t>Steps</a:t>
            </a:r>
          </a:p>
        </p:txBody>
      </p:sp>
      <p:sp>
        <p:nvSpPr>
          <p:cNvPr id="5" name="Text Placeholder 4">
            <a:extLst>
              <a:ext uri="{FF2B5EF4-FFF2-40B4-BE49-F238E27FC236}">
                <a16:creationId xmlns:a16="http://schemas.microsoft.com/office/drawing/2014/main" id="{A7F58E88-DD71-DB7F-E647-8AD95E766430}"/>
              </a:ext>
            </a:extLst>
          </p:cNvPr>
          <p:cNvSpPr>
            <a:spLocks noGrp="1"/>
          </p:cNvSpPr>
          <p:nvPr>
            <p:ph type="body" sz="quarter" idx="12"/>
          </p:nvPr>
        </p:nvSpPr>
        <p:spPr>
          <a:xfrm>
            <a:off x="6012180" y="1206686"/>
            <a:ext cx="5500370" cy="4594860"/>
          </a:xfrm>
        </p:spPr>
        <p:txBody>
          <a:bodyPr>
            <a:normAutofit/>
          </a:bodyPr>
          <a:lstStyle/>
          <a:p>
            <a:pPr marL="274320" indent="-274320">
              <a:spcBef>
                <a:spcPts val="500"/>
              </a:spcBef>
              <a:buAutoNum type="arabicPeriod"/>
            </a:pPr>
            <a:r>
              <a:rPr lang="en-US" dirty="0"/>
              <a:t>Before class, place multiple prompts, images, or work products on the walls of the room. Give students their own small sticky notes or include a large, blank Post-it note on the wall at each station.</a:t>
            </a:r>
          </a:p>
          <a:p>
            <a:pPr marL="274320" indent="-274320">
              <a:spcBef>
                <a:spcPts val="500"/>
              </a:spcBef>
              <a:buAutoNum type="arabicPeriod"/>
            </a:pPr>
            <a:r>
              <a:rPr lang="en-US" dirty="0"/>
              <a:t>Invite each student to visit a station and interact with it by taking notes, adding responses, voting, rating using the Post-it notes, or discussing with others at the station.</a:t>
            </a:r>
          </a:p>
          <a:p>
            <a:pPr marL="274320" indent="-274320">
              <a:spcBef>
                <a:spcPts val="500"/>
              </a:spcBef>
              <a:buAutoNum type="arabicPeriod"/>
            </a:pPr>
            <a:r>
              <a:rPr lang="en-US" dirty="0"/>
              <a:t>After a set amount of time, students move to new stations and repeat.</a:t>
            </a:r>
          </a:p>
        </p:txBody>
      </p:sp>
    </p:spTree>
    <p:extLst>
      <p:ext uri="{BB962C8B-B14F-4D97-AF65-F5344CB8AC3E}">
        <p14:creationId xmlns:p14="http://schemas.microsoft.com/office/powerpoint/2010/main" val="1411225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6DA8-BED4-2A40-E87E-EFE5B88A9A23}"/>
              </a:ext>
            </a:extLst>
          </p:cNvPr>
          <p:cNvSpPr>
            <a:spLocks noGrp="1"/>
          </p:cNvSpPr>
          <p:nvPr>
            <p:ph type="title" idx="4294967295"/>
          </p:nvPr>
        </p:nvSpPr>
        <p:spPr>
          <a:xfrm>
            <a:off x="0" y="-1325563"/>
            <a:ext cx="12192000" cy="815975"/>
          </a:xfrm>
          <a:prstGeom prst="rect">
            <a:avLst/>
          </a:prstGeom>
        </p:spPr>
        <p:txBody>
          <a:bodyPr anchor="b"/>
          <a:lstStyle/>
          <a:p>
            <a:pPr algn="ctr"/>
            <a:r>
              <a:rPr lang="en-US" sz="1800"/>
              <a:t>Closing Slide with the University of Oregon Logo</a:t>
            </a:r>
          </a:p>
        </p:txBody>
      </p:sp>
      <p:sp>
        <p:nvSpPr>
          <p:cNvPr id="3" name="TextBox 2">
            <a:extLst>
              <a:ext uri="{FF2B5EF4-FFF2-40B4-BE49-F238E27FC236}">
                <a16:creationId xmlns:a16="http://schemas.microsoft.com/office/drawing/2014/main" id="{7EFCD7A5-0A8D-98FF-D506-B64DCC7B52EC}"/>
              </a:ext>
            </a:extLst>
          </p:cNvPr>
          <p:cNvSpPr txBox="1"/>
          <p:nvPr/>
        </p:nvSpPr>
        <p:spPr>
          <a:xfrm>
            <a:off x="2332074" y="6018028"/>
            <a:ext cx="7527852" cy="646331"/>
          </a:xfrm>
          <a:prstGeom prst="rect">
            <a:avLst/>
          </a:prstGeom>
          <a:noFill/>
        </p:spPr>
        <p:txBody>
          <a:bodyPr wrap="square" rtlCol="0">
            <a:spAutoFit/>
          </a:bodyPr>
          <a:lstStyle/>
          <a:p>
            <a:pPr algn="ctr"/>
            <a:r>
              <a:rPr lang="en-US" dirty="0">
                <a:solidFill>
                  <a:schemeClr val="bg1"/>
                </a:solidFill>
              </a:rPr>
              <a:t>Unless otherwise noted, and except for University of Oregon logos and branding, this document is released under </a:t>
            </a:r>
            <a:r>
              <a:rPr lang="en-US" dirty="0">
                <a:solidFill>
                  <a:schemeClr val="bg1"/>
                </a:solidFill>
                <a:hlinkClick r:id="rId3">
                  <a:extLst>
                    <a:ext uri="{A12FA001-AC4F-418D-AE19-62706E023703}">
                      <ahyp:hlinkClr xmlns:ahyp="http://schemas.microsoft.com/office/drawing/2018/hyperlinkcolor" val="tx"/>
                    </a:ext>
                  </a:extLst>
                </a:hlinkClick>
              </a:rPr>
              <a:t>CC BY-NC-SA 4.0</a:t>
            </a:r>
            <a:r>
              <a:rPr lang="en-US" dirty="0">
                <a:solidFill>
                  <a:schemeClr val="bg1"/>
                </a:solidFill>
              </a:rPr>
              <a:t> licensing.</a:t>
            </a:r>
          </a:p>
        </p:txBody>
      </p:sp>
    </p:spTree>
    <p:extLst>
      <p:ext uri="{BB962C8B-B14F-4D97-AF65-F5344CB8AC3E}">
        <p14:creationId xmlns:p14="http://schemas.microsoft.com/office/powerpoint/2010/main" val="428834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6820-840B-9911-1932-9CAE91056AB1}"/>
              </a:ext>
            </a:extLst>
          </p:cNvPr>
          <p:cNvSpPr>
            <a:spLocks noGrp="1"/>
          </p:cNvSpPr>
          <p:nvPr>
            <p:ph type="title"/>
          </p:nvPr>
        </p:nvSpPr>
        <p:spPr>
          <a:xfrm>
            <a:off x="723900" y="2038432"/>
            <a:ext cx="5094855" cy="2281187"/>
          </a:xfrm>
          <a:prstGeom prst="rect">
            <a:avLst/>
          </a:prstGeom>
        </p:spPr>
        <p:txBody>
          <a:bodyPr anchor="ctr"/>
          <a:lstStyle/>
          <a:p>
            <a:r>
              <a:rPr lang="en-US" dirty="0"/>
              <a:t>Big Picture Ideas</a:t>
            </a:r>
          </a:p>
        </p:txBody>
      </p:sp>
      <p:sp>
        <p:nvSpPr>
          <p:cNvPr id="9" name="TextBox 8">
            <a:extLst>
              <a:ext uri="{FF2B5EF4-FFF2-40B4-BE49-F238E27FC236}">
                <a16:creationId xmlns:a16="http://schemas.microsoft.com/office/drawing/2014/main" id="{D7D17D13-C49C-5DC5-D633-0C1A979BB600}"/>
              </a:ext>
            </a:extLst>
          </p:cNvPr>
          <p:cNvSpPr txBox="1"/>
          <p:nvPr/>
        </p:nvSpPr>
        <p:spPr>
          <a:xfrm>
            <a:off x="5818755" y="1645272"/>
            <a:ext cx="4097144" cy="3067506"/>
          </a:xfrm>
          <a:prstGeom prst="rect">
            <a:avLst/>
          </a:prstGeom>
          <a:noFill/>
        </p:spPr>
        <p:txBody>
          <a:bodyPr wrap="square">
            <a:spAutoFit/>
          </a:bodyPr>
          <a:lstStyle/>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UO Defines Good Teaching as…</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TEP &amp; GEs (programing we offer)</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Student Anonymity</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Growth Mindset</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Universal Design in Learning</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Metacognition</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Scaffolding</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Student Learning Skills</a:t>
            </a:r>
          </a:p>
          <a:p>
            <a:pPr marL="274320" indent="-182880">
              <a:spcBef>
                <a:spcPts val="0"/>
              </a:spcBef>
              <a:spcAft>
                <a:spcPts val="200"/>
              </a:spcAft>
              <a:buFont typeface="Arial" panose="020B0604020202020204" pitchFamily="34" charset="0"/>
              <a:buChar char="•"/>
            </a:pPr>
            <a:r>
              <a:rPr lang="en-US" sz="2000" dirty="0">
                <a:latin typeface="Source Sans Pro" panose="020B0503030403020204" pitchFamily="34" charset="0"/>
              </a:rPr>
              <a:t>Hidden Curriculum*</a:t>
            </a:r>
          </a:p>
        </p:txBody>
      </p:sp>
    </p:spTree>
    <p:extLst>
      <p:ext uri="{BB962C8B-B14F-4D97-AF65-F5344CB8AC3E}">
        <p14:creationId xmlns:p14="http://schemas.microsoft.com/office/powerpoint/2010/main" val="308070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9400C-DA07-2FBE-8D10-03E6BDD56E0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A25A50-9516-1905-6F56-2BDA16E30EC7}"/>
              </a:ext>
              <a:ext uri="{C183D7F6-B498-43B3-948B-1728B52AA6E4}">
                <adec:decorative xmlns:adec="http://schemas.microsoft.com/office/drawing/2017/decorative" val="1"/>
              </a:ext>
            </a:extLst>
          </p:cNvPr>
          <p:cNvPicPr>
            <a:picLocks noChangeAspect="1"/>
          </p:cNvPicPr>
          <p:nvPr/>
        </p:nvPicPr>
        <p:blipFill>
          <a:blip r:embed="rId3"/>
          <a:srcRect l="3514" t="1419" b="9475"/>
          <a:stretch>
            <a:fillRect/>
          </a:stretch>
        </p:blipFill>
        <p:spPr>
          <a:xfrm>
            <a:off x="6319777" y="0"/>
            <a:ext cx="5821323" cy="6224954"/>
          </a:xfrm>
          <a:prstGeom prst="rect">
            <a:avLst/>
          </a:prstGeom>
        </p:spPr>
      </p:pic>
      <p:sp>
        <p:nvSpPr>
          <p:cNvPr id="19" name="Round Diagonal Corner Rectangle 18">
            <a:extLst>
              <a:ext uri="{FF2B5EF4-FFF2-40B4-BE49-F238E27FC236}">
                <a16:creationId xmlns:a16="http://schemas.microsoft.com/office/drawing/2014/main" id="{5D7528CE-9C7A-A627-B77B-A1C03A7ABB0D}"/>
              </a:ext>
              <a:ext uri="{C183D7F6-B498-43B3-948B-1728B52AA6E4}">
                <adec:decorative xmlns:adec="http://schemas.microsoft.com/office/drawing/2017/decorative" val="1"/>
              </a:ext>
            </a:extLst>
          </p:cNvPr>
          <p:cNvSpPr/>
          <p:nvPr/>
        </p:nvSpPr>
        <p:spPr>
          <a:xfrm>
            <a:off x="556785" y="5887495"/>
            <a:ext cx="5821323" cy="600604"/>
          </a:xfrm>
          <a:prstGeom prst="round2DiagRect">
            <a:avLst>
              <a:gd name="adj1" fmla="val 36459"/>
              <a:gd name="adj2" fmla="val 0"/>
            </a:avLst>
          </a:prstGeom>
          <a:solidFill>
            <a:srgbClr val="007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4798D-4F98-C000-6176-42B00A2E7122}"/>
              </a:ext>
            </a:extLst>
          </p:cNvPr>
          <p:cNvSpPr>
            <a:spLocks noGrp="1"/>
          </p:cNvSpPr>
          <p:nvPr>
            <p:ph type="ctrTitle"/>
          </p:nvPr>
        </p:nvSpPr>
        <p:spPr>
          <a:xfrm>
            <a:off x="724847" y="726448"/>
            <a:ext cx="6480625" cy="1042944"/>
          </a:xfrm>
        </p:spPr>
        <p:txBody>
          <a:bodyPr/>
          <a:lstStyle/>
          <a:p>
            <a:r>
              <a:rPr lang="en-US"/>
              <a:t>UO Defines </a:t>
            </a:r>
            <a:br>
              <a:rPr lang="en-US"/>
            </a:br>
            <a:r>
              <a:rPr lang="en-US"/>
              <a:t>Good Teaching As…</a:t>
            </a:r>
          </a:p>
        </p:txBody>
      </p:sp>
      <p:sp>
        <p:nvSpPr>
          <p:cNvPr id="3" name="Text Placeholder 2">
            <a:extLst>
              <a:ext uri="{FF2B5EF4-FFF2-40B4-BE49-F238E27FC236}">
                <a16:creationId xmlns:a16="http://schemas.microsoft.com/office/drawing/2014/main" id="{817040E4-1149-CE48-6FAE-7832564E2A9A}"/>
              </a:ext>
            </a:extLst>
          </p:cNvPr>
          <p:cNvSpPr>
            <a:spLocks noGrp="1"/>
          </p:cNvSpPr>
          <p:nvPr>
            <p:ph type="body" sz="quarter" idx="10"/>
          </p:nvPr>
        </p:nvSpPr>
        <p:spPr>
          <a:xfrm>
            <a:off x="724847" y="1931961"/>
            <a:ext cx="5371153" cy="4573342"/>
          </a:xfrm>
        </p:spPr>
        <p:txBody>
          <a:bodyPr>
            <a:normAutofit/>
          </a:bodyPr>
          <a:lstStyle/>
          <a:p>
            <a:pPr>
              <a:spcAft>
                <a:spcPts val="900"/>
              </a:spcAft>
            </a:pPr>
            <a:r>
              <a:rPr lang="en-US" b="1">
                <a:solidFill>
                  <a:srgbClr val="00702F"/>
                </a:solidFill>
              </a:rPr>
              <a:t>Professional</a:t>
            </a:r>
            <a:r>
              <a:rPr lang="en-US"/>
              <a:t>: Basic practices necessary for a high-quality course.</a:t>
            </a:r>
          </a:p>
          <a:p>
            <a:pPr>
              <a:spcAft>
                <a:spcPts val="900"/>
              </a:spcAft>
            </a:pPr>
            <a:r>
              <a:rPr lang="en-US" b="1">
                <a:solidFill>
                  <a:srgbClr val="00702F"/>
                </a:solidFill>
              </a:rPr>
              <a:t>Inclusive</a:t>
            </a:r>
            <a:r>
              <a:rPr lang="en-US"/>
              <a:t>: Every student belongs and is valued. Materials are diverse and evolving.</a:t>
            </a:r>
          </a:p>
          <a:p>
            <a:pPr>
              <a:spcAft>
                <a:spcPts val="900"/>
              </a:spcAft>
            </a:pPr>
            <a:r>
              <a:rPr lang="en-US" b="1">
                <a:solidFill>
                  <a:srgbClr val="00702F"/>
                </a:solidFill>
              </a:rPr>
              <a:t>Engaged</a:t>
            </a:r>
            <a:r>
              <a:rPr lang="en-US"/>
              <a:t>: </a:t>
            </a:r>
            <a:r>
              <a:rPr lang="en-US">
                <a:latin typeface="Source Sans Pro"/>
                <a:ea typeface="Source Sans Pro"/>
              </a:rPr>
              <a:t>Instructors reflect on and revise their course and teaching strategies.</a:t>
            </a:r>
            <a:endParaRPr lang="en-US"/>
          </a:p>
          <a:p>
            <a:pPr lvl="0">
              <a:spcAft>
                <a:spcPts val="0"/>
              </a:spcAft>
            </a:pPr>
            <a:r>
              <a:rPr lang="en-US" b="1">
                <a:solidFill>
                  <a:srgbClr val="00702F"/>
                </a:solidFill>
              </a:rPr>
              <a:t>Research-informed</a:t>
            </a:r>
            <a:r>
              <a:rPr lang="en-US"/>
              <a:t>: </a:t>
            </a:r>
          </a:p>
          <a:p>
            <a:pPr marL="457200" lvl="0" indent="-182880">
              <a:spcBef>
                <a:spcPts val="0"/>
              </a:spcBef>
              <a:spcAft>
                <a:spcPts val="0"/>
              </a:spcAft>
              <a:buFont typeface="Arial" panose="020B0604020202020204" pitchFamily="34" charset="0"/>
              <a:buChar char="•"/>
            </a:pPr>
            <a:r>
              <a:rPr lang="en-US"/>
              <a:t>Evidence-based teaching strategies</a:t>
            </a:r>
          </a:p>
          <a:p>
            <a:pPr marL="457200" lvl="0" indent="-182880">
              <a:spcBef>
                <a:spcPts val="0"/>
              </a:spcBef>
              <a:spcAft>
                <a:spcPts val="0"/>
              </a:spcAft>
              <a:buFont typeface="Arial" panose="020B0604020202020204" pitchFamily="34" charset="0"/>
              <a:buChar char="•"/>
            </a:pPr>
            <a:r>
              <a:rPr lang="en-US"/>
              <a:t>Models a process or culture of inquiry.</a:t>
            </a:r>
          </a:p>
          <a:p>
            <a:pPr lvl="0" algn="ctr">
              <a:spcBef>
                <a:spcPts val="2800"/>
              </a:spcBef>
              <a:spcAft>
                <a:spcPts val="0"/>
              </a:spcAft>
            </a:pPr>
            <a:r>
              <a:rPr lang="en-US" sz="2000">
                <a:solidFill>
                  <a:srgbClr val="FEE11A"/>
                </a:solidFill>
              </a:rPr>
              <a:t>Learn more:</a:t>
            </a:r>
            <a:r>
              <a:rPr lang="en-US" sz="2000">
                <a:solidFill>
                  <a:schemeClr val="bg1"/>
                </a:solidFill>
              </a:rPr>
              <a:t> https://</a:t>
            </a:r>
            <a:r>
              <a:rPr lang="en-US" sz="2000" err="1">
                <a:solidFill>
                  <a:schemeClr val="bg1"/>
                </a:solidFill>
              </a:rPr>
              <a:t>teaching.uoregon.edu</a:t>
            </a:r>
            <a:r>
              <a:rPr lang="en-US" sz="2000">
                <a:solidFill>
                  <a:schemeClr val="bg1"/>
                </a:solidFill>
              </a:rPr>
              <a:t>/PIERS</a:t>
            </a:r>
          </a:p>
        </p:txBody>
      </p:sp>
      <p:pic>
        <p:nvPicPr>
          <p:cNvPr id="7" name="Picture 6">
            <a:extLst>
              <a:ext uri="{FF2B5EF4-FFF2-40B4-BE49-F238E27FC236}">
                <a16:creationId xmlns:a16="http://schemas.microsoft.com/office/drawing/2014/main" id="{CA823C10-6050-01B7-1376-FB4C3D275F0F}"/>
              </a:ext>
              <a:ext uri="{C183D7F6-B498-43B3-948B-1728B52AA6E4}">
                <adec:decorative xmlns:adec="http://schemas.microsoft.com/office/drawing/2017/decorative" val="1"/>
              </a:ext>
            </a:extLst>
          </p:cNvPr>
          <p:cNvPicPr>
            <a:picLocks noChangeAspect="1"/>
          </p:cNvPicPr>
          <p:nvPr/>
        </p:nvPicPr>
        <p:blipFill>
          <a:blip r:embed="rId4"/>
          <a:srcRect l="15933" t="19208" r="47926" b="58306"/>
          <a:stretch>
            <a:fillRect/>
          </a:stretch>
        </p:blipFill>
        <p:spPr>
          <a:xfrm>
            <a:off x="7069014" y="1242645"/>
            <a:ext cx="2180494" cy="1570895"/>
          </a:xfrm>
          <a:prstGeom prst="rect">
            <a:avLst/>
          </a:prstGeom>
        </p:spPr>
      </p:pic>
      <p:pic>
        <p:nvPicPr>
          <p:cNvPr id="9" name="Picture 8">
            <a:extLst>
              <a:ext uri="{FF2B5EF4-FFF2-40B4-BE49-F238E27FC236}">
                <a16:creationId xmlns:a16="http://schemas.microsoft.com/office/drawing/2014/main" id="{3FC09A6B-C8DD-DBB3-CD3F-E10A89B4C16B}"/>
              </a:ext>
              <a:ext uri="{C183D7F6-B498-43B3-948B-1728B52AA6E4}">
                <adec:decorative xmlns:adec="http://schemas.microsoft.com/office/drawing/2017/decorative" val="1"/>
              </a:ext>
            </a:extLst>
          </p:cNvPr>
          <p:cNvPicPr>
            <a:picLocks noChangeAspect="1"/>
          </p:cNvPicPr>
          <p:nvPr/>
        </p:nvPicPr>
        <p:blipFill>
          <a:blip r:embed="rId5"/>
          <a:srcRect l="46439" t="31625" r="17421" b="45889"/>
          <a:stretch>
            <a:fillRect/>
          </a:stretch>
        </p:blipFill>
        <p:spPr>
          <a:xfrm>
            <a:off x="8909538" y="2110154"/>
            <a:ext cx="2180494" cy="1570894"/>
          </a:xfrm>
          <a:prstGeom prst="rect">
            <a:avLst/>
          </a:prstGeom>
        </p:spPr>
      </p:pic>
      <p:pic>
        <p:nvPicPr>
          <p:cNvPr id="11" name="Picture 10">
            <a:extLst>
              <a:ext uri="{FF2B5EF4-FFF2-40B4-BE49-F238E27FC236}">
                <a16:creationId xmlns:a16="http://schemas.microsoft.com/office/drawing/2014/main" id="{6415512A-2DC5-83C0-28BA-8E7837255F1F}"/>
              </a:ext>
              <a:ext uri="{C183D7F6-B498-43B3-948B-1728B52AA6E4}">
                <adec:decorative xmlns:adec="http://schemas.microsoft.com/office/drawing/2017/decorative" val="1"/>
              </a:ext>
            </a:extLst>
          </p:cNvPr>
          <p:cNvPicPr>
            <a:picLocks noChangeAspect="1"/>
          </p:cNvPicPr>
          <p:nvPr/>
        </p:nvPicPr>
        <p:blipFill>
          <a:blip r:embed="rId6"/>
          <a:srcRect l="15933" t="45050" r="47926" b="34477"/>
          <a:stretch>
            <a:fillRect/>
          </a:stretch>
        </p:blipFill>
        <p:spPr>
          <a:xfrm>
            <a:off x="7069014" y="3048001"/>
            <a:ext cx="2180494" cy="1430214"/>
          </a:xfrm>
          <a:prstGeom prst="rect">
            <a:avLst/>
          </a:prstGeom>
        </p:spPr>
      </p:pic>
      <p:pic>
        <p:nvPicPr>
          <p:cNvPr id="13" name="Picture 12">
            <a:extLst>
              <a:ext uri="{FF2B5EF4-FFF2-40B4-BE49-F238E27FC236}">
                <a16:creationId xmlns:a16="http://schemas.microsoft.com/office/drawing/2014/main" id="{B48F1E6E-0143-C9E2-D907-5860F0F0F86F}"/>
              </a:ext>
              <a:ext uri="{C183D7F6-B498-43B3-948B-1728B52AA6E4}">
                <adec:decorative xmlns:adec="http://schemas.microsoft.com/office/drawing/2017/decorative" val="1"/>
              </a:ext>
            </a:extLst>
          </p:cNvPr>
          <p:cNvPicPr>
            <a:picLocks noChangeAspect="1"/>
          </p:cNvPicPr>
          <p:nvPr/>
        </p:nvPicPr>
        <p:blipFill>
          <a:blip r:embed="rId7"/>
          <a:srcRect l="46439" t="55957" r="17421" b="21557"/>
          <a:stretch>
            <a:fillRect/>
          </a:stretch>
        </p:blipFill>
        <p:spPr>
          <a:xfrm>
            <a:off x="8909538" y="3809999"/>
            <a:ext cx="2180494" cy="1570893"/>
          </a:xfrm>
          <a:prstGeom prst="rect">
            <a:avLst/>
          </a:prstGeom>
        </p:spPr>
      </p:pic>
    </p:spTree>
    <p:extLst>
      <p:ext uri="{BB962C8B-B14F-4D97-AF65-F5344CB8AC3E}">
        <p14:creationId xmlns:p14="http://schemas.microsoft.com/office/powerpoint/2010/main" val="89064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D3149-BBA0-5082-CCB4-9F678382F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F029E-62B7-146C-F458-4A666DA3C33C}"/>
              </a:ext>
            </a:extLst>
          </p:cNvPr>
          <p:cNvSpPr>
            <a:spLocks noGrp="1"/>
          </p:cNvSpPr>
          <p:nvPr>
            <p:ph type="ctrTitle"/>
          </p:nvPr>
        </p:nvSpPr>
        <p:spPr/>
        <p:txBody>
          <a:bodyPr/>
          <a:lstStyle/>
          <a:p>
            <a:r>
              <a:rPr lang="en-US"/>
              <a:t>Teaching Engagement Program (TEP) &amp; GEs</a:t>
            </a:r>
          </a:p>
        </p:txBody>
      </p:sp>
      <p:sp>
        <p:nvSpPr>
          <p:cNvPr id="3" name="Text Placeholder 2">
            <a:extLst>
              <a:ext uri="{FF2B5EF4-FFF2-40B4-BE49-F238E27FC236}">
                <a16:creationId xmlns:a16="http://schemas.microsoft.com/office/drawing/2014/main" id="{D8B86B96-4AF2-7731-25CF-FA486B88037B}"/>
              </a:ext>
            </a:extLst>
          </p:cNvPr>
          <p:cNvSpPr>
            <a:spLocks noGrp="1"/>
          </p:cNvSpPr>
          <p:nvPr>
            <p:ph type="body" sz="quarter" idx="10"/>
          </p:nvPr>
        </p:nvSpPr>
        <p:spPr>
          <a:xfrm>
            <a:off x="6422138" y="767774"/>
            <a:ext cx="5026912" cy="1041214"/>
          </a:xfrm>
        </p:spPr>
        <p:txBody>
          <a:bodyPr>
            <a:normAutofit/>
          </a:bodyPr>
          <a:lstStyle/>
          <a:p>
            <a:r>
              <a:rPr lang="en-US" sz="2100"/>
              <a:t>TEP is the department within the Office of the Provost dedicated to helping faculty and GEs improve their courses and teaching.</a:t>
            </a:r>
          </a:p>
        </p:txBody>
      </p:sp>
      <p:sp>
        <p:nvSpPr>
          <p:cNvPr id="4" name="Text Placeholder 3">
            <a:extLst>
              <a:ext uri="{FF2B5EF4-FFF2-40B4-BE49-F238E27FC236}">
                <a16:creationId xmlns:a16="http://schemas.microsoft.com/office/drawing/2014/main" id="{E2ABE660-4B84-275E-E062-1605756E50DC}"/>
              </a:ext>
            </a:extLst>
          </p:cNvPr>
          <p:cNvSpPr>
            <a:spLocks noGrp="1"/>
          </p:cNvSpPr>
          <p:nvPr>
            <p:ph type="body" sz="quarter" idx="13"/>
          </p:nvPr>
        </p:nvSpPr>
        <p:spPr>
          <a:xfrm>
            <a:off x="963112" y="2078887"/>
            <a:ext cx="5026914" cy="438912"/>
          </a:xfrm>
          <a:solidFill>
            <a:schemeClr val="accent1"/>
          </a:solidFill>
        </p:spPr>
        <p:txBody>
          <a:bodyPr/>
          <a:lstStyle/>
          <a:p>
            <a:r>
              <a:rPr lang="en-US"/>
              <a:t>GE Onboarding</a:t>
            </a:r>
          </a:p>
        </p:txBody>
      </p:sp>
      <p:sp>
        <p:nvSpPr>
          <p:cNvPr id="5" name="Text Placeholder 4">
            <a:extLst>
              <a:ext uri="{FF2B5EF4-FFF2-40B4-BE49-F238E27FC236}">
                <a16:creationId xmlns:a16="http://schemas.microsoft.com/office/drawing/2014/main" id="{F95A952A-02A6-7992-E056-4656FA31B51C}"/>
              </a:ext>
            </a:extLst>
          </p:cNvPr>
          <p:cNvSpPr>
            <a:spLocks noGrp="1"/>
          </p:cNvSpPr>
          <p:nvPr>
            <p:ph type="body" sz="quarter" idx="12"/>
          </p:nvPr>
        </p:nvSpPr>
        <p:spPr>
          <a:xfrm>
            <a:off x="963112" y="2517798"/>
            <a:ext cx="5026914" cy="1280160"/>
          </a:xfrm>
        </p:spPr>
        <p:txBody>
          <a:bodyPr>
            <a:normAutofit/>
          </a:bodyPr>
          <a:lstStyle/>
          <a:p>
            <a:r>
              <a:rPr lang="en-US" sz="1800"/>
              <a:t>On the Wednesday before Fall term, TEP runs the GE Day of Teaching - a series of workshops for new GEs and returning GEs wanting to brush up on their teaching.</a:t>
            </a:r>
          </a:p>
        </p:txBody>
      </p:sp>
      <p:sp>
        <p:nvSpPr>
          <p:cNvPr id="12" name="Text Placeholder 3">
            <a:extLst>
              <a:ext uri="{FF2B5EF4-FFF2-40B4-BE49-F238E27FC236}">
                <a16:creationId xmlns:a16="http://schemas.microsoft.com/office/drawing/2014/main" id="{5EEB3556-AD6E-35B5-BE5D-6C25EBAC1C4B}"/>
              </a:ext>
            </a:extLst>
          </p:cNvPr>
          <p:cNvSpPr txBox="1">
            <a:spLocks/>
          </p:cNvSpPr>
          <p:nvPr/>
        </p:nvSpPr>
        <p:spPr>
          <a:xfrm>
            <a:off x="963112" y="4068864"/>
            <a:ext cx="5026914" cy="438912"/>
          </a:xfrm>
          <a:prstGeom prst="snip1Rect">
            <a:avLst>
              <a:gd name="adj" fmla="val 50000"/>
            </a:avLst>
          </a:prstGeom>
          <a:solidFill>
            <a:schemeClr val="accent3">
              <a:lumMod val="75000"/>
            </a:schemeClr>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Workshops &amp; Consultations</a:t>
            </a:r>
          </a:p>
        </p:txBody>
      </p:sp>
      <p:sp>
        <p:nvSpPr>
          <p:cNvPr id="13" name="Text Placeholder 4">
            <a:extLst>
              <a:ext uri="{FF2B5EF4-FFF2-40B4-BE49-F238E27FC236}">
                <a16:creationId xmlns:a16="http://schemas.microsoft.com/office/drawing/2014/main" id="{440BD35A-DC13-3F3F-AE30-89E3885A8969}"/>
              </a:ext>
            </a:extLst>
          </p:cNvPr>
          <p:cNvSpPr txBox="1">
            <a:spLocks/>
          </p:cNvSpPr>
          <p:nvPr/>
        </p:nvSpPr>
        <p:spPr>
          <a:xfrm>
            <a:off x="963112" y="4507777"/>
            <a:ext cx="5026914" cy="109420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TEP and UO Online run workshops through the year on a variety of teaching topics. Consult one-on-one with TEP about challenges or questions.</a:t>
            </a:r>
          </a:p>
        </p:txBody>
      </p:sp>
      <p:sp>
        <p:nvSpPr>
          <p:cNvPr id="14" name="Text Placeholder 3">
            <a:extLst>
              <a:ext uri="{FF2B5EF4-FFF2-40B4-BE49-F238E27FC236}">
                <a16:creationId xmlns:a16="http://schemas.microsoft.com/office/drawing/2014/main" id="{F3A7269B-9987-C9DD-E275-BC475CAB1A62}"/>
              </a:ext>
            </a:extLst>
          </p:cNvPr>
          <p:cNvSpPr txBox="1">
            <a:spLocks/>
          </p:cNvSpPr>
          <p:nvPr/>
        </p:nvSpPr>
        <p:spPr>
          <a:xfrm>
            <a:off x="6260349" y="2079266"/>
            <a:ext cx="5026914" cy="438912"/>
          </a:xfrm>
          <a:prstGeom prst="snip1Rect">
            <a:avLst>
              <a:gd name="adj" fmla="val 50000"/>
            </a:avLst>
          </a:prstGeom>
          <a:solidFill>
            <a:schemeClr val="accent4"/>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Graduate Teaching Initiative</a:t>
            </a:r>
          </a:p>
        </p:txBody>
      </p:sp>
      <p:sp>
        <p:nvSpPr>
          <p:cNvPr id="15" name="Text Placeholder 4">
            <a:extLst>
              <a:ext uri="{FF2B5EF4-FFF2-40B4-BE49-F238E27FC236}">
                <a16:creationId xmlns:a16="http://schemas.microsoft.com/office/drawing/2014/main" id="{DB924D4C-604B-C6A7-9C00-494F61FEAF97}"/>
              </a:ext>
            </a:extLst>
          </p:cNvPr>
          <p:cNvSpPr txBox="1">
            <a:spLocks/>
          </p:cNvSpPr>
          <p:nvPr/>
        </p:nvSpPr>
        <p:spPr>
          <a:xfrm>
            <a:off x="6260349" y="2518177"/>
            <a:ext cx="5026914" cy="128016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rm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GTI is TEP’s self-driven program to help GEs improve their teaching skills. Work at your own pace on activities toward earning a (non-transcript) certificate.</a:t>
            </a:r>
          </a:p>
        </p:txBody>
      </p:sp>
      <p:sp>
        <p:nvSpPr>
          <p:cNvPr id="16" name="Text Placeholder 3">
            <a:extLst>
              <a:ext uri="{FF2B5EF4-FFF2-40B4-BE49-F238E27FC236}">
                <a16:creationId xmlns:a16="http://schemas.microsoft.com/office/drawing/2014/main" id="{B8910C9E-BF1F-DFA1-731B-E769D8D81C0E}"/>
              </a:ext>
            </a:extLst>
          </p:cNvPr>
          <p:cNvSpPr txBox="1">
            <a:spLocks/>
          </p:cNvSpPr>
          <p:nvPr/>
        </p:nvSpPr>
        <p:spPr>
          <a:xfrm>
            <a:off x="6260349" y="4065484"/>
            <a:ext cx="5026914" cy="438912"/>
          </a:xfrm>
          <a:prstGeom prst="snip1Rect">
            <a:avLst>
              <a:gd name="adj" fmla="val 50000"/>
            </a:avLst>
          </a:prstGeom>
          <a:solidFill>
            <a:schemeClr val="bg2"/>
          </a:solidFill>
          <a:effectLst>
            <a:outerShdw blurRad="50800" dist="38100" dir="2700000" algn="tl" rotWithShape="0">
              <a:prstClr val="black">
                <a:alpha val="40000"/>
              </a:prstClr>
            </a:outerShdw>
          </a:effectLst>
        </p:spPr>
        <p:txBody>
          <a:bodyPr lIns="182880" tIns="0" rIns="0" bIns="91440" anchor="ctr" anchorCtr="0"/>
          <a:lstStyle>
            <a:lvl1pPr marL="0" indent="0" algn="l" defTabSz="914400" rtl="0" eaLnBrk="1" latinLnBrk="0" hangingPunct="1">
              <a:lnSpc>
                <a:spcPct val="90000"/>
              </a:lnSpc>
              <a:spcBef>
                <a:spcPts val="1000"/>
              </a:spcBef>
              <a:spcAft>
                <a:spcPts val="600"/>
              </a:spcAft>
              <a:buClr>
                <a:schemeClr val="tx2"/>
              </a:buClr>
              <a:buFont typeface="Arial" panose="020B0604020202020204" pitchFamily="34" charset="0"/>
              <a:buNone/>
              <a:tabLst/>
              <a:defRPr sz="2500" b="1" i="0" kern="1200">
                <a:solidFill>
                  <a:schemeClr val="bg1"/>
                </a:solidFill>
                <a:latin typeface="Source Sans Pro Black"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tabLst/>
              <a:defRPr sz="22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GE Success Newsletter</a:t>
            </a:r>
          </a:p>
        </p:txBody>
      </p:sp>
      <p:sp>
        <p:nvSpPr>
          <p:cNvPr id="17" name="Text Placeholder 4">
            <a:extLst>
              <a:ext uri="{FF2B5EF4-FFF2-40B4-BE49-F238E27FC236}">
                <a16:creationId xmlns:a16="http://schemas.microsoft.com/office/drawing/2014/main" id="{A66E2CFA-8158-AE9F-B4B8-3C6A490C6E54}"/>
              </a:ext>
            </a:extLst>
          </p:cNvPr>
          <p:cNvSpPr txBox="1">
            <a:spLocks/>
          </p:cNvSpPr>
          <p:nvPr/>
        </p:nvSpPr>
        <p:spPr>
          <a:xfrm>
            <a:off x="6260349" y="4504396"/>
            <a:ext cx="5026914" cy="1097580"/>
          </a:xfrm>
          <a:prstGeom prst="rect">
            <a:avLst/>
          </a:prstGeom>
          <a:solidFill>
            <a:schemeClr val="bg1">
              <a:lumMod val="85000"/>
            </a:schemeClr>
          </a:solidFill>
          <a:effectLst>
            <a:outerShdw blurRad="50800" dist="38100" dir="2700000" algn="tl" rotWithShape="0">
              <a:prstClr val="black">
                <a:alpha val="40000"/>
              </a:prstClr>
            </a:outerShdw>
          </a:effectLst>
        </p:spPr>
        <p:txBody>
          <a:bodyPr lIns="182880" tIns="91440" rIns="182880" bIns="0">
            <a:normAutofit/>
          </a:bodyPr>
          <a:lstStyle>
            <a:lvl1pPr marL="0" indent="0" algn="l" defTabSz="914400" rtl="0" eaLnBrk="1" latinLnBrk="0" hangingPunct="1">
              <a:lnSpc>
                <a:spcPct val="100000"/>
              </a:lnSpc>
              <a:spcBef>
                <a:spcPts val="1000"/>
              </a:spcBef>
              <a:spcAft>
                <a:spcPts val="300"/>
              </a:spcAft>
              <a:buClr>
                <a:schemeClr val="tx2"/>
              </a:buClr>
              <a:buFont typeface="Arial" panose="020B0604020202020204" pitchFamily="34" charset="0"/>
              <a:buNone/>
              <a:tabLst/>
              <a:defRPr sz="2200" b="0" i="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100000"/>
              </a:lnSpc>
              <a:spcBef>
                <a:spcPts val="500"/>
              </a:spcBef>
              <a:spcAft>
                <a:spcPts val="300"/>
              </a:spcAft>
              <a:buClr>
                <a:schemeClr val="tx2"/>
              </a:buClr>
              <a:buFont typeface="Arial" panose="020B0604020202020204" pitchFamily="34" charset="0"/>
              <a:buChar char="•"/>
              <a:tabLst/>
              <a:defRPr sz="20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100000"/>
              </a:lnSpc>
              <a:spcBef>
                <a:spcPts val="500"/>
              </a:spcBef>
              <a:spcAft>
                <a:spcPts val="300"/>
              </a:spcAft>
              <a:buClr>
                <a:schemeClr val="tx2"/>
              </a:buClr>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100000"/>
              </a:lnSpc>
              <a:spcBef>
                <a:spcPts val="500"/>
              </a:spcBef>
              <a:spcAft>
                <a:spcPts val="300"/>
              </a:spcAft>
              <a:buClr>
                <a:schemeClr val="tx2"/>
              </a:buClr>
              <a:buFont typeface="System Font Regular"/>
              <a:buChar char="–"/>
              <a:defRPr sz="1600" b="0" i="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 This newsletter offers support, opportunities, and information for GEs. Watch for it in your email twice per term.</a:t>
            </a:r>
          </a:p>
        </p:txBody>
      </p:sp>
      <p:sp>
        <p:nvSpPr>
          <p:cNvPr id="9" name="Round Diagonal Corner Rectangle 8">
            <a:extLst>
              <a:ext uri="{FF2B5EF4-FFF2-40B4-BE49-F238E27FC236}">
                <a16:creationId xmlns:a16="http://schemas.microsoft.com/office/drawing/2014/main" id="{AC6F6E5F-28CF-64D6-24BF-254891BD5530}"/>
              </a:ext>
              <a:ext uri="{C183D7F6-B498-43B3-948B-1728B52AA6E4}">
                <adec:decorative xmlns:adec="http://schemas.microsoft.com/office/drawing/2017/decorative" val="0"/>
              </a:ext>
            </a:extLst>
          </p:cNvPr>
          <p:cNvSpPr/>
          <p:nvPr/>
        </p:nvSpPr>
        <p:spPr>
          <a:xfrm>
            <a:off x="1358052" y="5856292"/>
            <a:ext cx="5486400" cy="599400"/>
          </a:xfrm>
          <a:prstGeom prst="round2DiagRect">
            <a:avLst>
              <a:gd name="adj1" fmla="val 36459"/>
              <a:gd name="adj2" fmla="val 0"/>
            </a:avLst>
          </a:prstGeom>
          <a:solidFill>
            <a:srgbClr val="0070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solidFill>
                <a:latin typeface="Source Sans Pro" panose="020B0503030403020204" pitchFamily="34" charset="0"/>
              </a:rPr>
              <a:t>Learn more</a:t>
            </a:r>
            <a:r>
              <a:rPr lang="en-US" sz="2000" dirty="0">
                <a:latin typeface="Source Sans Pro" panose="020B0503030403020204" pitchFamily="34" charset="0"/>
              </a:rPr>
              <a:t>: https://</a:t>
            </a:r>
            <a:r>
              <a:rPr lang="en-US" sz="2000" dirty="0" err="1">
                <a:latin typeface="Source Sans Pro" panose="020B0503030403020204" pitchFamily="34" charset="0"/>
              </a:rPr>
              <a:t>teaching.uoregon.edu</a:t>
            </a:r>
            <a:r>
              <a:rPr lang="en-US" sz="2000" dirty="0">
                <a:latin typeface="Source Sans Pro" panose="020B0503030403020204" pitchFamily="34" charset="0"/>
              </a:rPr>
              <a:t>/GEs</a:t>
            </a:r>
          </a:p>
        </p:txBody>
      </p:sp>
    </p:spTree>
    <p:extLst>
      <p:ext uri="{BB962C8B-B14F-4D97-AF65-F5344CB8AC3E}">
        <p14:creationId xmlns:p14="http://schemas.microsoft.com/office/powerpoint/2010/main" val="423723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3385-9213-BF25-9CFE-45E3E0675C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F5477A-6689-0FD8-AF29-911227BFA375}"/>
              </a:ext>
            </a:extLst>
          </p:cNvPr>
          <p:cNvSpPr>
            <a:spLocks noGrp="1"/>
          </p:cNvSpPr>
          <p:nvPr>
            <p:ph type="ctrTitle"/>
          </p:nvPr>
        </p:nvSpPr>
        <p:spPr>
          <a:xfrm>
            <a:off x="742950" y="767774"/>
            <a:ext cx="3585550" cy="1041214"/>
          </a:xfrm>
        </p:spPr>
        <p:txBody>
          <a:bodyPr anchor="t"/>
          <a:lstStyle/>
          <a:p>
            <a:r>
              <a:rPr lang="en-US"/>
              <a:t>Student Anonymity</a:t>
            </a:r>
          </a:p>
        </p:txBody>
      </p:sp>
      <p:sp>
        <p:nvSpPr>
          <p:cNvPr id="2" name="Text Placeholder 1">
            <a:extLst>
              <a:ext uri="{FF2B5EF4-FFF2-40B4-BE49-F238E27FC236}">
                <a16:creationId xmlns:a16="http://schemas.microsoft.com/office/drawing/2014/main" id="{F1C9D437-32B0-A6A2-CB2D-32847932679D}"/>
              </a:ext>
            </a:extLst>
          </p:cNvPr>
          <p:cNvSpPr>
            <a:spLocks noGrp="1"/>
          </p:cNvSpPr>
          <p:nvPr>
            <p:ph type="body" sz="quarter" idx="10"/>
          </p:nvPr>
        </p:nvSpPr>
        <p:spPr>
          <a:xfrm>
            <a:off x="742949" y="1894355"/>
            <a:ext cx="3566160" cy="4246690"/>
          </a:xfrm>
        </p:spPr>
        <p:txBody>
          <a:bodyPr>
            <a:noAutofit/>
          </a:bodyPr>
          <a:lstStyle/>
          <a:p>
            <a:r>
              <a:rPr lang="en-US" sz="2400" b="1" dirty="0">
                <a:latin typeface="Source Sans Pro Black" panose="020B0503030403020204" pitchFamily="34" charset="0"/>
              </a:rPr>
              <a:t>Why does it matter?</a:t>
            </a:r>
            <a:r>
              <a:rPr lang="en-US" sz="2400" b="1" baseline="30000" dirty="0">
                <a:latin typeface="Source Sans Pro Black" panose="020B0503030403020204" pitchFamily="34" charset="0"/>
              </a:rPr>
              <a:t>1</a:t>
            </a:r>
          </a:p>
          <a:p>
            <a:pPr>
              <a:spcBef>
                <a:spcPts val="0"/>
              </a:spcBef>
            </a:pPr>
            <a:r>
              <a:rPr lang="en-US" sz="2100" dirty="0"/>
              <a:t>High anonymity…</a:t>
            </a:r>
          </a:p>
          <a:p>
            <a:pPr marL="365760" indent="-182880">
              <a:spcBef>
                <a:spcPts val="0"/>
              </a:spcBef>
              <a:buFont typeface="Arial" panose="020B0604020202020204" pitchFamily="34" charset="0"/>
              <a:buChar char="•"/>
            </a:pPr>
            <a:r>
              <a:rPr lang="en-US" sz="2100" dirty="0"/>
              <a:t>reduces student satisfaction with a course</a:t>
            </a:r>
          </a:p>
          <a:p>
            <a:pPr marL="365760" indent="-182880">
              <a:spcBef>
                <a:spcPts val="400"/>
              </a:spcBef>
              <a:buFont typeface="Arial" panose="020B0604020202020204" pitchFamily="34" charset="0"/>
              <a:buChar char="•"/>
            </a:pPr>
            <a:r>
              <a:rPr lang="en-US" sz="2100" dirty="0"/>
              <a:t>increases distracting actions (talking in class, web-surfing, etc.)</a:t>
            </a:r>
          </a:p>
          <a:p>
            <a:pPr marL="365760" indent="-182880">
              <a:spcBef>
                <a:spcPts val="400"/>
              </a:spcBef>
              <a:buFont typeface="Arial" panose="020B0604020202020204" pitchFamily="34" charset="0"/>
              <a:buChar char="•"/>
            </a:pPr>
            <a:r>
              <a:rPr lang="en-US" sz="2100" dirty="0"/>
              <a:t>can foster temptation for academic misconduct</a:t>
            </a:r>
          </a:p>
          <a:p>
            <a:pPr marL="365760" indent="-182880">
              <a:spcBef>
                <a:spcPts val="400"/>
              </a:spcBef>
              <a:buFont typeface="Arial" panose="020B0604020202020204" pitchFamily="34" charset="0"/>
              <a:buChar char="•"/>
            </a:pPr>
            <a:r>
              <a:rPr lang="en-US" sz="2100" dirty="0"/>
              <a:t>reduces students’ personal accountability and engagement with the course</a:t>
            </a:r>
          </a:p>
        </p:txBody>
      </p:sp>
      <p:sp>
        <p:nvSpPr>
          <p:cNvPr id="14" name="Text Placeholder 13">
            <a:extLst>
              <a:ext uri="{FF2B5EF4-FFF2-40B4-BE49-F238E27FC236}">
                <a16:creationId xmlns:a16="http://schemas.microsoft.com/office/drawing/2014/main" id="{3A3158DE-A998-6F7D-4BA5-7C2017593B1D}"/>
              </a:ext>
            </a:extLst>
          </p:cNvPr>
          <p:cNvSpPr>
            <a:spLocks noGrp="1"/>
          </p:cNvSpPr>
          <p:nvPr>
            <p:ph type="body" sz="quarter" idx="13"/>
          </p:nvPr>
        </p:nvSpPr>
        <p:spPr>
          <a:xfrm>
            <a:off x="4567944" y="767774"/>
            <a:ext cx="7184049" cy="438912"/>
          </a:xfrm>
          <a:prstGeom prst="snip1Rect">
            <a:avLst>
              <a:gd name="adj" fmla="val 50000"/>
            </a:avLst>
          </a:prstGeom>
          <a:solidFill>
            <a:schemeClr val="accent6"/>
          </a:solidFill>
        </p:spPr>
        <p:txBody>
          <a:bodyPr tIns="91440" bIns="548640" anchor="t"/>
          <a:lstStyle/>
          <a:p>
            <a:r>
              <a:rPr lang="en-US"/>
              <a:t>Brainstorm together…</a:t>
            </a:r>
          </a:p>
          <a:p>
            <a:r>
              <a:rPr lang="en-US"/>
              <a:t>Ways to reduce anonymity</a:t>
            </a:r>
          </a:p>
        </p:txBody>
      </p:sp>
      <p:sp>
        <p:nvSpPr>
          <p:cNvPr id="28" name="Text Placeholder 2">
            <a:extLst>
              <a:ext uri="{FF2B5EF4-FFF2-40B4-BE49-F238E27FC236}">
                <a16:creationId xmlns:a16="http://schemas.microsoft.com/office/drawing/2014/main" id="{3AF82323-53E1-AE62-983A-D99665F1FEAC}"/>
              </a:ext>
            </a:extLst>
          </p:cNvPr>
          <p:cNvSpPr>
            <a:spLocks noGrp="1"/>
          </p:cNvSpPr>
          <p:nvPr>
            <p:ph type="body" sz="quarter" idx="12"/>
          </p:nvPr>
        </p:nvSpPr>
        <p:spPr>
          <a:xfrm>
            <a:off x="4803165" y="1808988"/>
            <a:ext cx="4400352" cy="3559021"/>
          </a:xfrm>
          <a:noFill/>
          <a:ln>
            <a:noFill/>
          </a:ln>
          <a:effectLst/>
        </p:spPr>
        <p:txBody>
          <a:bodyPr/>
          <a:lstStyle/>
          <a:p>
            <a:r>
              <a:rPr lang="en-US">
                <a:solidFill>
                  <a:schemeClr val="bg1"/>
                </a:solidFill>
              </a:rPr>
              <a:t>Learn student names</a:t>
            </a:r>
          </a:p>
          <a:p>
            <a:r>
              <a:rPr lang="en-US">
                <a:solidFill>
                  <a:schemeClr val="bg1"/>
                </a:solidFill>
              </a:rPr>
              <a:t>Be a person to students</a:t>
            </a:r>
          </a:p>
          <a:p>
            <a:r>
              <a:rPr lang="en-US">
                <a:solidFill>
                  <a:schemeClr val="bg1"/>
                </a:solidFill>
              </a:rPr>
              <a:t>Be accessible to students</a:t>
            </a:r>
          </a:p>
          <a:p>
            <a:r>
              <a:rPr lang="en-US">
                <a:solidFill>
                  <a:schemeClr val="bg1"/>
                </a:solidFill>
              </a:rPr>
              <a:t>Enter the student’s space</a:t>
            </a:r>
          </a:p>
          <a:p>
            <a:r>
              <a:rPr lang="en-US">
                <a:solidFill>
                  <a:schemeClr val="bg1"/>
                </a:solidFill>
              </a:rPr>
              <a:t>Provide avenues for feedback</a:t>
            </a:r>
          </a:p>
        </p:txBody>
      </p:sp>
      <p:sp>
        <p:nvSpPr>
          <p:cNvPr id="9" name="TextBox 8">
            <a:extLst>
              <a:ext uri="{FF2B5EF4-FFF2-40B4-BE49-F238E27FC236}">
                <a16:creationId xmlns:a16="http://schemas.microsoft.com/office/drawing/2014/main" id="{7C575A73-9971-9105-4344-3CCB0B017464}"/>
              </a:ext>
              <a:ext uri="{C183D7F6-B498-43B3-948B-1728B52AA6E4}">
                <adec:decorative xmlns:adec="http://schemas.microsoft.com/office/drawing/2017/decorative" val="1"/>
              </a:ext>
            </a:extLst>
          </p:cNvPr>
          <p:cNvSpPr txBox="1"/>
          <p:nvPr/>
        </p:nvSpPr>
        <p:spPr>
          <a:xfrm>
            <a:off x="-29981" y="6588379"/>
            <a:ext cx="8678179" cy="246221"/>
          </a:xfrm>
          <a:prstGeom prst="rect">
            <a:avLst/>
          </a:prstGeom>
          <a:noFill/>
        </p:spPr>
        <p:txBody>
          <a:bodyPr wrap="square">
            <a:spAutoFit/>
          </a:bodyPr>
          <a:lstStyle/>
          <a:p>
            <a:pPr marL="137160" indent="-137160" fontAlgn="base">
              <a:buFont typeface="+mj-lt"/>
              <a:buAutoNum type="arabicPeriod"/>
            </a:pPr>
            <a:r>
              <a:rPr lang="en-US" sz="1000">
                <a:solidFill>
                  <a:srgbClr val="101820"/>
                </a:solidFill>
                <a:effectLst/>
                <a:latin typeface="Source Sans Pro" panose="020B0503030403020204" pitchFamily="34" charset="0"/>
              </a:rPr>
              <a:t>The Center for Teaching and Learning. (N.D.) </a:t>
            </a:r>
            <a:r>
              <a:rPr lang="en-US" sz="1000" i="1">
                <a:solidFill>
                  <a:srgbClr val="101820"/>
                </a:solidFill>
                <a:effectLst/>
                <a:latin typeface="Source Sans Pro" panose="020B0503030403020204" pitchFamily="34" charset="0"/>
                <a:hlinkClick r:id="rId3"/>
              </a:rPr>
              <a:t>Teaching Large Classes</a:t>
            </a:r>
            <a:r>
              <a:rPr lang="en-US" sz="1000">
                <a:solidFill>
                  <a:srgbClr val="101820"/>
                </a:solidFill>
                <a:latin typeface="Source Sans Pro" panose="020B0503030403020204" pitchFamily="34" charset="0"/>
              </a:rPr>
              <a:t>. UNC Charlotte.</a:t>
            </a:r>
            <a:endParaRPr lang="en-US" sz="1000">
              <a:solidFill>
                <a:srgbClr val="101820"/>
              </a:solidFill>
              <a:effectLst/>
              <a:latin typeface="Source Sans Pro" panose="020B0503030403020204" pitchFamily="34" charset="0"/>
            </a:endParaRPr>
          </a:p>
        </p:txBody>
      </p:sp>
      <p:grpSp>
        <p:nvGrpSpPr>
          <p:cNvPr id="29" name="Group 28">
            <a:extLst>
              <a:ext uri="{FF2B5EF4-FFF2-40B4-BE49-F238E27FC236}">
                <a16:creationId xmlns:a16="http://schemas.microsoft.com/office/drawing/2014/main" id="{E6BB0B47-7378-C275-FD62-DA6992838FBE}"/>
              </a:ext>
              <a:ext uri="{C183D7F6-B498-43B3-948B-1728B52AA6E4}">
                <adec:decorative xmlns:adec="http://schemas.microsoft.com/office/drawing/2017/decorative" val="1"/>
              </a:ext>
            </a:extLst>
          </p:cNvPr>
          <p:cNvGrpSpPr/>
          <p:nvPr/>
        </p:nvGrpSpPr>
        <p:grpSpPr>
          <a:xfrm>
            <a:off x="4567944" y="1206686"/>
            <a:ext cx="7184050" cy="4942781"/>
            <a:chOff x="4548554" y="767774"/>
            <a:chExt cx="7184050" cy="4942781"/>
          </a:xfrm>
          <a:effectLst>
            <a:outerShdw blurRad="50800" dist="38100" dir="2700000" algn="tl" rotWithShape="0">
              <a:prstClr val="black">
                <a:alpha val="40000"/>
              </a:prstClr>
            </a:outerShdw>
          </a:effectLst>
        </p:grpSpPr>
        <p:pic>
          <p:nvPicPr>
            <p:cNvPr id="30" name="Content Placeholder 6">
              <a:extLst>
                <a:ext uri="{FF2B5EF4-FFF2-40B4-BE49-F238E27FC236}">
                  <a16:creationId xmlns:a16="http://schemas.microsoft.com/office/drawing/2014/main" id="{4DF38989-6AB8-B53F-A91C-1F9E14CAE824}"/>
                </a:ext>
                <a:ext uri="{C183D7F6-B498-43B3-948B-1728B52AA6E4}">
                  <adec:decorative xmlns:adec="http://schemas.microsoft.com/office/drawing/2017/decorative" val="1"/>
                </a:ext>
              </a:extLst>
            </p:cNvPr>
            <p:cNvPicPr>
              <a:picLocks noChangeAspect="1"/>
            </p:cNvPicPr>
            <p:nvPr/>
          </p:nvPicPr>
          <p:blipFill>
            <a:blip r:embed="rId4"/>
            <a:srcRect l="1733" t="4064"/>
            <a:stretch/>
          </p:blipFill>
          <p:spPr>
            <a:xfrm>
              <a:off x="4548554" y="767774"/>
              <a:ext cx="7184050" cy="4942781"/>
            </a:xfrm>
            <a:prstGeom prst="rect">
              <a:avLst/>
            </a:prstGeom>
          </p:spPr>
        </p:pic>
        <p:sp>
          <p:nvSpPr>
            <p:cNvPr id="31" name="Oval 30">
              <a:extLst>
                <a:ext uri="{FF2B5EF4-FFF2-40B4-BE49-F238E27FC236}">
                  <a16:creationId xmlns:a16="http://schemas.microsoft.com/office/drawing/2014/main" id="{2725D8B6-9A24-CDED-1094-4D34B17B9A44}"/>
                </a:ext>
                <a:ext uri="{C183D7F6-B498-43B3-948B-1728B52AA6E4}">
                  <adec:decorative xmlns:adec="http://schemas.microsoft.com/office/drawing/2017/decorative" val="1"/>
                </a:ext>
              </a:extLst>
            </p:cNvPr>
            <p:cNvSpPr/>
            <p:nvPr/>
          </p:nvSpPr>
          <p:spPr>
            <a:xfrm>
              <a:off x="5095832" y="1566346"/>
              <a:ext cx="1348492" cy="13363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4A285FB-A2DE-345A-07B7-29FCCD877161}"/>
                </a:ext>
                <a:ext uri="{C183D7F6-B498-43B3-948B-1728B52AA6E4}">
                  <adec:decorative xmlns:adec="http://schemas.microsoft.com/office/drawing/2017/decorative" val="1"/>
                </a:ext>
              </a:extLst>
            </p:cNvPr>
            <p:cNvSpPr/>
            <p:nvPr/>
          </p:nvSpPr>
          <p:spPr>
            <a:xfrm>
              <a:off x="5815371" y="3310484"/>
              <a:ext cx="1348492" cy="13363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F887281-A090-88AA-1BAD-DF3EB9B02EBC}"/>
                </a:ext>
                <a:ext uri="{C183D7F6-B498-43B3-948B-1728B52AA6E4}">
                  <adec:decorative xmlns:adec="http://schemas.microsoft.com/office/drawing/2017/decorative" val="1"/>
                </a:ext>
              </a:extLst>
            </p:cNvPr>
            <p:cNvSpPr/>
            <p:nvPr/>
          </p:nvSpPr>
          <p:spPr>
            <a:xfrm>
              <a:off x="7529486" y="3999400"/>
              <a:ext cx="1348492" cy="13363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1338DA3-1BDF-B4A6-572F-E07A22C34AA5}"/>
                </a:ext>
                <a:ext uri="{C183D7F6-B498-43B3-948B-1728B52AA6E4}">
                  <adec:decorative xmlns:adec="http://schemas.microsoft.com/office/drawing/2017/decorative" val="1"/>
                </a:ext>
              </a:extLst>
            </p:cNvPr>
            <p:cNvSpPr/>
            <p:nvPr/>
          </p:nvSpPr>
          <p:spPr>
            <a:xfrm>
              <a:off x="9184127" y="3351853"/>
              <a:ext cx="1348492" cy="13363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72E8039-0AEF-5BEC-0EDB-E5D0B52C6F37}"/>
                </a:ext>
                <a:ext uri="{C183D7F6-B498-43B3-948B-1728B52AA6E4}">
                  <adec:decorative xmlns:adec="http://schemas.microsoft.com/office/drawing/2017/decorative" val="1"/>
                </a:ext>
              </a:extLst>
            </p:cNvPr>
            <p:cNvSpPr/>
            <p:nvPr/>
          </p:nvSpPr>
          <p:spPr>
            <a:xfrm>
              <a:off x="9949877" y="1566577"/>
              <a:ext cx="1348492" cy="133634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Content Placeholder 6">
            <a:extLst>
              <a:ext uri="{FF2B5EF4-FFF2-40B4-BE49-F238E27FC236}">
                <a16:creationId xmlns:a16="http://schemas.microsoft.com/office/drawing/2014/main" id="{C6B936FD-68B1-13F2-EE93-A81A9031A534}"/>
              </a:ext>
              <a:ext uri="{C183D7F6-B498-43B3-948B-1728B52AA6E4}">
                <adec:decorative xmlns:adec="http://schemas.microsoft.com/office/drawing/2017/decorative" val="1"/>
              </a:ext>
            </a:extLst>
          </p:cNvPr>
          <p:cNvPicPr>
            <a:picLocks noChangeAspect="1"/>
          </p:cNvPicPr>
          <p:nvPr/>
        </p:nvPicPr>
        <p:blipFill>
          <a:blip r:embed="rId4"/>
          <a:srcRect l="7872" t="18672" r="71476" b="54499"/>
          <a:stretch/>
        </p:blipFill>
        <p:spPr>
          <a:xfrm>
            <a:off x="5016692" y="1959369"/>
            <a:ext cx="1509824" cy="1382232"/>
          </a:xfrm>
          <a:prstGeom prst="rect">
            <a:avLst/>
          </a:prstGeom>
        </p:spPr>
      </p:pic>
      <p:pic>
        <p:nvPicPr>
          <p:cNvPr id="38" name="Content Placeholder 6">
            <a:extLst>
              <a:ext uri="{FF2B5EF4-FFF2-40B4-BE49-F238E27FC236}">
                <a16:creationId xmlns:a16="http://schemas.microsoft.com/office/drawing/2014/main" id="{7A5CD1D2-6355-08A5-4FF4-C168DEEA9907}"/>
              </a:ext>
              <a:ext uri="{C183D7F6-B498-43B3-948B-1728B52AA6E4}">
                <adec:decorative xmlns:adec="http://schemas.microsoft.com/office/drawing/2017/decorative" val="1"/>
              </a:ext>
            </a:extLst>
          </p:cNvPr>
          <p:cNvPicPr>
            <a:picLocks noChangeAspect="1"/>
          </p:cNvPicPr>
          <p:nvPr/>
        </p:nvPicPr>
        <p:blipFill>
          <a:blip r:embed="rId4"/>
          <a:srcRect l="17762" t="51692" r="61586" b="18384"/>
          <a:stretch/>
        </p:blipFill>
        <p:spPr>
          <a:xfrm>
            <a:off x="5739704" y="3660577"/>
            <a:ext cx="1509825" cy="1541721"/>
          </a:xfrm>
          <a:prstGeom prst="rect">
            <a:avLst/>
          </a:prstGeom>
        </p:spPr>
      </p:pic>
      <p:pic>
        <p:nvPicPr>
          <p:cNvPr id="39" name="Content Placeholder 6">
            <a:extLst>
              <a:ext uri="{FF2B5EF4-FFF2-40B4-BE49-F238E27FC236}">
                <a16:creationId xmlns:a16="http://schemas.microsoft.com/office/drawing/2014/main" id="{F92A1442-D804-B195-5B80-54D410E7A6A5}"/>
              </a:ext>
              <a:ext uri="{C183D7F6-B498-43B3-948B-1728B52AA6E4}">
                <adec:decorative xmlns:adec="http://schemas.microsoft.com/office/drawing/2017/decorative" val="1"/>
              </a:ext>
            </a:extLst>
          </p:cNvPr>
          <p:cNvPicPr>
            <a:picLocks noChangeAspect="1"/>
          </p:cNvPicPr>
          <p:nvPr/>
        </p:nvPicPr>
        <p:blipFill>
          <a:blip r:embed="rId4"/>
          <a:srcRect l="40450" t="65932" r="37444" b="4145"/>
          <a:stretch/>
        </p:blipFill>
        <p:spPr>
          <a:xfrm>
            <a:off x="7398384" y="4394224"/>
            <a:ext cx="1616149" cy="1541721"/>
          </a:xfrm>
          <a:prstGeom prst="rect">
            <a:avLst/>
          </a:prstGeom>
        </p:spPr>
      </p:pic>
      <p:pic>
        <p:nvPicPr>
          <p:cNvPr id="40" name="Content Placeholder 6">
            <a:extLst>
              <a:ext uri="{FF2B5EF4-FFF2-40B4-BE49-F238E27FC236}">
                <a16:creationId xmlns:a16="http://schemas.microsoft.com/office/drawing/2014/main" id="{26C7E276-6710-C343-9C2A-5204981BED80}"/>
              </a:ext>
              <a:ext uri="{C183D7F6-B498-43B3-948B-1728B52AA6E4}">
                <adec:decorative xmlns:adec="http://schemas.microsoft.com/office/drawing/2017/decorative" val="1"/>
              </a:ext>
            </a:extLst>
          </p:cNvPr>
          <p:cNvPicPr>
            <a:picLocks noChangeAspect="1"/>
          </p:cNvPicPr>
          <p:nvPr/>
        </p:nvPicPr>
        <p:blipFill>
          <a:blip r:embed="rId4"/>
          <a:srcRect l="63565" t="53550" r="14665" b="18277"/>
          <a:stretch/>
        </p:blipFill>
        <p:spPr>
          <a:xfrm>
            <a:off x="9086352" y="3750754"/>
            <a:ext cx="1591536" cy="1451544"/>
          </a:xfrm>
          <a:prstGeom prst="rect">
            <a:avLst/>
          </a:prstGeom>
        </p:spPr>
      </p:pic>
      <p:pic>
        <p:nvPicPr>
          <p:cNvPr id="41" name="Content Placeholder 6">
            <a:extLst>
              <a:ext uri="{FF2B5EF4-FFF2-40B4-BE49-F238E27FC236}">
                <a16:creationId xmlns:a16="http://schemas.microsoft.com/office/drawing/2014/main" id="{F1E9772D-D1B5-9BF8-D86D-8E330DF2CD88}"/>
              </a:ext>
              <a:ext uri="{C183D7F6-B498-43B3-948B-1728B52AA6E4}">
                <adec:decorative xmlns:adec="http://schemas.microsoft.com/office/drawing/2017/decorative" val="1"/>
              </a:ext>
            </a:extLst>
          </p:cNvPr>
          <p:cNvPicPr>
            <a:picLocks noChangeAspect="1"/>
          </p:cNvPicPr>
          <p:nvPr/>
        </p:nvPicPr>
        <p:blipFill>
          <a:blip r:embed="rId4"/>
          <a:srcRect l="73318" t="14512" b="51476"/>
          <a:stretch/>
        </p:blipFill>
        <p:spPr>
          <a:xfrm>
            <a:off x="9801342" y="1741239"/>
            <a:ext cx="1950651" cy="1752336"/>
          </a:xfrm>
          <a:prstGeom prst="rect">
            <a:avLst/>
          </a:prstGeom>
        </p:spPr>
      </p:pic>
      <p:sp>
        <p:nvSpPr>
          <p:cNvPr id="36" name="Text Placeholder 3">
            <a:extLst>
              <a:ext uri="{FF2B5EF4-FFF2-40B4-BE49-F238E27FC236}">
                <a16:creationId xmlns:a16="http://schemas.microsoft.com/office/drawing/2014/main" id="{A0A3DAE9-313E-EB64-9542-2DC25F9A53AA}"/>
              </a:ext>
              <a:ext uri="{C183D7F6-B498-43B3-948B-1728B52AA6E4}">
                <adec:decorative xmlns:adec="http://schemas.microsoft.com/office/drawing/2017/decorative" val="1"/>
              </a:ext>
            </a:extLst>
          </p:cNvPr>
          <p:cNvSpPr txBox="1">
            <a:spLocks/>
          </p:cNvSpPr>
          <p:nvPr/>
        </p:nvSpPr>
        <p:spPr>
          <a:xfrm>
            <a:off x="9543282" y="5892288"/>
            <a:ext cx="2124000" cy="24875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panose="020B0604020202020204" pitchFamily="34" charset="0"/>
              <a:buNone/>
              <a:defRPr sz="2200" kern="1200">
                <a:solidFill>
                  <a:schemeClr val="tx1"/>
                </a:solidFill>
                <a:latin typeface="Source Sans Pro" panose="020B0503030403020204" pitchFamily="34" charset="0"/>
                <a:ea typeface="+mn-ea"/>
                <a:cs typeface="+mn-cs"/>
              </a:defRPr>
            </a:lvl1pPr>
            <a:lvl2pPr marL="800100" indent="-3429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2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Clr>
                <a:schemeClr val="tx2"/>
              </a:buClr>
              <a:buFont typeface="System Font Regular"/>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600" dirty="0">
                <a:hlinkClick r:id="rId3"/>
              </a:rPr>
              <a:t>Image from [1]</a:t>
            </a:r>
            <a:endParaRPr lang="en-US" sz="1600" dirty="0"/>
          </a:p>
        </p:txBody>
      </p:sp>
    </p:spTree>
    <p:extLst>
      <p:ext uri="{BB962C8B-B14F-4D97-AF65-F5344CB8AC3E}">
        <p14:creationId xmlns:p14="http://schemas.microsoft.com/office/powerpoint/2010/main" val="289859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F6D8-C2BE-7621-9717-FEBD612AAB8A}"/>
              </a:ext>
            </a:extLst>
          </p:cNvPr>
          <p:cNvSpPr>
            <a:spLocks noGrp="1"/>
          </p:cNvSpPr>
          <p:nvPr>
            <p:ph type="ctrTitle"/>
          </p:nvPr>
        </p:nvSpPr>
        <p:spPr>
          <a:xfrm>
            <a:off x="742950" y="767774"/>
            <a:ext cx="5026914" cy="565726"/>
          </a:xfrm>
        </p:spPr>
        <p:txBody>
          <a:bodyPr anchor="t"/>
          <a:lstStyle/>
          <a:p>
            <a:r>
              <a:rPr lang="en-US"/>
              <a:t>Growth Mindset</a:t>
            </a:r>
          </a:p>
        </p:txBody>
      </p:sp>
      <p:sp>
        <p:nvSpPr>
          <p:cNvPr id="4" name="Text Placeholder 3">
            <a:extLst>
              <a:ext uri="{FF2B5EF4-FFF2-40B4-BE49-F238E27FC236}">
                <a16:creationId xmlns:a16="http://schemas.microsoft.com/office/drawing/2014/main" id="{9562B1BA-B463-696F-94CB-2897E21ECCF8}"/>
              </a:ext>
            </a:extLst>
          </p:cNvPr>
          <p:cNvSpPr>
            <a:spLocks noGrp="1"/>
          </p:cNvSpPr>
          <p:nvPr>
            <p:ph type="body" sz="quarter" idx="10"/>
          </p:nvPr>
        </p:nvSpPr>
        <p:spPr>
          <a:xfrm>
            <a:off x="742949" y="1333500"/>
            <a:ext cx="4938909" cy="5125353"/>
          </a:xfrm>
        </p:spPr>
        <p:txBody>
          <a:bodyPr>
            <a:noAutofit/>
          </a:bodyPr>
          <a:lstStyle/>
          <a:p>
            <a:r>
              <a:rPr lang="en-US" sz="2000" dirty="0"/>
              <a:t>“the belief that intellectual abilities are not fixed but rather can be developed, for example, through hard work, good strategies, and help and mentoring from others.” [1]</a:t>
            </a:r>
          </a:p>
          <a:p>
            <a:pPr>
              <a:spcBef>
                <a:spcPts val="1600"/>
              </a:spcBef>
              <a:spcAft>
                <a:spcPts val="0"/>
              </a:spcAft>
            </a:pPr>
            <a:r>
              <a:rPr lang="en-US" sz="2400" b="1" dirty="0">
                <a:latin typeface="Source Sans Pro Black" panose="020B0503030403020204" pitchFamily="34" charset="0"/>
              </a:rPr>
              <a:t>Why does it matter?</a:t>
            </a:r>
          </a:p>
          <a:p>
            <a:pPr marL="365760" indent="-274320">
              <a:spcBef>
                <a:spcPts val="0"/>
              </a:spcBef>
              <a:spcAft>
                <a:spcPts val="600"/>
              </a:spcAft>
              <a:buFont typeface="Arial" panose="020B0604020202020204" pitchFamily="34" charset="0"/>
              <a:buChar char="•"/>
            </a:pPr>
            <a:r>
              <a:rPr lang="en-US" sz="2000" dirty="0"/>
              <a:t>Student racial achievement gaps were half as large for faculty who reflected a growth mindset over a fixed mindset [2] </a:t>
            </a:r>
          </a:p>
          <a:p>
            <a:pPr marL="365760" indent="-274320">
              <a:spcBef>
                <a:spcPts val="0"/>
              </a:spcBef>
              <a:spcAft>
                <a:spcPts val="600"/>
              </a:spcAft>
              <a:buFont typeface="Arial" panose="020B0604020202020204" pitchFamily="34" charset="0"/>
              <a:buChar char="•"/>
            </a:pPr>
            <a:r>
              <a:rPr lang="en-US" sz="2000" dirty="0"/>
              <a:t>A faculty’s mindset was faculty characteristic that influenced achievement the strongest [2]</a:t>
            </a:r>
          </a:p>
          <a:p>
            <a:pPr marL="365760" indent="-274320">
              <a:spcBef>
                <a:spcPts val="0"/>
              </a:spcBef>
              <a:spcAft>
                <a:spcPts val="600"/>
              </a:spcAft>
              <a:buFont typeface="Arial" panose="020B0604020202020204" pitchFamily="34" charset="0"/>
              <a:buChar char="•"/>
            </a:pPr>
            <a:r>
              <a:rPr lang="en-US" sz="2000" dirty="0"/>
              <a:t>A faculty’s fixed mindset beliefs harmed student motivation and their sense of belonging. It also influenced students to adopt a fixed mindset for themselves. [3]</a:t>
            </a:r>
          </a:p>
        </p:txBody>
      </p:sp>
      <p:sp>
        <p:nvSpPr>
          <p:cNvPr id="5" name="Text Placeholder 4">
            <a:extLst>
              <a:ext uri="{FF2B5EF4-FFF2-40B4-BE49-F238E27FC236}">
                <a16:creationId xmlns:a16="http://schemas.microsoft.com/office/drawing/2014/main" id="{6CC22111-45E5-E8EA-F151-08C2E6204C28}"/>
              </a:ext>
            </a:extLst>
          </p:cNvPr>
          <p:cNvSpPr>
            <a:spLocks noGrp="1"/>
          </p:cNvSpPr>
          <p:nvPr>
            <p:ph type="body" sz="quarter" idx="13"/>
          </p:nvPr>
        </p:nvSpPr>
        <p:spPr>
          <a:xfrm>
            <a:off x="5969000" y="767774"/>
            <a:ext cx="5543550" cy="438912"/>
          </a:xfrm>
          <a:solidFill>
            <a:schemeClr val="accent6"/>
          </a:solidFill>
        </p:spPr>
        <p:txBody>
          <a:bodyPr/>
          <a:lstStyle/>
          <a:p>
            <a:r>
              <a:rPr lang="en-US"/>
              <a:t>In a small group…</a:t>
            </a:r>
          </a:p>
        </p:txBody>
      </p:sp>
      <p:sp>
        <p:nvSpPr>
          <p:cNvPr id="6" name="Text Placeholder 5">
            <a:extLst>
              <a:ext uri="{FF2B5EF4-FFF2-40B4-BE49-F238E27FC236}">
                <a16:creationId xmlns:a16="http://schemas.microsoft.com/office/drawing/2014/main" id="{3D66C8C4-99B6-2FD1-2FE1-5C293A3CD164}"/>
              </a:ext>
            </a:extLst>
          </p:cNvPr>
          <p:cNvSpPr>
            <a:spLocks noGrp="1"/>
          </p:cNvSpPr>
          <p:nvPr>
            <p:ph type="body" sz="quarter" idx="12"/>
          </p:nvPr>
        </p:nvSpPr>
        <p:spPr>
          <a:xfrm>
            <a:off x="5969000" y="1206685"/>
            <a:ext cx="5543550" cy="4851215"/>
          </a:xfrm>
        </p:spPr>
        <p:txBody>
          <a:bodyPr rIns="91440">
            <a:noAutofit/>
          </a:bodyPr>
          <a:lstStyle/>
          <a:p>
            <a:pPr>
              <a:spcBef>
                <a:spcPts val="600"/>
              </a:spcBef>
            </a:pPr>
            <a:r>
              <a:rPr lang="en-US" sz="2000"/>
              <a:t>Which of these example homework feedbacks better reflect a growth mindset?</a:t>
            </a:r>
          </a:p>
          <a:p>
            <a:pPr marL="320040">
              <a:spcBef>
                <a:spcPts val="600"/>
              </a:spcBef>
            </a:pPr>
            <a:r>
              <a:rPr lang="en-US" sz="2000"/>
              <a:t>This isn’t the correct method. As we did last Friday, you should calculate the salinity inside and outside the cell and then use the difference to figure out the concentration of ions (and their type) that flowed into the cell.</a:t>
            </a:r>
          </a:p>
          <a:p>
            <a:pPr marL="320040">
              <a:spcBef>
                <a:spcPts val="1200"/>
              </a:spcBef>
            </a:pPr>
            <a:r>
              <a:rPr lang="en-US" sz="2000"/>
              <a:t>Your calculations of salinity are correct and on the right track, but you didn’t quite use your results correctly this time. How could you adapt our approach from a similar problem last Friday to work here? Come visit office hours If you want to practice working on more examples of this type of problem together.</a:t>
            </a:r>
          </a:p>
        </p:txBody>
      </p:sp>
    </p:spTree>
    <p:extLst>
      <p:ext uri="{BB962C8B-B14F-4D97-AF65-F5344CB8AC3E}">
        <p14:creationId xmlns:p14="http://schemas.microsoft.com/office/powerpoint/2010/main" val="427826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3BEE-D385-7153-059B-4567510B2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8C7CC-C7B6-B7CB-FCE0-40BC698B2A06}"/>
              </a:ext>
            </a:extLst>
          </p:cNvPr>
          <p:cNvSpPr>
            <a:spLocks noGrp="1"/>
          </p:cNvSpPr>
          <p:nvPr>
            <p:ph type="ctrTitle"/>
          </p:nvPr>
        </p:nvSpPr>
        <p:spPr/>
        <p:txBody>
          <a:bodyPr anchor="t"/>
          <a:lstStyle/>
          <a:p>
            <a:r>
              <a:rPr lang="en-US"/>
              <a:t>Universal Design in Learning (UDL)</a:t>
            </a:r>
          </a:p>
        </p:txBody>
      </p:sp>
      <p:sp>
        <p:nvSpPr>
          <p:cNvPr id="6" name="Text Placeholder 5">
            <a:extLst>
              <a:ext uri="{FF2B5EF4-FFF2-40B4-BE49-F238E27FC236}">
                <a16:creationId xmlns:a16="http://schemas.microsoft.com/office/drawing/2014/main" id="{76EBBD3B-24EF-32A5-42F4-2CE140FEFDBE}"/>
              </a:ext>
            </a:extLst>
          </p:cNvPr>
          <p:cNvSpPr>
            <a:spLocks noGrp="1"/>
          </p:cNvSpPr>
          <p:nvPr>
            <p:ph type="body" sz="quarter" idx="10"/>
          </p:nvPr>
        </p:nvSpPr>
        <p:spPr>
          <a:xfrm>
            <a:off x="742951" y="1905000"/>
            <a:ext cx="4449536" cy="4469296"/>
          </a:xfrm>
        </p:spPr>
        <p:txBody>
          <a:bodyPr lIns="0" tIns="0" rIns="0" bIns="0" anchor="t">
            <a:noAutofit/>
          </a:bodyPr>
          <a:lstStyle/>
          <a:p>
            <a:r>
              <a:rPr lang="en-US" sz="2000"/>
              <a:t>Strategy to design learning materials and environments to be accessible to all to reduce need for individual modifications or accommodations.</a:t>
            </a:r>
          </a:p>
          <a:p>
            <a:pPr>
              <a:spcBef>
                <a:spcPts val="1600"/>
              </a:spcBef>
              <a:spcAft>
                <a:spcPts val="0"/>
              </a:spcAft>
            </a:pPr>
            <a:r>
              <a:rPr lang="en-US" sz="2500" b="1">
                <a:latin typeface="Source Sans Pro Black" panose="020B0503030403020204" pitchFamily="34" charset="0"/>
              </a:rPr>
              <a:t>Why does it matter?</a:t>
            </a:r>
          </a:p>
          <a:p>
            <a:pPr marL="365760" indent="-274320">
              <a:spcBef>
                <a:spcPts val="0"/>
              </a:spcBef>
              <a:spcAft>
                <a:spcPts val="600"/>
              </a:spcAft>
              <a:buFont typeface="Arial" panose="020B0604020202020204" pitchFamily="34" charset="0"/>
              <a:buChar char="•"/>
            </a:pPr>
            <a:r>
              <a:rPr lang="en-US" sz="2000">
                <a:latin typeface="Source Sans Pro"/>
                <a:ea typeface="Source Sans Pro"/>
              </a:rPr>
              <a:t>46.5% of incoming 2023 UO undergrads self-identify as having one or more disabilities</a:t>
            </a:r>
          </a:p>
          <a:p>
            <a:pPr marL="365760" indent="-274320">
              <a:spcBef>
                <a:spcPts val="0"/>
              </a:spcBef>
              <a:spcAft>
                <a:spcPts val="600"/>
              </a:spcAft>
              <a:buFont typeface="Arial" panose="020B0604020202020204" pitchFamily="34" charset="0"/>
              <a:buChar char="•"/>
            </a:pPr>
            <a:r>
              <a:rPr lang="en-US" sz="2000"/>
              <a:t>14% of UO undergrads have accommodations through the AEC</a:t>
            </a:r>
          </a:p>
          <a:p>
            <a:pPr marL="365760" indent="-274320">
              <a:spcBef>
                <a:spcPts val="0"/>
              </a:spcBef>
              <a:spcAft>
                <a:spcPts val="600"/>
              </a:spcAft>
              <a:buFont typeface="Arial" panose="020B0604020202020204" pitchFamily="34" charset="0"/>
              <a:buChar char="•"/>
            </a:pPr>
            <a:r>
              <a:rPr lang="en-US" sz="2000"/>
              <a:t>In 2011, 47% of UO students screened positively for major or moderate depression, 41% for anxiety.</a:t>
            </a:r>
          </a:p>
        </p:txBody>
      </p:sp>
      <p:sp>
        <p:nvSpPr>
          <p:cNvPr id="5" name="Text Placeholder 4">
            <a:extLst>
              <a:ext uri="{FF2B5EF4-FFF2-40B4-BE49-F238E27FC236}">
                <a16:creationId xmlns:a16="http://schemas.microsoft.com/office/drawing/2014/main" id="{B32DC04F-A302-EAE2-2F35-078EBC653E0F}"/>
              </a:ext>
            </a:extLst>
          </p:cNvPr>
          <p:cNvSpPr>
            <a:spLocks noGrp="1"/>
          </p:cNvSpPr>
          <p:nvPr>
            <p:ph type="body" sz="quarter" idx="13"/>
          </p:nvPr>
        </p:nvSpPr>
        <p:spPr>
          <a:xfrm>
            <a:off x="5508171" y="767774"/>
            <a:ext cx="6004379" cy="438912"/>
          </a:xfrm>
          <a:prstGeom prst="snip1Rect">
            <a:avLst>
              <a:gd name="adj" fmla="val 50000"/>
            </a:avLst>
          </a:prstGeom>
          <a:solidFill>
            <a:schemeClr val="accent3">
              <a:lumMod val="75000"/>
            </a:schemeClr>
          </a:solidFill>
        </p:spPr>
        <p:txBody>
          <a:bodyPr/>
          <a:lstStyle/>
          <a:p>
            <a:r>
              <a:rPr lang="en-US"/>
              <a:t>Key UDL Principles</a:t>
            </a:r>
          </a:p>
        </p:txBody>
      </p:sp>
      <p:sp>
        <p:nvSpPr>
          <p:cNvPr id="4" name="Text Placeholder 3">
            <a:extLst>
              <a:ext uri="{FF2B5EF4-FFF2-40B4-BE49-F238E27FC236}">
                <a16:creationId xmlns:a16="http://schemas.microsoft.com/office/drawing/2014/main" id="{7000E8B8-829A-9288-25F6-DBC76FCD2FBC}"/>
              </a:ext>
            </a:extLst>
          </p:cNvPr>
          <p:cNvSpPr>
            <a:spLocks noGrp="1"/>
          </p:cNvSpPr>
          <p:nvPr>
            <p:ph type="body" sz="quarter" idx="12"/>
          </p:nvPr>
        </p:nvSpPr>
        <p:spPr>
          <a:xfrm>
            <a:off x="5508171" y="1206686"/>
            <a:ext cx="6004379" cy="4851214"/>
          </a:xfrm>
        </p:spPr>
        <p:txBody>
          <a:bodyPr>
            <a:normAutofit/>
          </a:bodyPr>
          <a:lstStyle/>
          <a:p>
            <a:pPr marL="274320" indent="-274320">
              <a:spcAft>
                <a:spcPts val="0"/>
              </a:spcAft>
              <a:buFont typeface="+mj-lt"/>
              <a:buAutoNum type="arabicPeriod"/>
            </a:pPr>
            <a:r>
              <a:rPr lang="en-US"/>
              <a:t>Use multiple</a:t>
            </a:r>
            <a:r>
              <a:rPr lang="en-US" sz="2000"/>
              <a:t> </a:t>
            </a:r>
            <a:r>
              <a:rPr lang="en-US"/>
              <a:t>ways to share content and information</a:t>
            </a:r>
          </a:p>
          <a:p>
            <a:pPr marL="548640" indent="-182880">
              <a:spcBef>
                <a:spcPts val="0"/>
              </a:spcBef>
              <a:buFont typeface="Arial" panose="020B0604020202020204" pitchFamily="34" charset="0"/>
              <a:buChar char="•"/>
            </a:pPr>
            <a:r>
              <a:rPr lang="en-US" sz="2000" b="1"/>
              <a:t>Examples</a:t>
            </a:r>
            <a:r>
              <a:rPr lang="en-US" sz="2000"/>
              <a:t>: use texts that are screen-readable, provide multiple definitions, define acronyms.</a:t>
            </a:r>
          </a:p>
          <a:p>
            <a:pPr marL="274320" indent="-274320">
              <a:spcAft>
                <a:spcPts val="0"/>
              </a:spcAft>
              <a:buFont typeface="+mj-lt"/>
              <a:buAutoNum type="arabicPeriod" startAt="2"/>
            </a:pPr>
            <a:r>
              <a:rPr lang="en-US"/>
              <a:t>Use multiple w</a:t>
            </a:r>
            <a:r>
              <a:rPr lang="en-US" sz="2000"/>
              <a:t>ays to connect to students through their interest and motivation</a:t>
            </a:r>
          </a:p>
          <a:p>
            <a:pPr marL="548640" indent="-182880">
              <a:spcBef>
                <a:spcPts val="0"/>
              </a:spcBef>
              <a:buFont typeface="Arial" panose="020B0604020202020204" pitchFamily="34" charset="0"/>
              <a:buChar char="•"/>
            </a:pPr>
            <a:r>
              <a:rPr lang="en-US" sz="2000" b="1"/>
              <a:t>Examples:</a:t>
            </a:r>
            <a:r>
              <a:rPr lang="en-US" sz="2000"/>
              <a:t> options to engage with activities, activities authentically connect to real life, low-risk assignments, metacognitive activities.</a:t>
            </a:r>
          </a:p>
          <a:p>
            <a:pPr marL="274320" indent="-274320">
              <a:spcAft>
                <a:spcPts val="0"/>
              </a:spcAft>
              <a:buFont typeface="+mj-lt"/>
              <a:buAutoNum type="arabicPeriod" startAt="3"/>
            </a:pPr>
            <a:r>
              <a:rPr lang="en-US"/>
              <a:t>Use multiple w</a:t>
            </a:r>
            <a:r>
              <a:rPr lang="en-US" sz="2000"/>
              <a:t>ays students can demonstrate their learning</a:t>
            </a:r>
          </a:p>
          <a:p>
            <a:pPr marL="548640" indent="-182880">
              <a:spcBef>
                <a:spcPts val="0"/>
              </a:spcBef>
              <a:buFont typeface="Arial" panose="020B0604020202020204" pitchFamily="34" charset="0"/>
              <a:buChar char="•"/>
            </a:pPr>
            <a:r>
              <a:rPr lang="en-US" sz="2000" b="1"/>
              <a:t>Examples</a:t>
            </a:r>
            <a:r>
              <a:rPr lang="en-US" sz="2000"/>
              <a:t>: use accessible tools and software, different formats to turn in work, scaffold learning for students.</a:t>
            </a:r>
          </a:p>
        </p:txBody>
      </p:sp>
    </p:spTree>
    <p:extLst>
      <p:ext uri="{BB962C8B-B14F-4D97-AF65-F5344CB8AC3E}">
        <p14:creationId xmlns:p14="http://schemas.microsoft.com/office/powerpoint/2010/main" val="23195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uiExpand="1" build="p" animBg="1" autoUpdateAnimBg="0"/>
    </p:bldLst>
  </p:timing>
</p:sld>
</file>

<file path=ppt/theme/theme1.xml><?xml version="1.0" encoding="utf-8"?>
<a:theme xmlns:a="http://schemas.openxmlformats.org/drawingml/2006/main" name="UO PPT Theme 1">
  <a:themeElements>
    <a:clrScheme name="UO RGB PPT Color Theme">
      <a:dk1>
        <a:srgbClr val="000000"/>
      </a:dk1>
      <a:lt1>
        <a:srgbClr val="FFFFFF"/>
      </a:lt1>
      <a:dk2>
        <a:srgbClr val="007030"/>
      </a:dk2>
      <a:lt2>
        <a:srgbClr val="FEE11A"/>
      </a:lt2>
      <a:accent1>
        <a:srgbClr val="104734"/>
      </a:accent1>
      <a:accent2>
        <a:srgbClr val="489046"/>
      </a:accent2>
      <a:accent3>
        <a:srgbClr val="8ABB40"/>
      </a:accent3>
      <a:accent4>
        <a:srgbClr val="E2E11B"/>
      </a:accent4>
      <a:accent5>
        <a:srgbClr val="004F6E"/>
      </a:accent5>
      <a:accent6>
        <a:srgbClr val="04A3B5"/>
      </a:accent6>
      <a:hlink>
        <a:srgbClr val="00703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 PPT Theme 1" id="{89F8B8C6-6AB7-ED48-A28E-3F5B0121AFC6}" vid="{699CEEF1-B3B9-3E40-9644-22EC45337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1f0c6e-13ac-45ad-87b6-173c45bbaa8c">
      <Terms xmlns="http://schemas.microsoft.com/office/infopath/2007/PartnerControls"/>
    </lcf76f155ced4ddcb4097134ff3c332f>
    <TaxCatchAll xmlns="659c2dde-9534-40ea-bbdf-076f8a30aa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6D311AC00BED439834020FC60D3B2A" ma:contentTypeVersion="20" ma:contentTypeDescription="Create a new document." ma:contentTypeScope="" ma:versionID="d0f5d305efc3f0673813cd4883672167">
  <xsd:schema xmlns:xsd="http://www.w3.org/2001/XMLSchema" xmlns:xs="http://www.w3.org/2001/XMLSchema" xmlns:p="http://schemas.microsoft.com/office/2006/metadata/properties" xmlns:ns2="361f0c6e-13ac-45ad-87b6-173c45bbaa8c" xmlns:ns3="659c2dde-9534-40ea-bbdf-076f8a30aa24" targetNamespace="http://schemas.microsoft.com/office/2006/metadata/properties" ma:root="true" ma:fieldsID="d99cd2a31943e74b4766b8c4b89e835a" ns2:_="" ns3:_="">
    <xsd:import namespace="361f0c6e-13ac-45ad-87b6-173c45bbaa8c"/>
    <xsd:import namespace="659c2dde-9534-40ea-bbdf-076f8a30aa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f0c6e-13ac-45ad-87b6-173c45bba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1a9775-3525-4bf8-b88d-b7eef9d67d4b"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9c2dde-9534-40ea-bbdf-076f8a30aa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4c9ed9-71e4-4a5e-baf7-1d85500f989d}" ma:internalName="TaxCatchAll" ma:showField="CatchAllData" ma:web="659c2dde-9534-40ea-bbdf-076f8a30aa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0083F-A1EE-4E14-8D34-6E489AF34704}">
  <ds:schemaRefs>
    <ds:schemaRef ds:uri="http://schemas.microsoft.com/office/infopath/2007/PartnerControls"/>
    <ds:schemaRef ds:uri="http://www.w3.org/XML/1998/namespace"/>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659c2dde-9534-40ea-bbdf-076f8a30aa24"/>
    <ds:schemaRef ds:uri="361f0c6e-13ac-45ad-87b6-173c45bbaa8c"/>
    <ds:schemaRef ds:uri="http://schemas.microsoft.com/office/2006/metadata/properties"/>
  </ds:schemaRefs>
</ds:datastoreItem>
</file>

<file path=customXml/itemProps2.xml><?xml version="1.0" encoding="utf-8"?>
<ds:datastoreItem xmlns:ds="http://schemas.openxmlformats.org/officeDocument/2006/customXml" ds:itemID="{97FEDF88-085C-49BD-83C8-02CC728C9424}">
  <ds:schemaRefs>
    <ds:schemaRef ds:uri="http://schemas.microsoft.com/sharepoint/v3/contenttype/forms"/>
  </ds:schemaRefs>
</ds:datastoreItem>
</file>

<file path=customXml/itemProps3.xml><?xml version="1.0" encoding="utf-8"?>
<ds:datastoreItem xmlns:ds="http://schemas.openxmlformats.org/officeDocument/2006/customXml" ds:itemID="{3233286F-64AB-4FEF-B8B5-3ABA9A989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1f0c6e-13ac-45ad-87b6-173c45bbaa8c"/>
    <ds:schemaRef ds:uri="659c2dde-9534-40ea-bbdf-076f8a30a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TotalTime>
  <Words>5531</Words>
  <Application>Microsoft Macintosh PowerPoint</Application>
  <PresentationFormat>Widescreen</PresentationFormat>
  <Paragraphs>482</Paragraphs>
  <Slides>34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Source Sans Pro</vt:lpstr>
      <vt:lpstr>Source Sans Pro Black</vt:lpstr>
      <vt:lpstr>System Font Regular</vt:lpstr>
      <vt:lpstr>UO PPT Theme 1</vt:lpstr>
      <vt:lpstr>TEP Teaching Team Tidbits</vt:lpstr>
      <vt:lpstr>Using These Slides</vt:lpstr>
      <vt:lpstr>Contents of this Slide Deck </vt:lpstr>
      <vt:lpstr>Big Picture Ideas</vt:lpstr>
      <vt:lpstr>UO Defines  Good Teaching As…</vt:lpstr>
      <vt:lpstr>Teaching Engagement Program (TEP) &amp; GEs</vt:lpstr>
      <vt:lpstr>Student Anonymity</vt:lpstr>
      <vt:lpstr>Growth Mindset</vt:lpstr>
      <vt:lpstr>Universal Design in Learning (UDL)</vt:lpstr>
      <vt:lpstr>Metacognition</vt:lpstr>
      <vt:lpstr>Scaffolding</vt:lpstr>
      <vt:lpstr>Student Learning Skills</vt:lpstr>
      <vt:lpstr>Hidden Curriculum</vt:lpstr>
      <vt:lpstr>Hidden Curriculum 2</vt:lpstr>
      <vt:lpstr>Facilitating Class</vt:lpstr>
      <vt:lpstr>Use Student Names  and Pronouns</vt:lpstr>
      <vt:lpstr>Wait Time and Equitable Participation</vt:lpstr>
      <vt:lpstr>Active Learning</vt:lpstr>
      <vt:lpstr>Easing Students into Participation</vt:lpstr>
      <vt:lpstr>Use Student Roles  For Group Work</vt:lpstr>
      <vt:lpstr>Use Student Roles  For Group Work 2</vt:lpstr>
      <vt:lpstr>Ice-Breakers</vt:lpstr>
      <vt:lpstr>Ice-Breakers 2</vt:lpstr>
      <vt:lpstr>Active Learning Methods</vt:lpstr>
      <vt:lpstr>Minute Paper</vt:lpstr>
      <vt:lpstr>Document Analysis</vt:lpstr>
      <vt:lpstr>Think-Pair-Share</vt:lpstr>
      <vt:lpstr>Strip Sequence</vt:lpstr>
      <vt:lpstr>Exit Ticket</vt:lpstr>
      <vt:lpstr>Circle of Voices</vt:lpstr>
      <vt:lpstr>Jigsaw</vt:lpstr>
      <vt:lpstr>Small Group Discussion</vt:lpstr>
      <vt:lpstr>Gallery Walk  (Silent Discussion Wall)</vt:lpstr>
      <vt:lpstr>Closing Slide with the University of Oregon Logo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 PowerPoint Presentation Template</dc:title>
  <dc:subject/>
  <dc:creator>University Communications</dc:creator>
  <cp:keywords/>
  <dc:description/>
  <cp:lastModifiedBy>Richard Wagner</cp:lastModifiedBy>
  <cp:revision>1</cp:revision>
  <dcterms:created xsi:type="dcterms:W3CDTF">2022-05-29T02:25:42Z</dcterms:created>
  <dcterms:modified xsi:type="dcterms:W3CDTF">2025-09-09T17:18:30Z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0x0101006D6D311AC00BED439834020FC60D3B2A</vt:lpwstr>
  </property>
  <property fmtid="{D5CDD505-2E9C-101B-9397-08002B2CF9AE}" pid="3" name="MediaServiceImageTags">
    <vt:lpwstr/>
  </property>
</Properties>
</file>