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0" r:id="rId4"/>
  </p:sldMasterIdLst>
  <p:notesMasterIdLst>
    <p:notesMasterId r:id="rId31"/>
  </p:notesMasterIdLst>
  <p:sldIdLst>
    <p:sldId id="320" r:id="rId5"/>
    <p:sldId id="318" r:id="rId6"/>
    <p:sldId id="327" r:id="rId7"/>
    <p:sldId id="328" r:id="rId8"/>
    <p:sldId id="319" r:id="rId9"/>
    <p:sldId id="323" r:id="rId10"/>
    <p:sldId id="358" r:id="rId11"/>
    <p:sldId id="337" r:id="rId12"/>
    <p:sldId id="440" r:id="rId13"/>
    <p:sldId id="338" r:id="rId14"/>
    <p:sldId id="332" r:id="rId15"/>
    <p:sldId id="340" r:id="rId16"/>
    <p:sldId id="441" r:id="rId17"/>
    <p:sldId id="442" r:id="rId18"/>
    <p:sldId id="345" r:id="rId19"/>
    <p:sldId id="346" r:id="rId20"/>
    <p:sldId id="334" r:id="rId21"/>
    <p:sldId id="347" r:id="rId22"/>
    <p:sldId id="447" r:id="rId23"/>
    <p:sldId id="445" r:id="rId24"/>
    <p:sldId id="335" r:id="rId25"/>
    <p:sldId id="349" r:id="rId26"/>
    <p:sldId id="446" r:id="rId27"/>
    <p:sldId id="351" r:id="rId28"/>
    <p:sldId id="353" r:id="rId29"/>
    <p:sldId id="30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933A040-C0D2-9145-94BB-B3BA79007714}">
          <p14:sldIdLst>
            <p14:sldId id="320"/>
            <p14:sldId id="318"/>
            <p14:sldId id="327"/>
            <p14:sldId id="328"/>
            <p14:sldId id="319"/>
          </p14:sldIdLst>
        </p14:section>
        <p14:section name="Good Teaching" id="{5D5F560A-6734-4243-AD41-20DA348380C8}">
          <p14:sldIdLst>
            <p14:sldId id="323"/>
            <p14:sldId id="358"/>
            <p14:sldId id="337"/>
          </p14:sldIdLst>
        </p14:section>
        <p14:section name="Building Community" id="{C3C4E1CE-DB09-EC49-952C-70B9E55E57C3}">
          <p14:sldIdLst>
            <p14:sldId id="440"/>
            <p14:sldId id="338"/>
          </p14:sldIdLst>
        </p14:section>
        <p14:section name="BestPractices" id="{16B13247-F5DC-E64A-B3CB-6A0D0C9CF4D5}">
          <p14:sldIdLst>
            <p14:sldId id="332"/>
            <p14:sldId id="340"/>
            <p14:sldId id="441"/>
            <p14:sldId id="442"/>
            <p14:sldId id="345"/>
            <p14:sldId id="346"/>
          </p14:sldIdLst>
        </p14:section>
        <p14:section name="Prep&amp;WrapUp" id="{B2782BD4-5257-834E-9459-457CB24B7567}">
          <p14:sldIdLst>
            <p14:sldId id="334"/>
            <p14:sldId id="347"/>
            <p14:sldId id="447"/>
            <p14:sldId id="445"/>
          </p14:sldIdLst>
        </p14:section>
        <p14:section name="GetSupport" id="{ED2C9828-41F5-234A-BD76-FBAF2EEC37F3}">
          <p14:sldIdLst>
            <p14:sldId id="335"/>
            <p14:sldId id="349"/>
            <p14:sldId id="446"/>
            <p14:sldId id="351"/>
            <p14:sldId id="353"/>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11A"/>
    <a:srgbClr val="86A14E"/>
    <a:srgbClr val="5CB37C"/>
    <a:srgbClr val="00702F"/>
    <a:srgbClr val="A3DDCF"/>
    <a:srgbClr val="608CAB"/>
    <a:srgbClr val="FFC17D"/>
    <a:srgbClr val="8064A2"/>
    <a:srgbClr val="FF5F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E554BD-A3A9-6642-AEFF-21103ADC172E}" v="7" dt="2025-09-24T17:58:24.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94658"/>
  </p:normalViewPr>
  <p:slideViewPr>
    <p:cSldViewPr snapToGrid="0">
      <p:cViewPr varScale="1">
        <p:scale>
          <a:sx n="120" d="100"/>
          <a:sy n="120" d="100"/>
        </p:scale>
        <p:origin x="3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agner" userId="8ef2877b-d3c1-4f79-b68c-e8b16a325abe" providerId="ADAL" clId="{574DC47A-B4C8-5744-81FE-093C3BE76B94}"/>
    <pc:docChg chg="undo redo custSel addSld delSld modSld sldOrd modMainMaster addSection delSection modSection">
      <pc:chgData name="Richard Wagner" userId="8ef2877b-d3c1-4f79-b68c-e8b16a325abe" providerId="ADAL" clId="{574DC47A-B4C8-5744-81FE-093C3BE76B94}" dt="2025-08-12T19:06:07.877" v="535" actId="20577"/>
      <pc:docMkLst>
        <pc:docMk/>
      </pc:docMkLst>
      <pc:sldChg chg="modSp mod">
        <pc:chgData name="Richard Wagner" userId="8ef2877b-d3c1-4f79-b68c-e8b16a325abe" providerId="ADAL" clId="{574DC47A-B4C8-5744-81FE-093C3BE76B94}" dt="2025-07-24T19:51:58.467" v="122" actId="27636"/>
        <pc:sldMkLst>
          <pc:docMk/>
          <pc:sldMk cId="2791176138" sldId="319"/>
        </pc:sldMkLst>
      </pc:sldChg>
      <pc:sldChg chg="modSp mod setBg chgLayout">
        <pc:chgData name="Richard Wagner" userId="8ef2877b-d3c1-4f79-b68c-e8b16a325abe" providerId="ADAL" clId="{574DC47A-B4C8-5744-81FE-093C3BE76B94}" dt="2025-07-24T19:53:01.516" v="147" actId="20577"/>
        <pc:sldMkLst>
          <pc:docMk/>
          <pc:sldMk cId="1703204279" sldId="323"/>
        </pc:sldMkLst>
      </pc:sldChg>
      <pc:sldChg chg="del">
        <pc:chgData name="Richard Wagner" userId="8ef2877b-d3c1-4f79-b68c-e8b16a325abe" providerId="ADAL" clId="{574DC47A-B4C8-5744-81FE-093C3BE76B94}" dt="2025-07-24T19:15:51.119" v="3" actId="2696"/>
        <pc:sldMkLst>
          <pc:docMk/>
          <pc:sldMk cId="1583981797" sldId="333"/>
        </pc:sldMkLst>
      </pc:sldChg>
      <pc:sldChg chg="del">
        <pc:chgData name="Richard Wagner" userId="8ef2877b-d3c1-4f79-b68c-e8b16a325abe" providerId="ADAL" clId="{574DC47A-B4C8-5744-81FE-093C3BE76B94}" dt="2025-07-24T20:00:29.529" v="190" actId="2696"/>
        <pc:sldMkLst>
          <pc:docMk/>
          <pc:sldMk cId="1562148759" sldId="336"/>
        </pc:sldMkLst>
      </pc:sldChg>
      <pc:sldChg chg="delSp modSp mod ord delAnim modAnim">
        <pc:chgData name="Richard Wagner" userId="8ef2877b-d3c1-4f79-b68c-e8b16a325abe" providerId="ADAL" clId="{574DC47A-B4C8-5744-81FE-093C3BE76B94}" dt="2025-08-12T18:44:42.640" v="476" actId="13244"/>
        <pc:sldMkLst>
          <pc:docMk/>
          <pc:sldMk cId="1458470379" sldId="338"/>
        </pc:sldMkLst>
      </pc:sldChg>
      <pc:sldChg chg="ord">
        <pc:chgData name="Richard Wagner" userId="8ef2877b-d3c1-4f79-b68c-e8b16a325abe" providerId="ADAL" clId="{574DC47A-B4C8-5744-81FE-093C3BE76B94}" dt="2025-07-24T19:52:07.879" v="123" actId="20578"/>
        <pc:sldMkLst>
          <pc:docMk/>
          <pc:sldMk cId="687954678" sldId="339"/>
        </pc:sldMkLst>
      </pc:sldChg>
      <pc:sldChg chg="del">
        <pc:chgData name="Richard Wagner" userId="8ef2877b-d3c1-4f79-b68c-e8b16a325abe" providerId="ADAL" clId="{574DC47A-B4C8-5744-81FE-093C3BE76B94}" dt="2025-07-31T15:02:19.013" v="275" actId="2696"/>
        <pc:sldMkLst>
          <pc:docMk/>
          <pc:sldMk cId="1360356236" sldId="341"/>
        </pc:sldMkLst>
      </pc:sldChg>
      <pc:sldChg chg="del">
        <pc:chgData name="Richard Wagner" userId="8ef2877b-d3c1-4f79-b68c-e8b16a325abe" providerId="ADAL" clId="{574DC47A-B4C8-5744-81FE-093C3BE76B94}" dt="2025-07-31T15:03:27.180" v="323" actId="2696"/>
        <pc:sldMkLst>
          <pc:docMk/>
          <pc:sldMk cId="484931285" sldId="342"/>
        </pc:sldMkLst>
      </pc:sldChg>
      <pc:sldChg chg="addSp modSp mod modAnim">
        <pc:chgData name="Richard Wagner" userId="8ef2877b-d3c1-4f79-b68c-e8b16a325abe" providerId="ADAL" clId="{574DC47A-B4C8-5744-81FE-093C3BE76B94}" dt="2025-07-31T20:38:14.449" v="395" actId="20577"/>
        <pc:sldMkLst>
          <pc:docMk/>
          <pc:sldMk cId="1253107335" sldId="345"/>
        </pc:sldMkLst>
      </pc:sldChg>
      <pc:sldChg chg="modSp mod">
        <pc:chgData name="Richard Wagner" userId="8ef2877b-d3c1-4f79-b68c-e8b16a325abe" providerId="ADAL" clId="{574DC47A-B4C8-5744-81FE-093C3BE76B94}" dt="2025-07-31T19:37:09.685" v="324" actId="14861"/>
        <pc:sldMkLst>
          <pc:docMk/>
          <pc:sldMk cId="1577740154" sldId="346"/>
        </pc:sldMkLst>
      </pc:sldChg>
      <pc:sldChg chg="addSp delSp modSp mod delAnim modAnim">
        <pc:chgData name="Richard Wagner" userId="8ef2877b-d3c1-4f79-b68c-e8b16a325abe" providerId="ADAL" clId="{574DC47A-B4C8-5744-81FE-093C3BE76B94}" dt="2025-08-12T18:46:23.555" v="485" actId="13244"/>
        <pc:sldMkLst>
          <pc:docMk/>
          <pc:sldMk cId="3384241990" sldId="347"/>
        </pc:sldMkLst>
      </pc:sldChg>
      <pc:sldChg chg="addSp modSp mod modAnim">
        <pc:chgData name="Richard Wagner" userId="8ef2877b-d3c1-4f79-b68c-e8b16a325abe" providerId="ADAL" clId="{574DC47A-B4C8-5744-81FE-093C3BE76B94}" dt="2025-08-12T18:46:42.790" v="488" actId="13244"/>
        <pc:sldMkLst>
          <pc:docMk/>
          <pc:sldMk cId="1963090731" sldId="348"/>
        </pc:sldMkLst>
      </pc:sldChg>
      <pc:sldChg chg="addSp modSp mod modAnim">
        <pc:chgData name="Richard Wagner" userId="8ef2877b-d3c1-4f79-b68c-e8b16a325abe" providerId="ADAL" clId="{574DC47A-B4C8-5744-81FE-093C3BE76B94}" dt="2025-08-12T18:47:13.486" v="493" actId="13244"/>
        <pc:sldMkLst>
          <pc:docMk/>
          <pc:sldMk cId="202846139" sldId="349"/>
        </pc:sldMkLst>
      </pc:sldChg>
      <pc:sldChg chg="modSp mod">
        <pc:chgData name="Richard Wagner" userId="8ef2877b-d3c1-4f79-b68c-e8b16a325abe" providerId="ADAL" clId="{574DC47A-B4C8-5744-81FE-093C3BE76B94}" dt="2025-08-12T19:06:07.877" v="535" actId="20577"/>
        <pc:sldMkLst>
          <pc:docMk/>
          <pc:sldMk cId="4079556485" sldId="350"/>
        </pc:sldMkLst>
      </pc:sldChg>
      <pc:sldChg chg="del">
        <pc:chgData name="Richard Wagner" userId="8ef2877b-d3c1-4f79-b68c-e8b16a325abe" providerId="ADAL" clId="{574DC47A-B4C8-5744-81FE-093C3BE76B94}" dt="2025-07-24T20:00:26.077" v="189" actId="2696"/>
        <pc:sldMkLst>
          <pc:docMk/>
          <pc:sldMk cId="235334160" sldId="352"/>
        </pc:sldMkLst>
      </pc:sldChg>
      <pc:sldChg chg="modSp mod">
        <pc:chgData name="Richard Wagner" userId="8ef2877b-d3c1-4f79-b68c-e8b16a325abe" providerId="ADAL" clId="{574DC47A-B4C8-5744-81FE-093C3BE76B94}" dt="2025-08-12T18:47:43.298" v="494" actId="13244"/>
        <pc:sldMkLst>
          <pc:docMk/>
          <pc:sldMk cId="284913800" sldId="353"/>
        </pc:sldMkLst>
      </pc:sldChg>
      <pc:sldChg chg="del">
        <pc:chgData name="Richard Wagner" userId="8ef2877b-d3c1-4f79-b68c-e8b16a325abe" providerId="ADAL" clId="{574DC47A-B4C8-5744-81FE-093C3BE76B94}" dt="2025-07-24T20:00:37.520" v="193" actId="2696"/>
        <pc:sldMkLst>
          <pc:docMk/>
          <pc:sldMk cId="2666731777" sldId="354"/>
        </pc:sldMkLst>
      </pc:sldChg>
      <pc:sldChg chg="del">
        <pc:chgData name="Richard Wagner" userId="8ef2877b-d3c1-4f79-b68c-e8b16a325abe" providerId="ADAL" clId="{574DC47A-B4C8-5744-81FE-093C3BE76B94}" dt="2025-07-24T20:00:37.517" v="192" actId="2696"/>
        <pc:sldMkLst>
          <pc:docMk/>
          <pc:sldMk cId="4165989785" sldId="355"/>
        </pc:sldMkLst>
      </pc:sldChg>
      <pc:sldChg chg="del">
        <pc:chgData name="Richard Wagner" userId="8ef2877b-d3c1-4f79-b68c-e8b16a325abe" providerId="ADAL" clId="{574DC47A-B4C8-5744-81FE-093C3BE76B94}" dt="2025-07-24T20:00:37.510" v="191" actId="2696"/>
        <pc:sldMkLst>
          <pc:docMk/>
          <pc:sldMk cId="1795388196" sldId="356"/>
        </pc:sldMkLst>
      </pc:sldChg>
      <pc:sldChg chg="modSp mod">
        <pc:chgData name="Richard Wagner" userId="8ef2877b-d3c1-4f79-b68c-e8b16a325abe" providerId="ADAL" clId="{574DC47A-B4C8-5744-81FE-093C3BE76B94}" dt="2025-08-12T18:46:57.752" v="491" actId="13244"/>
        <pc:sldMkLst>
          <pc:docMk/>
          <pc:sldMk cId="2883512109" sldId="357"/>
        </pc:sldMkLst>
      </pc:sldChg>
      <pc:sldChg chg="modSp mod">
        <pc:chgData name="Richard Wagner" userId="8ef2877b-d3c1-4f79-b68c-e8b16a325abe" providerId="ADAL" clId="{574DC47A-B4C8-5744-81FE-093C3BE76B94}" dt="2025-08-12T18:44:20.588" v="473" actId="13244"/>
        <pc:sldMkLst>
          <pc:docMk/>
          <pc:sldMk cId="397270126" sldId="358"/>
        </pc:sldMkLst>
      </pc:sldChg>
      <pc:sldChg chg="modSp mod ord">
        <pc:chgData name="Richard Wagner" userId="8ef2877b-d3c1-4f79-b68c-e8b16a325abe" providerId="ADAL" clId="{574DC47A-B4C8-5744-81FE-093C3BE76B94}" dt="2025-08-12T18:46:08.285" v="484" actId="962"/>
        <pc:sldMkLst>
          <pc:docMk/>
          <pc:sldMk cId="1098588018" sldId="439"/>
        </pc:sldMkLst>
      </pc:sldChg>
      <pc:sldChg chg="modSp add mod ord setBg">
        <pc:chgData name="Richard Wagner" userId="8ef2877b-d3c1-4f79-b68c-e8b16a325abe" providerId="ADAL" clId="{574DC47A-B4C8-5744-81FE-093C3BE76B94}" dt="2025-07-24T19:53:10.615" v="166"/>
        <pc:sldMkLst>
          <pc:docMk/>
          <pc:sldMk cId="953197795" sldId="440"/>
        </pc:sldMkLst>
      </pc:sldChg>
      <pc:sldChg chg="addSp delSp modSp add mod modClrScheme addAnim delAnim chgLayout">
        <pc:chgData name="Richard Wagner" userId="8ef2877b-d3c1-4f79-b68c-e8b16a325abe" providerId="ADAL" clId="{574DC47A-B4C8-5744-81FE-093C3BE76B94}" dt="2025-08-12T18:45:39.473" v="481" actId="13244"/>
        <pc:sldMkLst>
          <pc:docMk/>
          <pc:sldMk cId="2875728031" sldId="441"/>
        </pc:sldMkLst>
      </pc:sldChg>
      <pc:sldChg chg="modSp add mod modClrScheme chgLayout">
        <pc:chgData name="Richard Wagner" userId="8ef2877b-d3c1-4f79-b68c-e8b16a325abe" providerId="ADAL" clId="{574DC47A-B4C8-5744-81FE-093C3BE76B94}" dt="2025-08-12T18:45:53.741" v="483" actId="13244"/>
        <pc:sldMkLst>
          <pc:docMk/>
          <pc:sldMk cId="1704627517" sldId="442"/>
        </pc:sldMkLst>
      </pc:sldChg>
      <pc:sldChg chg="delSp modSp add del mod delAnim modShow modNotesTx">
        <pc:chgData name="Richard Wagner" userId="8ef2877b-d3c1-4f79-b68c-e8b16a325abe" providerId="ADAL" clId="{574DC47A-B4C8-5744-81FE-093C3BE76B94}" dt="2025-07-31T20:47:29.335" v="454" actId="2696"/>
        <pc:sldMkLst>
          <pc:docMk/>
          <pc:sldMk cId="882427263" sldId="443"/>
        </pc:sldMkLst>
      </pc:sldChg>
      <pc:sldMasterChg chg="modSldLayout">
        <pc:chgData name="Richard Wagner" userId="8ef2877b-d3c1-4f79-b68c-e8b16a325abe" providerId="ADAL" clId="{574DC47A-B4C8-5744-81FE-093C3BE76B94}" dt="2025-07-31T15:00:17.612" v="227" actId="122"/>
        <pc:sldMasterMkLst>
          <pc:docMk/>
          <pc:sldMasterMk cId="270095511" sldId="2147483690"/>
        </pc:sldMasterMkLst>
        <pc:sldLayoutChg chg="modSp mod">
          <pc:chgData name="Richard Wagner" userId="8ef2877b-d3c1-4f79-b68c-e8b16a325abe" providerId="ADAL" clId="{574DC47A-B4C8-5744-81FE-093C3BE76B94}" dt="2025-07-31T14:59:31.826" v="219" actId="242"/>
          <pc:sldLayoutMkLst>
            <pc:docMk/>
            <pc:sldMasterMk cId="270095511" sldId="2147483690"/>
            <pc:sldLayoutMk cId="918225517" sldId="2147483696"/>
          </pc:sldLayoutMkLst>
        </pc:sldLayoutChg>
        <pc:sldLayoutChg chg="modSp mod">
          <pc:chgData name="Richard Wagner" userId="8ef2877b-d3c1-4f79-b68c-e8b16a325abe" providerId="ADAL" clId="{574DC47A-B4C8-5744-81FE-093C3BE76B94}" dt="2025-07-31T14:58:56.318" v="216" actId="14100"/>
          <pc:sldLayoutMkLst>
            <pc:docMk/>
            <pc:sldMasterMk cId="270095511" sldId="2147483690"/>
            <pc:sldLayoutMk cId="1332390153" sldId="2147483702"/>
          </pc:sldLayoutMkLst>
        </pc:sldLayoutChg>
        <pc:sldLayoutChg chg="modSp mod">
          <pc:chgData name="Richard Wagner" userId="8ef2877b-d3c1-4f79-b68c-e8b16a325abe" providerId="ADAL" clId="{574DC47A-B4C8-5744-81FE-093C3BE76B94}" dt="2025-07-31T14:59:08.568" v="218" actId="14100"/>
          <pc:sldLayoutMkLst>
            <pc:docMk/>
            <pc:sldMasterMk cId="270095511" sldId="2147483690"/>
            <pc:sldLayoutMk cId="527736790" sldId="2147483708"/>
          </pc:sldLayoutMkLst>
        </pc:sldLayoutChg>
        <pc:sldLayoutChg chg="modSp mod">
          <pc:chgData name="Richard Wagner" userId="8ef2877b-d3c1-4f79-b68c-e8b16a325abe" providerId="ADAL" clId="{574DC47A-B4C8-5744-81FE-093C3BE76B94}" dt="2025-07-31T14:59:59.213" v="223" actId="122"/>
          <pc:sldLayoutMkLst>
            <pc:docMk/>
            <pc:sldMasterMk cId="270095511" sldId="2147483690"/>
            <pc:sldLayoutMk cId="2495197549" sldId="2147483709"/>
          </pc:sldLayoutMkLst>
        </pc:sldLayoutChg>
        <pc:sldLayoutChg chg="modSp mod">
          <pc:chgData name="Richard Wagner" userId="8ef2877b-d3c1-4f79-b68c-e8b16a325abe" providerId="ADAL" clId="{574DC47A-B4C8-5744-81FE-093C3BE76B94}" dt="2025-07-31T15:00:17.612" v="227" actId="122"/>
          <pc:sldLayoutMkLst>
            <pc:docMk/>
            <pc:sldMasterMk cId="270095511" sldId="2147483690"/>
            <pc:sldLayoutMk cId="206537585" sldId="2147483710"/>
          </pc:sldLayoutMkLst>
        </pc:sldLayoutChg>
      </pc:sldMasterChg>
    </pc:docChg>
  </pc:docChgLst>
  <pc:docChgLst>
    <pc:chgData name="Richard Wagner" userId="8ef2877b-d3c1-4f79-b68c-e8b16a325abe" providerId="ADAL" clId="{0AEC4C5F-96B4-5C4E-8BD7-AE53BD736B95}"/>
    <pc:docChg chg="undo redo custSel addSld delSld modSld modSection">
      <pc:chgData name="Richard Wagner" userId="8ef2877b-d3c1-4f79-b68c-e8b16a325abe" providerId="ADAL" clId="{0AEC4C5F-96B4-5C4E-8BD7-AE53BD736B95}" dt="2025-09-24T17:58:24.664" v="1176" actId="18331"/>
      <pc:docMkLst>
        <pc:docMk/>
      </pc:docMkLst>
      <pc:sldChg chg="addSp delSp modSp mod delAnim modAnim modNotesTx">
        <pc:chgData name="Richard Wagner" userId="8ef2877b-d3c1-4f79-b68c-e8b16a325abe" providerId="ADAL" clId="{0AEC4C5F-96B4-5C4E-8BD7-AE53BD736B95}" dt="2025-09-23T15:20:48.634" v="1170" actId="18331"/>
        <pc:sldMkLst>
          <pc:docMk/>
          <pc:sldMk cId="2195131301" sldId="318"/>
        </pc:sldMkLst>
        <pc:spChg chg="add mod">
          <ac:chgData name="Richard Wagner" userId="8ef2877b-d3c1-4f79-b68c-e8b16a325abe" providerId="ADAL" clId="{0AEC4C5F-96B4-5C4E-8BD7-AE53BD736B95}" dt="2025-09-18T16:39:18.015" v="957" actId="20577"/>
          <ac:spMkLst>
            <pc:docMk/>
            <pc:sldMk cId="2195131301" sldId="318"/>
            <ac:spMk id="5" creationId="{DCF5A321-B50E-E72A-2906-33D639E1B523}"/>
          </ac:spMkLst>
        </pc:spChg>
        <pc:spChg chg="add del mod">
          <ac:chgData name="Richard Wagner" userId="8ef2877b-d3c1-4f79-b68c-e8b16a325abe" providerId="ADAL" clId="{0AEC4C5F-96B4-5C4E-8BD7-AE53BD736B95}" dt="2025-09-23T15:20:39.831" v="1169" actId="14100"/>
          <ac:spMkLst>
            <pc:docMk/>
            <pc:sldMk cId="2195131301" sldId="318"/>
            <ac:spMk id="12" creationId="{8F480FE5-A6F0-9BF4-8210-4A3FCE8464C6}"/>
          </ac:spMkLst>
        </pc:spChg>
        <pc:picChg chg="mod">
          <ac:chgData name="Richard Wagner" userId="8ef2877b-d3c1-4f79-b68c-e8b16a325abe" providerId="ADAL" clId="{0AEC4C5F-96B4-5C4E-8BD7-AE53BD736B95}" dt="2025-09-23T15:20:48.634" v="1170" actId="18331"/>
          <ac:picMkLst>
            <pc:docMk/>
            <pc:sldMk cId="2195131301" sldId="318"/>
            <ac:picMk id="8" creationId="{F1B8496A-36D7-5EFE-9233-B7997D6C1844}"/>
          </ac:picMkLst>
        </pc:picChg>
        <pc:picChg chg="add del">
          <ac:chgData name="Richard Wagner" userId="8ef2877b-d3c1-4f79-b68c-e8b16a325abe" providerId="ADAL" clId="{0AEC4C5F-96B4-5C4E-8BD7-AE53BD736B95}" dt="2025-09-23T15:16:31.783" v="1157" actId="478"/>
          <ac:picMkLst>
            <pc:docMk/>
            <pc:sldMk cId="2195131301" sldId="318"/>
            <ac:picMk id="14" creationId="{2765C731-39B1-1882-6EC6-7BBA2B0D615F}"/>
          </ac:picMkLst>
        </pc:picChg>
        <pc:picChg chg="add del mod">
          <ac:chgData name="Richard Wagner" userId="8ef2877b-d3c1-4f79-b68c-e8b16a325abe" providerId="ADAL" clId="{0AEC4C5F-96B4-5C4E-8BD7-AE53BD736B95}" dt="2025-09-23T15:16:30.937" v="1156" actId="478"/>
          <ac:picMkLst>
            <pc:docMk/>
            <pc:sldMk cId="2195131301" sldId="318"/>
            <ac:picMk id="17" creationId="{940F4D0F-9C17-B4E3-136C-BC03BBAEF2E1}"/>
          </ac:picMkLst>
        </pc:picChg>
      </pc:sldChg>
      <pc:sldChg chg="addSp delSp modSp mod">
        <pc:chgData name="Richard Wagner" userId="8ef2877b-d3c1-4f79-b68c-e8b16a325abe" providerId="ADAL" clId="{0AEC4C5F-96B4-5C4E-8BD7-AE53BD736B95}" dt="2025-09-22T21:45:48.018" v="1122" actId="962"/>
        <pc:sldMkLst>
          <pc:docMk/>
          <pc:sldMk cId="2173544023" sldId="320"/>
        </pc:sldMkLst>
        <pc:spChg chg="mod">
          <ac:chgData name="Richard Wagner" userId="8ef2877b-d3c1-4f79-b68c-e8b16a325abe" providerId="ADAL" clId="{0AEC4C5F-96B4-5C4E-8BD7-AE53BD736B95}" dt="2025-09-22T21:38:26.047" v="1080"/>
          <ac:spMkLst>
            <pc:docMk/>
            <pc:sldMk cId="2173544023" sldId="320"/>
            <ac:spMk id="2" creationId="{6CBF9E5D-44F3-FB98-7656-43059AC1D913}"/>
          </ac:spMkLst>
        </pc:spChg>
        <pc:spChg chg="mod">
          <ac:chgData name="Richard Wagner" userId="8ef2877b-d3c1-4f79-b68c-e8b16a325abe" providerId="ADAL" clId="{0AEC4C5F-96B4-5C4E-8BD7-AE53BD736B95}" dt="2025-09-10T22:29:15.518" v="489" actId="1038"/>
          <ac:spMkLst>
            <pc:docMk/>
            <pc:sldMk cId="2173544023" sldId="320"/>
            <ac:spMk id="8" creationId="{5B4C1A0D-DBCC-5F52-656F-7A83B7845F4B}"/>
          </ac:spMkLst>
        </pc:spChg>
        <pc:picChg chg="add mod">
          <ac:chgData name="Richard Wagner" userId="8ef2877b-d3c1-4f79-b68c-e8b16a325abe" providerId="ADAL" clId="{0AEC4C5F-96B4-5C4E-8BD7-AE53BD736B95}" dt="2025-09-22T21:45:48.018" v="1122" actId="962"/>
          <ac:picMkLst>
            <pc:docMk/>
            <pc:sldMk cId="2173544023" sldId="320"/>
            <ac:picMk id="9" creationId="{4033E328-8F65-4697-B5D7-E260A5143E03}"/>
          </ac:picMkLst>
        </pc:picChg>
      </pc:sldChg>
      <pc:sldChg chg="add del">
        <pc:chgData name="Richard Wagner" userId="8ef2877b-d3c1-4f79-b68c-e8b16a325abe" providerId="ADAL" clId="{0AEC4C5F-96B4-5C4E-8BD7-AE53BD736B95}" dt="2025-09-23T15:17:48.076" v="1162" actId="2696"/>
        <pc:sldMkLst>
          <pc:docMk/>
          <pc:sldMk cId="687954678" sldId="339"/>
        </pc:sldMkLst>
      </pc:sldChg>
      <pc:sldChg chg="modSp mod modAnim">
        <pc:chgData name="Richard Wagner" userId="8ef2877b-d3c1-4f79-b68c-e8b16a325abe" providerId="ADAL" clId="{0AEC4C5F-96B4-5C4E-8BD7-AE53BD736B95}" dt="2025-09-12T16:35:59.017" v="861"/>
        <pc:sldMkLst>
          <pc:docMk/>
          <pc:sldMk cId="3384241990" sldId="347"/>
        </pc:sldMkLst>
        <pc:spChg chg="mod">
          <ac:chgData name="Richard Wagner" userId="8ef2877b-d3c1-4f79-b68c-e8b16a325abe" providerId="ADAL" clId="{0AEC4C5F-96B4-5C4E-8BD7-AE53BD736B95}" dt="2025-09-12T16:35:28.782" v="859" actId="14100"/>
          <ac:spMkLst>
            <pc:docMk/>
            <pc:sldMk cId="3384241990" sldId="347"/>
            <ac:spMk id="3" creationId="{A8395F6B-EB2E-35C3-B391-21890BE93062}"/>
          </ac:spMkLst>
        </pc:spChg>
        <pc:spChg chg="mod">
          <ac:chgData name="Richard Wagner" userId="8ef2877b-d3c1-4f79-b68c-e8b16a325abe" providerId="ADAL" clId="{0AEC4C5F-96B4-5C4E-8BD7-AE53BD736B95}" dt="2025-09-12T16:35:33.649" v="860" actId="14100"/>
          <ac:spMkLst>
            <pc:docMk/>
            <pc:sldMk cId="3384241990" sldId="347"/>
            <ac:spMk id="11" creationId="{949D5B9D-ECAA-2C7D-0CA1-5159E63AB596}"/>
          </ac:spMkLst>
        </pc:spChg>
      </pc:sldChg>
      <pc:sldChg chg="add del">
        <pc:chgData name="Richard Wagner" userId="8ef2877b-d3c1-4f79-b68c-e8b16a325abe" providerId="ADAL" clId="{0AEC4C5F-96B4-5C4E-8BD7-AE53BD736B95}" dt="2025-09-24T17:56:15.650" v="1174" actId="2696"/>
        <pc:sldMkLst>
          <pc:docMk/>
          <pc:sldMk cId="1963090731" sldId="348"/>
        </pc:sldMkLst>
      </pc:sldChg>
      <pc:sldChg chg="delSp modSp mod delAnim modAnim">
        <pc:chgData name="Richard Wagner" userId="8ef2877b-d3c1-4f79-b68c-e8b16a325abe" providerId="ADAL" clId="{0AEC4C5F-96B4-5C4E-8BD7-AE53BD736B95}" dt="2025-09-12T16:38:08.491" v="864" actId="14100"/>
        <pc:sldMkLst>
          <pc:docMk/>
          <pc:sldMk cId="202846139" sldId="349"/>
        </pc:sldMkLst>
        <pc:spChg chg="mod">
          <ac:chgData name="Richard Wagner" userId="8ef2877b-d3c1-4f79-b68c-e8b16a325abe" providerId="ADAL" clId="{0AEC4C5F-96B4-5C4E-8BD7-AE53BD736B95}" dt="2025-09-10T21:46:03.874" v="299" actId="20577"/>
          <ac:spMkLst>
            <pc:docMk/>
            <pc:sldMk cId="202846139" sldId="349"/>
            <ac:spMk id="2" creationId="{4BACE711-D2F1-6A2C-CCE0-764C24F1F3DD}"/>
          </ac:spMkLst>
        </pc:spChg>
        <pc:spChg chg="mod">
          <ac:chgData name="Richard Wagner" userId="8ef2877b-d3c1-4f79-b68c-e8b16a325abe" providerId="ADAL" clId="{0AEC4C5F-96B4-5C4E-8BD7-AE53BD736B95}" dt="2025-09-11T22:30:29.389" v="736" actId="1038"/>
          <ac:spMkLst>
            <pc:docMk/>
            <pc:sldMk cId="202846139" sldId="349"/>
            <ac:spMk id="3" creationId="{EE207445-2E0D-CFFF-0A92-0FBA643F6390}"/>
          </ac:spMkLst>
        </pc:spChg>
        <pc:spChg chg="mod ord">
          <ac:chgData name="Richard Wagner" userId="8ef2877b-d3c1-4f79-b68c-e8b16a325abe" providerId="ADAL" clId="{0AEC4C5F-96B4-5C4E-8BD7-AE53BD736B95}" dt="2025-09-11T22:31:21.728" v="741" actId="13244"/>
          <ac:spMkLst>
            <pc:docMk/>
            <pc:sldMk cId="202846139" sldId="349"/>
            <ac:spMk id="6" creationId="{66A2B3FC-E560-B93A-ECA6-7B96BE2D352A}"/>
          </ac:spMkLst>
        </pc:spChg>
        <pc:spChg chg="mod topLvl">
          <ac:chgData name="Richard Wagner" userId="8ef2877b-d3c1-4f79-b68c-e8b16a325abe" providerId="ADAL" clId="{0AEC4C5F-96B4-5C4E-8BD7-AE53BD736B95}" dt="2025-09-11T22:30:29.389" v="736" actId="1038"/>
          <ac:spMkLst>
            <pc:docMk/>
            <pc:sldMk cId="202846139" sldId="349"/>
            <ac:spMk id="63" creationId="{70691B78-6C95-555F-05A3-A94714716475}"/>
          </ac:spMkLst>
        </pc:spChg>
        <pc:spChg chg="mod">
          <ac:chgData name="Richard Wagner" userId="8ef2877b-d3c1-4f79-b68c-e8b16a325abe" providerId="ADAL" clId="{0AEC4C5F-96B4-5C4E-8BD7-AE53BD736B95}" dt="2025-09-11T22:30:29.389" v="736" actId="1038"/>
          <ac:spMkLst>
            <pc:docMk/>
            <pc:sldMk cId="202846139" sldId="349"/>
            <ac:spMk id="65" creationId="{15C36100-599B-23CD-8414-8BC4887DF5D5}"/>
          </ac:spMkLst>
        </pc:spChg>
        <pc:spChg chg="mod">
          <ac:chgData name="Richard Wagner" userId="8ef2877b-d3c1-4f79-b68c-e8b16a325abe" providerId="ADAL" clId="{0AEC4C5F-96B4-5C4E-8BD7-AE53BD736B95}" dt="2025-09-11T22:30:29.389" v="736" actId="1038"/>
          <ac:spMkLst>
            <pc:docMk/>
            <pc:sldMk cId="202846139" sldId="349"/>
            <ac:spMk id="76" creationId="{B3E76DE1-83CA-79EC-86D0-C2C269DD3DB0}"/>
          </ac:spMkLst>
        </pc:spChg>
        <pc:spChg chg="mod ord topLvl">
          <ac:chgData name="Richard Wagner" userId="8ef2877b-d3c1-4f79-b68c-e8b16a325abe" providerId="ADAL" clId="{0AEC4C5F-96B4-5C4E-8BD7-AE53BD736B95}" dt="2025-09-11T22:31:15.091" v="738" actId="13244"/>
          <ac:spMkLst>
            <pc:docMk/>
            <pc:sldMk cId="202846139" sldId="349"/>
            <ac:spMk id="80" creationId="{47647298-105A-406D-F754-AE106C47BC92}"/>
          </ac:spMkLst>
        </pc:spChg>
        <pc:spChg chg="mod">
          <ac:chgData name="Richard Wagner" userId="8ef2877b-d3c1-4f79-b68c-e8b16a325abe" providerId="ADAL" clId="{0AEC4C5F-96B4-5C4E-8BD7-AE53BD736B95}" dt="2025-09-11T22:30:29.389" v="736" actId="1038"/>
          <ac:spMkLst>
            <pc:docMk/>
            <pc:sldMk cId="202846139" sldId="349"/>
            <ac:spMk id="82" creationId="{07CD17DE-9460-D38C-266D-51FCBC78D6E4}"/>
          </ac:spMkLst>
        </pc:spChg>
        <pc:spChg chg="mod topLvl">
          <ac:chgData name="Richard Wagner" userId="8ef2877b-d3c1-4f79-b68c-e8b16a325abe" providerId="ADAL" clId="{0AEC4C5F-96B4-5C4E-8BD7-AE53BD736B95}" dt="2025-09-11T22:26:50.159" v="707" actId="1038"/>
          <ac:spMkLst>
            <pc:docMk/>
            <pc:sldMk cId="202846139" sldId="349"/>
            <ac:spMk id="86" creationId="{62CB1D14-9897-6637-5412-D6B861C8661F}"/>
          </ac:spMkLst>
        </pc:spChg>
        <pc:spChg chg="mod">
          <ac:chgData name="Richard Wagner" userId="8ef2877b-d3c1-4f79-b68c-e8b16a325abe" providerId="ADAL" clId="{0AEC4C5F-96B4-5C4E-8BD7-AE53BD736B95}" dt="2025-09-12T16:38:08.491" v="864" actId="14100"/>
          <ac:spMkLst>
            <pc:docMk/>
            <pc:sldMk cId="202846139" sldId="349"/>
            <ac:spMk id="88" creationId="{D59B16AE-CEE8-33E4-F389-B4613EB74B90}"/>
          </ac:spMkLst>
        </pc:spChg>
        <pc:spChg chg="mod">
          <ac:chgData name="Richard Wagner" userId="8ef2877b-d3c1-4f79-b68c-e8b16a325abe" providerId="ADAL" clId="{0AEC4C5F-96B4-5C4E-8BD7-AE53BD736B95}" dt="2025-09-11T22:30:29.389" v="736" actId="1038"/>
          <ac:spMkLst>
            <pc:docMk/>
            <pc:sldMk cId="202846139" sldId="349"/>
            <ac:spMk id="112" creationId="{6D6D23A4-0A60-6551-6919-F4ECF950F34B}"/>
          </ac:spMkLst>
        </pc:spChg>
      </pc:sldChg>
      <pc:sldChg chg="modSp del">
        <pc:chgData name="Richard Wagner" userId="8ef2877b-d3c1-4f79-b68c-e8b16a325abe" providerId="ADAL" clId="{0AEC4C5F-96B4-5C4E-8BD7-AE53BD736B95}" dt="2025-09-08T22:14:58.652" v="16" actId="2696"/>
        <pc:sldMkLst>
          <pc:docMk/>
          <pc:sldMk cId="4079556485" sldId="350"/>
        </pc:sldMkLst>
      </pc:sldChg>
      <pc:sldChg chg="modSp mod modShow">
        <pc:chgData name="Richard Wagner" userId="8ef2877b-d3c1-4f79-b68c-e8b16a325abe" providerId="ADAL" clId="{0AEC4C5F-96B4-5C4E-8BD7-AE53BD736B95}" dt="2025-09-16T15:57:42.645" v="942" actId="729"/>
        <pc:sldMkLst>
          <pc:docMk/>
          <pc:sldMk cId="1423158152" sldId="351"/>
        </pc:sldMkLst>
        <pc:spChg chg="mod">
          <ac:chgData name="Richard Wagner" userId="8ef2877b-d3c1-4f79-b68c-e8b16a325abe" providerId="ADAL" clId="{0AEC4C5F-96B4-5C4E-8BD7-AE53BD736B95}" dt="2025-09-08T21:41:04.452" v="13" actId="20577"/>
          <ac:spMkLst>
            <pc:docMk/>
            <pc:sldMk cId="1423158152" sldId="351"/>
            <ac:spMk id="4" creationId="{7C8DF1E6-8D0E-D013-BCC9-9814DB2E9EC3}"/>
          </ac:spMkLst>
        </pc:spChg>
      </pc:sldChg>
      <pc:sldChg chg="addSp delSp modSp mod">
        <pc:chgData name="Richard Wagner" userId="8ef2877b-d3c1-4f79-b68c-e8b16a325abe" providerId="ADAL" clId="{0AEC4C5F-96B4-5C4E-8BD7-AE53BD736B95}" dt="2025-09-22T21:45:36.787" v="1120" actId="962"/>
        <pc:sldMkLst>
          <pc:docMk/>
          <pc:sldMk cId="284913800" sldId="353"/>
        </pc:sldMkLst>
        <pc:spChg chg="mod">
          <ac:chgData name="Richard Wagner" userId="8ef2877b-d3c1-4f79-b68c-e8b16a325abe" providerId="ADAL" clId="{0AEC4C5F-96B4-5C4E-8BD7-AE53BD736B95}" dt="2025-09-22T21:38:30.229" v="1081"/>
          <ac:spMkLst>
            <pc:docMk/>
            <pc:sldMk cId="284913800" sldId="353"/>
            <ac:spMk id="4" creationId="{15C2645E-A421-CFBE-98B5-7EF435AF38A9}"/>
          </ac:spMkLst>
        </pc:spChg>
        <pc:spChg chg="mod">
          <ac:chgData name="Richard Wagner" userId="8ef2877b-d3c1-4f79-b68c-e8b16a325abe" providerId="ADAL" clId="{0AEC4C5F-96B4-5C4E-8BD7-AE53BD736B95}" dt="2025-09-22T21:34:42.973" v="1078" actId="20577"/>
          <ac:spMkLst>
            <pc:docMk/>
            <pc:sldMk cId="284913800" sldId="353"/>
            <ac:spMk id="6" creationId="{B8E05C9B-C534-54BD-2BDC-52A04554099B}"/>
          </ac:spMkLst>
        </pc:spChg>
        <pc:spChg chg="mod">
          <ac:chgData name="Richard Wagner" userId="8ef2877b-d3c1-4f79-b68c-e8b16a325abe" providerId="ADAL" clId="{0AEC4C5F-96B4-5C4E-8BD7-AE53BD736B95}" dt="2025-09-22T21:34:51.713" v="1079" actId="1076"/>
          <ac:spMkLst>
            <pc:docMk/>
            <pc:sldMk cId="284913800" sldId="353"/>
            <ac:spMk id="7" creationId="{075F075E-8428-4AAD-BDB4-351329C0E6AE}"/>
          </ac:spMkLst>
        </pc:spChg>
        <pc:picChg chg="mod">
          <ac:chgData name="Richard Wagner" userId="8ef2877b-d3c1-4f79-b68c-e8b16a325abe" providerId="ADAL" clId="{0AEC4C5F-96B4-5C4E-8BD7-AE53BD736B95}" dt="2025-09-22T21:34:51.713" v="1079" actId="1076"/>
          <ac:picMkLst>
            <pc:docMk/>
            <pc:sldMk cId="284913800" sldId="353"/>
            <ac:picMk id="8" creationId="{D5E60FB8-DC4A-8480-CBC3-E1A097CBCEC7}"/>
          </ac:picMkLst>
        </pc:picChg>
        <pc:picChg chg="add mod">
          <ac:chgData name="Richard Wagner" userId="8ef2877b-d3c1-4f79-b68c-e8b16a325abe" providerId="ADAL" clId="{0AEC4C5F-96B4-5C4E-8BD7-AE53BD736B95}" dt="2025-09-22T21:45:36.787" v="1120" actId="962"/>
          <ac:picMkLst>
            <pc:docMk/>
            <pc:sldMk cId="284913800" sldId="353"/>
            <ac:picMk id="10" creationId="{4B1A3F6C-CA28-4C82-E217-E2823EF0B709}"/>
          </ac:picMkLst>
        </pc:picChg>
      </pc:sldChg>
      <pc:sldChg chg="add del">
        <pc:chgData name="Richard Wagner" userId="8ef2877b-d3c1-4f79-b68c-e8b16a325abe" providerId="ADAL" clId="{0AEC4C5F-96B4-5C4E-8BD7-AE53BD736B95}" dt="2025-09-08T23:04:05.462" v="52" actId="2696"/>
        <pc:sldMkLst>
          <pc:docMk/>
          <pc:sldMk cId="2883512109" sldId="357"/>
        </pc:sldMkLst>
      </pc:sldChg>
      <pc:sldChg chg="addSp delSp modSp del mod modShow">
        <pc:chgData name="Richard Wagner" userId="8ef2877b-d3c1-4f79-b68c-e8b16a325abe" providerId="ADAL" clId="{0AEC4C5F-96B4-5C4E-8BD7-AE53BD736B95}" dt="2025-09-23T15:16:41.010" v="1158" actId="2696"/>
        <pc:sldMkLst>
          <pc:docMk/>
          <pc:sldMk cId="1098588018" sldId="439"/>
        </pc:sldMkLst>
      </pc:sldChg>
      <pc:sldChg chg="modSp">
        <pc:chgData name="Richard Wagner" userId="8ef2877b-d3c1-4f79-b68c-e8b16a325abe" providerId="ADAL" clId="{0AEC4C5F-96B4-5C4E-8BD7-AE53BD736B95}" dt="2025-09-10T22:05:05" v="483" actId="20577"/>
        <pc:sldMkLst>
          <pc:docMk/>
          <pc:sldMk cId="1704627517" sldId="442"/>
        </pc:sldMkLst>
        <pc:spChg chg="mod">
          <ac:chgData name="Richard Wagner" userId="8ef2877b-d3c1-4f79-b68c-e8b16a325abe" providerId="ADAL" clId="{0AEC4C5F-96B4-5C4E-8BD7-AE53BD736B95}" dt="2025-09-10T22:05:05" v="483" actId="20577"/>
          <ac:spMkLst>
            <pc:docMk/>
            <pc:sldMk cId="1704627517" sldId="442"/>
            <ac:spMk id="6" creationId="{1B55D390-B56B-C881-4658-AB68D1F2E822}"/>
          </ac:spMkLst>
        </pc:spChg>
      </pc:sldChg>
      <pc:sldChg chg="addSp delSp modSp add del mod">
        <pc:chgData name="Richard Wagner" userId="8ef2877b-d3c1-4f79-b68c-e8b16a325abe" providerId="ADAL" clId="{0AEC4C5F-96B4-5C4E-8BD7-AE53BD736B95}" dt="2025-09-23T15:16:42.291" v="1159" actId="2696"/>
        <pc:sldMkLst>
          <pc:docMk/>
          <pc:sldMk cId="1214332247" sldId="443"/>
        </pc:sldMkLst>
      </pc:sldChg>
      <pc:sldChg chg="modSp add del mod">
        <pc:chgData name="Richard Wagner" userId="8ef2877b-d3c1-4f79-b68c-e8b16a325abe" providerId="ADAL" clId="{0AEC4C5F-96B4-5C4E-8BD7-AE53BD736B95}" dt="2025-09-16T15:47:10.612" v="913" actId="2696"/>
        <pc:sldMkLst>
          <pc:docMk/>
          <pc:sldMk cId="4147332488" sldId="444"/>
        </pc:sldMkLst>
      </pc:sldChg>
      <pc:sldChg chg="addSp modSp add mod modAnim">
        <pc:chgData name="Richard Wagner" userId="8ef2877b-d3c1-4f79-b68c-e8b16a325abe" providerId="ADAL" clId="{0AEC4C5F-96B4-5C4E-8BD7-AE53BD736B95}" dt="2025-09-10T22:23:41.637" v="486" actId="14100"/>
        <pc:sldMkLst>
          <pc:docMk/>
          <pc:sldMk cId="2808209082" sldId="445"/>
        </pc:sldMkLst>
        <pc:spChg chg="mod">
          <ac:chgData name="Richard Wagner" userId="8ef2877b-d3c1-4f79-b68c-e8b16a325abe" providerId="ADAL" clId="{0AEC4C5F-96B4-5C4E-8BD7-AE53BD736B95}" dt="2025-09-10T21:57:01.186" v="452" actId="14100"/>
          <ac:spMkLst>
            <pc:docMk/>
            <pc:sldMk cId="2808209082" sldId="445"/>
            <ac:spMk id="2" creationId="{E0744619-0905-0775-3E1B-006F600E88E2}"/>
          </ac:spMkLst>
        </pc:spChg>
        <pc:spChg chg="mod">
          <ac:chgData name="Richard Wagner" userId="8ef2877b-d3c1-4f79-b68c-e8b16a325abe" providerId="ADAL" clId="{0AEC4C5F-96B4-5C4E-8BD7-AE53BD736B95}" dt="2025-09-10T22:23:41.637" v="486" actId="14100"/>
          <ac:spMkLst>
            <pc:docMk/>
            <pc:sldMk cId="2808209082" sldId="445"/>
            <ac:spMk id="3" creationId="{B8D4786A-FBC3-7C1E-46D5-F28B5D222464}"/>
          </ac:spMkLst>
        </pc:spChg>
        <pc:spChg chg="add mod">
          <ac:chgData name="Richard Wagner" userId="8ef2877b-d3c1-4f79-b68c-e8b16a325abe" providerId="ADAL" clId="{0AEC4C5F-96B4-5C4E-8BD7-AE53BD736B95}" dt="2025-09-10T21:56:29.449" v="448" actId="1037"/>
          <ac:spMkLst>
            <pc:docMk/>
            <pc:sldMk cId="2808209082" sldId="445"/>
            <ac:spMk id="4" creationId="{48BF9FAE-D72E-2D9D-D8D9-D7BD53852089}"/>
          </ac:spMkLst>
        </pc:spChg>
        <pc:spChg chg="mod ord">
          <ac:chgData name="Richard Wagner" userId="8ef2877b-d3c1-4f79-b68c-e8b16a325abe" providerId="ADAL" clId="{0AEC4C5F-96B4-5C4E-8BD7-AE53BD736B95}" dt="2025-09-10T21:56:29.449" v="448" actId="1037"/>
          <ac:spMkLst>
            <pc:docMk/>
            <pc:sldMk cId="2808209082" sldId="445"/>
            <ac:spMk id="14" creationId="{E95270D9-C657-25AB-859E-DBC91F6DC06C}"/>
          </ac:spMkLst>
        </pc:spChg>
        <pc:spChg chg="mod ord">
          <ac:chgData name="Richard Wagner" userId="8ef2877b-d3c1-4f79-b68c-e8b16a325abe" providerId="ADAL" clId="{0AEC4C5F-96B4-5C4E-8BD7-AE53BD736B95}" dt="2025-09-10T21:56:29.449" v="448" actId="1037"/>
          <ac:spMkLst>
            <pc:docMk/>
            <pc:sldMk cId="2808209082" sldId="445"/>
            <ac:spMk id="15" creationId="{22955C2D-642C-C985-A08A-E63FDD7BA83B}"/>
          </ac:spMkLst>
        </pc:spChg>
        <pc:cxnChg chg="add mod">
          <ac:chgData name="Richard Wagner" userId="8ef2877b-d3c1-4f79-b68c-e8b16a325abe" providerId="ADAL" clId="{0AEC4C5F-96B4-5C4E-8BD7-AE53BD736B95}" dt="2025-09-10T21:56:36.145" v="449" actId="14100"/>
          <ac:cxnSpMkLst>
            <pc:docMk/>
            <pc:sldMk cId="2808209082" sldId="445"/>
            <ac:cxnSpMk id="5" creationId="{9A1EA8CD-31C8-07AC-DDA1-256BF618C4C6}"/>
          </ac:cxnSpMkLst>
        </pc:cxnChg>
      </pc:sldChg>
      <pc:sldChg chg="modSp add mod">
        <pc:chgData name="Richard Wagner" userId="8ef2877b-d3c1-4f79-b68c-e8b16a325abe" providerId="ADAL" clId="{0AEC4C5F-96B4-5C4E-8BD7-AE53BD736B95}" dt="2025-09-16T15:57:19.986" v="941" actId="114"/>
        <pc:sldMkLst>
          <pc:docMk/>
          <pc:sldMk cId="2624391558" sldId="446"/>
        </pc:sldMkLst>
        <pc:spChg chg="mod">
          <ac:chgData name="Richard Wagner" userId="8ef2877b-d3c1-4f79-b68c-e8b16a325abe" providerId="ADAL" clId="{0AEC4C5F-96B4-5C4E-8BD7-AE53BD736B95}" dt="2025-09-16T15:48:36.510" v="940" actId="20577"/>
          <ac:spMkLst>
            <pc:docMk/>
            <pc:sldMk cId="2624391558" sldId="446"/>
            <ac:spMk id="19" creationId="{934F42B7-955C-6E98-3C9A-8C9DDC24FD14}"/>
          </ac:spMkLst>
        </pc:spChg>
        <pc:graphicFrameChg chg="mod modGraphic">
          <ac:chgData name="Richard Wagner" userId="8ef2877b-d3c1-4f79-b68c-e8b16a325abe" providerId="ADAL" clId="{0AEC4C5F-96B4-5C4E-8BD7-AE53BD736B95}" dt="2025-09-16T15:57:19.986" v="941" actId="114"/>
          <ac:graphicFrameMkLst>
            <pc:docMk/>
            <pc:sldMk cId="2624391558" sldId="446"/>
            <ac:graphicFrameMk id="15" creationId="{AC61257B-204E-8D57-5384-B682B3B23840}"/>
          </ac:graphicFrameMkLst>
        </pc:graphicFrameChg>
      </pc:sldChg>
      <pc:sldChg chg="modSp add">
        <pc:chgData name="Richard Wagner" userId="8ef2877b-d3c1-4f79-b68c-e8b16a325abe" providerId="ADAL" clId="{0AEC4C5F-96B4-5C4E-8BD7-AE53BD736B95}" dt="2025-09-24T17:58:24.664" v="1176" actId="18331"/>
        <pc:sldMkLst>
          <pc:docMk/>
          <pc:sldMk cId="3288787309" sldId="447"/>
        </pc:sldMkLst>
        <pc:picChg chg="mod">
          <ac:chgData name="Richard Wagner" userId="8ef2877b-d3c1-4f79-b68c-e8b16a325abe" providerId="ADAL" clId="{0AEC4C5F-96B4-5C4E-8BD7-AE53BD736B95}" dt="2025-09-24T17:58:24.664" v="1176" actId="18331"/>
          <ac:picMkLst>
            <pc:docMk/>
            <pc:sldMk cId="3288787309" sldId="447"/>
            <ac:picMk id="11" creationId="{13AEC577-E916-91C7-7FC5-5AC5CA5C99EE}"/>
          </ac:picMkLst>
        </pc:picChg>
        <pc:picChg chg="mod">
          <ac:chgData name="Richard Wagner" userId="8ef2877b-d3c1-4f79-b68c-e8b16a325abe" providerId="ADAL" clId="{0AEC4C5F-96B4-5C4E-8BD7-AE53BD736B95}" dt="2025-09-24T17:58:15.076" v="1175" actId="18331"/>
          <ac:picMkLst>
            <pc:docMk/>
            <pc:sldMk cId="3288787309" sldId="447"/>
            <ac:picMk id="12" creationId="{FD3F7D6E-B1B2-08A1-5724-865F636FD6AA}"/>
          </ac:picMkLst>
        </pc:picChg>
      </pc:sldChg>
    </pc:docChg>
  </pc:docChgLst>
  <pc:docChgLst>
    <pc:chgData name="Richard Wagner" userId="8ef2877b-d3c1-4f79-b68c-e8b16a325abe" providerId="ADAL" clId="{ED05A188-3D01-0E41-ADF4-C5517D9F663E}"/>
    <pc:docChg chg="undo redo custSel addSld delSld modSld sldOrd modMainMaster addSection modSection">
      <pc:chgData name="Richard Wagner" userId="8ef2877b-d3c1-4f79-b68c-e8b16a325abe" providerId="ADAL" clId="{ED05A188-3D01-0E41-ADF4-C5517D9F663E}" dt="2025-07-24T19:04:21.032" v="13774" actId="729"/>
      <pc:docMkLst>
        <pc:docMk/>
      </pc:docMkLst>
      <pc:sldChg chg="del">
        <pc:chgData name="Richard Wagner" userId="8ef2877b-d3c1-4f79-b68c-e8b16a325abe" providerId="ADAL" clId="{ED05A188-3D01-0E41-ADF4-C5517D9F663E}" dt="2025-07-16T18:09:19.752" v="2967" actId="2696"/>
        <pc:sldMkLst>
          <pc:docMk/>
          <pc:sldMk cId="1587734303" sldId="291"/>
        </pc:sldMkLst>
      </pc:sldChg>
      <pc:sldChg chg="addSp delSp modSp del mod ord setBg modNotesTx">
        <pc:chgData name="Richard Wagner" userId="8ef2877b-d3c1-4f79-b68c-e8b16a325abe" providerId="ADAL" clId="{ED05A188-3D01-0E41-ADF4-C5517D9F663E}" dt="2025-07-16T17:33:54.025" v="2367" actId="2696"/>
        <pc:sldMkLst>
          <pc:docMk/>
          <pc:sldMk cId="1277899881" sldId="301"/>
        </pc:sldMkLst>
      </pc:sldChg>
      <pc:sldChg chg="del">
        <pc:chgData name="Richard Wagner" userId="8ef2877b-d3c1-4f79-b68c-e8b16a325abe" providerId="ADAL" clId="{ED05A188-3D01-0E41-ADF4-C5517D9F663E}" dt="2025-07-16T16:45:58.772" v="1946" actId="2696"/>
        <pc:sldMkLst>
          <pc:docMk/>
          <pc:sldMk cId="3635965199" sldId="302"/>
        </pc:sldMkLst>
      </pc:sldChg>
      <pc:sldChg chg="del">
        <pc:chgData name="Richard Wagner" userId="8ef2877b-d3c1-4f79-b68c-e8b16a325abe" providerId="ADAL" clId="{ED05A188-3D01-0E41-ADF4-C5517D9F663E}" dt="2025-07-16T16:45:58.993" v="1947" actId="2696"/>
        <pc:sldMkLst>
          <pc:docMk/>
          <pc:sldMk cId="1963245979" sldId="304"/>
        </pc:sldMkLst>
      </pc:sldChg>
      <pc:sldChg chg="del">
        <pc:chgData name="Richard Wagner" userId="8ef2877b-d3c1-4f79-b68c-e8b16a325abe" providerId="ADAL" clId="{ED05A188-3D01-0E41-ADF4-C5517D9F663E}" dt="2025-07-16T21:36:39.897" v="4273" actId="2696"/>
        <pc:sldMkLst>
          <pc:docMk/>
          <pc:sldMk cId="219748964" sldId="306"/>
        </pc:sldMkLst>
      </pc:sldChg>
      <pc:sldChg chg="del">
        <pc:chgData name="Richard Wagner" userId="8ef2877b-d3c1-4f79-b68c-e8b16a325abe" providerId="ADAL" clId="{ED05A188-3D01-0E41-ADF4-C5517D9F663E}" dt="2025-07-16T18:11:16.494" v="2996" actId="2696"/>
        <pc:sldMkLst>
          <pc:docMk/>
          <pc:sldMk cId="3871875964" sldId="307"/>
        </pc:sldMkLst>
      </pc:sldChg>
      <pc:sldChg chg="del">
        <pc:chgData name="Richard Wagner" userId="8ef2877b-d3c1-4f79-b68c-e8b16a325abe" providerId="ADAL" clId="{ED05A188-3D01-0E41-ADF4-C5517D9F663E}" dt="2025-07-16T21:36:39.889" v="4266" actId="2696"/>
        <pc:sldMkLst>
          <pc:docMk/>
          <pc:sldMk cId="3080709167" sldId="308"/>
        </pc:sldMkLst>
      </pc:sldChg>
      <pc:sldChg chg="del">
        <pc:chgData name="Richard Wagner" userId="8ef2877b-d3c1-4f79-b68c-e8b16a325abe" providerId="ADAL" clId="{ED05A188-3D01-0E41-ADF4-C5517D9F663E}" dt="2025-07-16T21:36:39.896" v="4272" actId="2696"/>
        <pc:sldMkLst>
          <pc:docMk/>
          <pc:sldMk cId="2032467007" sldId="309"/>
        </pc:sldMkLst>
      </pc:sldChg>
      <pc:sldChg chg="del">
        <pc:chgData name="Richard Wagner" userId="8ef2877b-d3c1-4f79-b68c-e8b16a325abe" providerId="ADAL" clId="{ED05A188-3D01-0E41-ADF4-C5517D9F663E}" dt="2025-07-16T21:36:39.893" v="4269" actId="2696"/>
        <pc:sldMkLst>
          <pc:docMk/>
          <pc:sldMk cId="2180055711" sldId="310"/>
        </pc:sldMkLst>
      </pc:sldChg>
      <pc:sldChg chg="del">
        <pc:chgData name="Richard Wagner" userId="8ef2877b-d3c1-4f79-b68c-e8b16a325abe" providerId="ADAL" clId="{ED05A188-3D01-0E41-ADF4-C5517D9F663E}" dt="2025-07-16T21:36:39.905" v="4274" actId="2696"/>
        <pc:sldMkLst>
          <pc:docMk/>
          <pc:sldMk cId="1627034062" sldId="311"/>
        </pc:sldMkLst>
      </pc:sldChg>
      <pc:sldChg chg="del">
        <pc:chgData name="Richard Wagner" userId="8ef2877b-d3c1-4f79-b68c-e8b16a325abe" providerId="ADAL" clId="{ED05A188-3D01-0E41-ADF4-C5517D9F663E}" dt="2025-07-16T21:36:39.895" v="4271" actId="2696"/>
        <pc:sldMkLst>
          <pc:docMk/>
          <pc:sldMk cId="2736887997" sldId="312"/>
        </pc:sldMkLst>
      </pc:sldChg>
      <pc:sldChg chg="del">
        <pc:chgData name="Richard Wagner" userId="8ef2877b-d3c1-4f79-b68c-e8b16a325abe" providerId="ADAL" clId="{ED05A188-3D01-0E41-ADF4-C5517D9F663E}" dt="2025-07-16T21:36:39.892" v="4268" actId="2696"/>
        <pc:sldMkLst>
          <pc:docMk/>
          <pc:sldMk cId="2451948661" sldId="313"/>
        </pc:sldMkLst>
      </pc:sldChg>
      <pc:sldChg chg="del">
        <pc:chgData name="Richard Wagner" userId="8ef2877b-d3c1-4f79-b68c-e8b16a325abe" providerId="ADAL" clId="{ED05A188-3D01-0E41-ADF4-C5517D9F663E}" dt="2025-07-16T21:36:39.892" v="4267" actId="2696"/>
        <pc:sldMkLst>
          <pc:docMk/>
          <pc:sldMk cId="3552760837" sldId="314"/>
        </pc:sldMkLst>
      </pc:sldChg>
      <pc:sldChg chg="del">
        <pc:chgData name="Richard Wagner" userId="8ef2877b-d3c1-4f79-b68c-e8b16a325abe" providerId="ADAL" clId="{ED05A188-3D01-0E41-ADF4-C5517D9F663E}" dt="2025-07-16T21:36:39.894" v="4270" actId="2696"/>
        <pc:sldMkLst>
          <pc:docMk/>
          <pc:sldMk cId="3880479000" sldId="315"/>
        </pc:sldMkLst>
      </pc:sldChg>
      <pc:sldChg chg="addSp delSp modSp del mod chgLayout">
        <pc:chgData name="Richard Wagner" userId="8ef2877b-d3c1-4f79-b68c-e8b16a325abe" providerId="ADAL" clId="{ED05A188-3D01-0E41-ADF4-C5517D9F663E}" dt="2025-07-16T21:36:39.911" v="4275" actId="2696"/>
        <pc:sldMkLst>
          <pc:docMk/>
          <pc:sldMk cId="2335046537" sldId="316"/>
        </pc:sldMkLst>
      </pc:sldChg>
      <pc:sldChg chg="addSp delSp modSp add del mod setBg modShow chgLayout modNotesTx">
        <pc:chgData name="Richard Wagner" userId="8ef2877b-d3c1-4f79-b68c-e8b16a325abe" providerId="ADAL" clId="{ED05A188-3D01-0E41-ADF4-C5517D9F663E}" dt="2025-07-16T17:30:51.418" v="2350" actId="2696"/>
        <pc:sldMkLst>
          <pc:docMk/>
          <pc:sldMk cId="3360452448" sldId="317"/>
        </pc:sldMkLst>
      </pc:sldChg>
      <pc:sldChg chg="new del">
        <pc:chgData name="Richard Wagner" userId="8ef2877b-d3c1-4f79-b68c-e8b16a325abe" providerId="ADAL" clId="{ED05A188-3D01-0E41-ADF4-C5517D9F663E}" dt="2025-07-16T16:09:41.597" v="682" actId="680"/>
        <pc:sldMkLst>
          <pc:docMk/>
          <pc:sldMk cId="432686850" sldId="318"/>
        </pc:sldMkLst>
      </pc:sldChg>
      <pc:sldChg chg="addSp delSp modSp new mod setBg modAnim modNotesTx">
        <pc:chgData name="Richard Wagner" userId="8ef2877b-d3c1-4f79-b68c-e8b16a325abe" providerId="ADAL" clId="{ED05A188-3D01-0E41-ADF4-C5517D9F663E}" dt="2025-07-24T17:02:58.924" v="13248" actId="14100"/>
        <pc:sldMkLst>
          <pc:docMk/>
          <pc:sldMk cId="2195131301" sldId="318"/>
        </pc:sldMkLst>
      </pc:sldChg>
      <pc:sldChg chg="addSp delSp modSp new add del mod modClrScheme chgLayout modNotesTx">
        <pc:chgData name="Richard Wagner" userId="8ef2877b-d3c1-4f79-b68c-e8b16a325abe" providerId="ADAL" clId="{ED05A188-3D01-0E41-ADF4-C5517D9F663E}" dt="2025-07-24T17:06:50.315" v="13266" actId="122"/>
        <pc:sldMkLst>
          <pc:docMk/>
          <pc:sldMk cId="2791176138" sldId="319"/>
        </pc:sldMkLst>
      </pc:sldChg>
      <pc:sldChg chg="modSp add del mod setBg modClrScheme modShow chgLayout modNotesTx">
        <pc:chgData name="Richard Wagner" userId="8ef2877b-d3c1-4f79-b68c-e8b16a325abe" providerId="ADAL" clId="{ED05A188-3D01-0E41-ADF4-C5517D9F663E}" dt="2025-07-24T16:20:07.490" v="12558" actId="122"/>
        <pc:sldMkLst>
          <pc:docMk/>
          <pc:sldMk cId="2173544023" sldId="320"/>
        </pc:sldMkLst>
      </pc:sldChg>
      <pc:sldChg chg="addSp delSp modSp add del mod ord setBg modShow modNotesTx">
        <pc:chgData name="Richard Wagner" userId="8ef2877b-d3c1-4f79-b68c-e8b16a325abe" providerId="ADAL" clId="{ED05A188-3D01-0E41-ADF4-C5517D9F663E}" dt="2025-07-17T16:54:37.687" v="4722" actId="2696"/>
        <pc:sldMkLst>
          <pc:docMk/>
          <pc:sldMk cId="3359353337" sldId="321"/>
        </pc:sldMkLst>
      </pc:sldChg>
      <pc:sldChg chg="new del ord">
        <pc:chgData name="Richard Wagner" userId="8ef2877b-d3c1-4f79-b68c-e8b16a325abe" providerId="ADAL" clId="{ED05A188-3D01-0E41-ADF4-C5517D9F663E}" dt="2025-07-16T17:33:20.700" v="2364" actId="680"/>
        <pc:sldMkLst>
          <pc:docMk/>
          <pc:sldMk cId="2427694988" sldId="322"/>
        </pc:sldMkLst>
      </pc:sldChg>
      <pc:sldChg chg="addSp delSp modSp new del mod modClrScheme addAnim delAnim modAnim chgLayout">
        <pc:chgData name="Richard Wagner" userId="8ef2877b-d3c1-4f79-b68c-e8b16a325abe" providerId="ADAL" clId="{ED05A188-3D01-0E41-ADF4-C5517D9F663E}" dt="2025-07-16T20:24:07.194" v="3406" actId="2696"/>
        <pc:sldMkLst>
          <pc:docMk/>
          <pc:sldMk cId="3702784600" sldId="322"/>
        </pc:sldMkLst>
      </pc:sldChg>
      <pc:sldChg chg="addSp delSp modSp new mod setBg">
        <pc:chgData name="Richard Wagner" userId="8ef2877b-d3c1-4f79-b68c-e8b16a325abe" providerId="ADAL" clId="{ED05A188-3D01-0E41-ADF4-C5517D9F663E}" dt="2025-07-16T21:35:27.619" v="4258" actId="113"/>
        <pc:sldMkLst>
          <pc:docMk/>
          <pc:sldMk cId="1703204279" sldId="323"/>
        </pc:sldMkLst>
      </pc:sldChg>
      <pc:sldChg chg="addSp delSp modSp new del mod modClrScheme chgLayout">
        <pc:chgData name="Richard Wagner" userId="8ef2877b-d3c1-4f79-b68c-e8b16a325abe" providerId="ADAL" clId="{ED05A188-3D01-0E41-ADF4-C5517D9F663E}" dt="2025-07-16T18:14:15.286" v="3091" actId="2696"/>
        <pc:sldMkLst>
          <pc:docMk/>
          <pc:sldMk cId="122557541" sldId="324"/>
        </pc:sldMkLst>
      </pc:sldChg>
      <pc:sldChg chg="addSp delSp modSp new del mod modAnim">
        <pc:chgData name="Richard Wagner" userId="8ef2877b-d3c1-4f79-b68c-e8b16a325abe" providerId="ADAL" clId="{ED05A188-3D01-0E41-ADF4-C5517D9F663E}" dt="2025-07-23T23:07:15.071" v="12425" actId="2696"/>
        <pc:sldMkLst>
          <pc:docMk/>
          <pc:sldMk cId="1681814098" sldId="325"/>
        </pc:sldMkLst>
      </pc:sldChg>
      <pc:sldChg chg="addSp delSp modSp new del mod">
        <pc:chgData name="Richard Wagner" userId="8ef2877b-d3c1-4f79-b68c-e8b16a325abe" providerId="ADAL" clId="{ED05A188-3D01-0E41-ADF4-C5517D9F663E}" dt="2025-07-16T20:56:57.110" v="3697" actId="2696"/>
        <pc:sldMkLst>
          <pc:docMk/>
          <pc:sldMk cId="223840058" sldId="326"/>
        </pc:sldMkLst>
      </pc:sldChg>
      <pc:sldChg chg="new del">
        <pc:chgData name="Richard Wagner" userId="8ef2877b-d3c1-4f79-b68c-e8b16a325abe" providerId="ADAL" clId="{ED05A188-3D01-0E41-ADF4-C5517D9F663E}" dt="2025-07-16T18:15:33.097" v="3104" actId="680"/>
        <pc:sldMkLst>
          <pc:docMk/>
          <pc:sldMk cId="850965012" sldId="326"/>
        </pc:sldMkLst>
      </pc:sldChg>
      <pc:sldChg chg="addSp delSp modSp add mod ord modClrScheme addAnim delAnim modAnim chgLayout">
        <pc:chgData name="Richard Wagner" userId="8ef2877b-d3c1-4f79-b68c-e8b16a325abe" providerId="ADAL" clId="{ED05A188-3D01-0E41-ADF4-C5517D9F663E}" dt="2025-07-24T17:41:16.074" v="13630" actId="14429"/>
        <pc:sldMkLst>
          <pc:docMk/>
          <pc:sldMk cId="3810853597" sldId="327"/>
        </pc:sldMkLst>
      </pc:sldChg>
      <pc:sldChg chg="addSp delSp modSp add mod modClrScheme addAnim delAnim modAnim chgLayout modNotesTx">
        <pc:chgData name="Richard Wagner" userId="8ef2877b-d3c1-4f79-b68c-e8b16a325abe" providerId="ADAL" clId="{ED05A188-3D01-0E41-ADF4-C5517D9F663E}" dt="2025-07-18T15:14:31.439" v="11585" actId="6549"/>
        <pc:sldMkLst>
          <pc:docMk/>
          <pc:sldMk cId="3326869359" sldId="328"/>
        </pc:sldMkLst>
      </pc:sldChg>
      <pc:sldChg chg="addSp delSp modSp add del mod modClrScheme delAnim modAnim chgLayout">
        <pc:chgData name="Richard Wagner" userId="8ef2877b-d3c1-4f79-b68c-e8b16a325abe" providerId="ADAL" clId="{ED05A188-3D01-0E41-ADF4-C5517D9F663E}" dt="2025-07-16T23:39:35.409" v="4616" actId="2696"/>
        <pc:sldMkLst>
          <pc:docMk/>
          <pc:sldMk cId="3571132318" sldId="329"/>
        </pc:sldMkLst>
      </pc:sldChg>
      <pc:sldChg chg="addSp delSp modSp add del mod">
        <pc:chgData name="Richard Wagner" userId="8ef2877b-d3c1-4f79-b68c-e8b16a325abe" providerId="ADAL" clId="{ED05A188-3D01-0E41-ADF4-C5517D9F663E}" dt="2025-07-16T21:18:55.372" v="4039" actId="2696"/>
        <pc:sldMkLst>
          <pc:docMk/>
          <pc:sldMk cId="2468114078" sldId="330"/>
        </pc:sldMkLst>
      </pc:sldChg>
      <pc:sldChg chg="addSp delSp modSp add del mod modShow">
        <pc:chgData name="Richard Wagner" userId="8ef2877b-d3c1-4f79-b68c-e8b16a325abe" providerId="ADAL" clId="{ED05A188-3D01-0E41-ADF4-C5517D9F663E}" dt="2025-07-16T22:04:12.038" v="4276" actId="2696"/>
        <pc:sldMkLst>
          <pc:docMk/>
          <pc:sldMk cId="3761702883" sldId="331"/>
        </pc:sldMkLst>
      </pc:sldChg>
      <pc:sldChg chg="modSp add mod ord setBg">
        <pc:chgData name="Richard Wagner" userId="8ef2877b-d3c1-4f79-b68c-e8b16a325abe" providerId="ADAL" clId="{ED05A188-3D01-0E41-ADF4-C5517D9F663E}" dt="2025-07-16T22:29:56.872" v="4378" actId="20577"/>
        <pc:sldMkLst>
          <pc:docMk/>
          <pc:sldMk cId="3252510061" sldId="332"/>
        </pc:sldMkLst>
      </pc:sldChg>
      <pc:sldChg chg="addSp delSp modSp add mod ord setBg modClrScheme chgLayout">
        <pc:chgData name="Richard Wagner" userId="8ef2877b-d3c1-4f79-b68c-e8b16a325abe" providerId="ADAL" clId="{ED05A188-3D01-0E41-ADF4-C5517D9F663E}" dt="2025-07-17T17:27:03.547" v="4804" actId="700"/>
        <pc:sldMkLst>
          <pc:docMk/>
          <pc:sldMk cId="1583981797" sldId="333"/>
        </pc:sldMkLst>
      </pc:sldChg>
      <pc:sldChg chg="addSp delSp modSp add mod setBg modClrScheme chgLayout">
        <pc:chgData name="Richard Wagner" userId="8ef2877b-d3c1-4f79-b68c-e8b16a325abe" providerId="ADAL" clId="{ED05A188-3D01-0E41-ADF4-C5517D9F663E}" dt="2025-07-17T20:40:25.499" v="7492" actId="700"/>
        <pc:sldMkLst>
          <pc:docMk/>
          <pc:sldMk cId="629209857" sldId="334"/>
        </pc:sldMkLst>
      </pc:sldChg>
      <pc:sldChg chg="modSp add mod setBg">
        <pc:chgData name="Richard Wagner" userId="8ef2877b-d3c1-4f79-b68c-e8b16a325abe" providerId="ADAL" clId="{ED05A188-3D01-0E41-ADF4-C5517D9F663E}" dt="2025-07-16T22:30:19.223" v="4398" actId="20577"/>
        <pc:sldMkLst>
          <pc:docMk/>
          <pc:sldMk cId="3881666231" sldId="335"/>
        </pc:sldMkLst>
      </pc:sldChg>
      <pc:sldChg chg="addSp delSp modSp new mod delAnim modAnim modShow">
        <pc:chgData name="Richard Wagner" userId="8ef2877b-d3c1-4f79-b68c-e8b16a325abe" providerId="ADAL" clId="{ED05A188-3D01-0E41-ADF4-C5517D9F663E}" dt="2025-07-17T20:13:09.466" v="6912" actId="729"/>
        <pc:sldMkLst>
          <pc:docMk/>
          <pc:sldMk cId="1562148759" sldId="336"/>
        </pc:sldMkLst>
      </pc:sldChg>
      <pc:sldChg chg="addSp delSp modSp add mod setBg modClrScheme addAnim delAnim modAnim chgLayout modNotesTx">
        <pc:chgData name="Richard Wagner" userId="8ef2877b-d3c1-4f79-b68c-e8b16a325abe" providerId="ADAL" clId="{ED05A188-3D01-0E41-ADF4-C5517D9F663E}" dt="2025-07-24T17:41:51.989" v="13632" actId="13244"/>
        <pc:sldMkLst>
          <pc:docMk/>
          <pc:sldMk cId="890645068" sldId="337"/>
        </pc:sldMkLst>
      </pc:sldChg>
      <pc:sldChg chg="modSp add del mod">
        <pc:chgData name="Richard Wagner" userId="8ef2877b-d3c1-4f79-b68c-e8b16a325abe" providerId="ADAL" clId="{ED05A188-3D01-0E41-ADF4-C5517D9F663E}" dt="2025-07-16T22:51:02.605" v="4458"/>
        <pc:sldMkLst>
          <pc:docMk/>
          <pc:sldMk cId="3321799831" sldId="337"/>
        </pc:sldMkLst>
      </pc:sldChg>
      <pc:sldChg chg="new del">
        <pc:chgData name="Richard Wagner" userId="8ef2877b-d3c1-4f79-b68c-e8b16a325abe" providerId="ADAL" clId="{ED05A188-3D01-0E41-ADF4-C5517D9F663E}" dt="2025-07-17T17:26:59.812" v="4802" actId="680"/>
        <pc:sldMkLst>
          <pc:docMk/>
          <pc:sldMk cId="69532510" sldId="338"/>
        </pc:sldMkLst>
      </pc:sldChg>
      <pc:sldChg chg="new del">
        <pc:chgData name="Richard Wagner" userId="8ef2877b-d3c1-4f79-b68c-e8b16a325abe" providerId="ADAL" clId="{ED05A188-3D01-0E41-ADF4-C5517D9F663E}" dt="2025-07-16T22:52:38.209" v="4481" actId="680"/>
        <pc:sldMkLst>
          <pc:docMk/>
          <pc:sldMk cId="385825176" sldId="338"/>
        </pc:sldMkLst>
      </pc:sldChg>
      <pc:sldChg chg="addSp delSp modSp new mod addAnim delAnim modAnim modNotesTx">
        <pc:chgData name="Richard Wagner" userId="8ef2877b-d3c1-4f79-b68c-e8b16a325abe" providerId="ADAL" clId="{ED05A188-3D01-0E41-ADF4-C5517D9F663E}" dt="2025-07-24T16:25:27.275" v="12753" actId="20577"/>
        <pc:sldMkLst>
          <pc:docMk/>
          <pc:sldMk cId="1458470379" sldId="338"/>
        </pc:sldMkLst>
      </pc:sldChg>
      <pc:sldChg chg="addSp delSp modSp new mod addAnim delAnim modAnim modShow modNotesTx">
        <pc:chgData name="Richard Wagner" userId="8ef2877b-d3c1-4f79-b68c-e8b16a325abe" providerId="ADAL" clId="{ED05A188-3D01-0E41-ADF4-C5517D9F663E}" dt="2025-07-24T17:01:09.001" v="13180" actId="1076"/>
        <pc:sldMkLst>
          <pc:docMk/>
          <pc:sldMk cId="687954678" sldId="339"/>
        </pc:sldMkLst>
      </pc:sldChg>
      <pc:sldChg chg="new del">
        <pc:chgData name="Richard Wagner" userId="8ef2877b-d3c1-4f79-b68c-e8b16a325abe" providerId="ADAL" clId="{ED05A188-3D01-0E41-ADF4-C5517D9F663E}" dt="2025-07-17T17:30:47.103" v="4904" actId="2696"/>
        <pc:sldMkLst>
          <pc:docMk/>
          <pc:sldMk cId="2910157006" sldId="339"/>
        </pc:sldMkLst>
      </pc:sldChg>
      <pc:sldChg chg="addSp delSp modSp new del mod chgLayout">
        <pc:chgData name="Richard Wagner" userId="8ef2877b-d3c1-4f79-b68c-e8b16a325abe" providerId="ADAL" clId="{ED05A188-3D01-0E41-ADF4-C5517D9F663E}" dt="2025-07-17T17:53:44.830" v="5272" actId="2696"/>
        <pc:sldMkLst>
          <pc:docMk/>
          <pc:sldMk cId="2690983319" sldId="340"/>
        </pc:sldMkLst>
      </pc:sldChg>
      <pc:sldChg chg="new del">
        <pc:chgData name="Richard Wagner" userId="8ef2877b-d3c1-4f79-b68c-e8b16a325abe" providerId="ADAL" clId="{ED05A188-3D01-0E41-ADF4-C5517D9F663E}" dt="2025-07-17T17:46:36.550" v="5241" actId="2696"/>
        <pc:sldMkLst>
          <pc:docMk/>
          <pc:sldMk cId="2733166403" sldId="340"/>
        </pc:sldMkLst>
      </pc:sldChg>
      <pc:sldChg chg="addSp delSp modSp new mod modAnim">
        <pc:chgData name="Richard Wagner" userId="8ef2877b-d3c1-4f79-b68c-e8b16a325abe" providerId="ADAL" clId="{ED05A188-3D01-0E41-ADF4-C5517D9F663E}" dt="2025-07-17T19:29:23.220" v="6897" actId="1035"/>
        <pc:sldMkLst>
          <pc:docMk/>
          <pc:sldMk cId="3455980087" sldId="340"/>
        </pc:sldMkLst>
      </pc:sldChg>
      <pc:sldChg chg="addSp delSp modSp new mod modClrScheme modAnim chgLayout">
        <pc:chgData name="Richard Wagner" userId="8ef2877b-d3c1-4f79-b68c-e8b16a325abe" providerId="ADAL" clId="{ED05A188-3D01-0E41-ADF4-C5517D9F663E}" dt="2025-07-24T16:42:09.582" v="13071" actId="1036"/>
        <pc:sldMkLst>
          <pc:docMk/>
          <pc:sldMk cId="1360356236" sldId="341"/>
        </pc:sldMkLst>
      </pc:sldChg>
      <pc:sldChg chg="addSp delSp modSp add mod addAnim delAnim modAnim modNotesTx">
        <pc:chgData name="Richard Wagner" userId="8ef2877b-d3c1-4f79-b68c-e8b16a325abe" providerId="ADAL" clId="{ED05A188-3D01-0E41-ADF4-C5517D9F663E}" dt="2025-07-24T17:42:58.901" v="13634" actId="962"/>
        <pc:sldMkLst>
          <pc:docMk/>
          <pc:sldMk cId="484931285" sldId="342"/>
        </pc:sldMkLst>
      </pc:sldChg>
      <pc:sldChg chg="addSp delSp modSp new del mod modClrScheme modAnim chgLayout">
        <pc:chgData name="Richard Wagner" userId="8ef2877b-d3c1-4f79-b68c-e8b16a325abe" providerId="ADAL" clId="{ED05A188-3D01-0E41-ADF4-C5517D9F663E}" dt="2025-07-17T20:20:11.015" v="7010" actId="2696"/>
        <pc:sldMkLst>
          <pc:docMk/>
          <pc:sldMk cId="1381490008" sldId="343"/>
        </pc:sldMkLst>
      </pc:sldChg>
      <pc:sldChg chg="new del">
        <pc:chgData name="Richard Wagner" userId="8ef2877b-d3c1-4f79-b68c-e8b16a325abe" providerId="ADAL" clId="{ED05A188-3D01-0E41-ADF4-C5517D9F663E}" dt="2025-07-17T19:11:17.285" v="6633" actId="680"/>
        <pc:sldMkLst>
          <pc:docMk/>
          <pc:sldMk cId="4207931290" sldId="343"/>
        </pc:sldMkLst>
      </pc:sldChg>
      <pc:sldChg chg="add del setBg">
        <pc:chgData name="Richard Wagner" userId="8ef2877b-d3c1-4f79-b68c-e8b16a325abe" providerId="ADAL" clId="{ED05A188-3D01-0E41-ADF4-C5517D9F663E}" dt="2025-07-17T20:12:57.978" v="6910"/>
        <pc:sldMkLst>
          <pc:docMk/>
          <pc:sldMk cId="3604798679" sldId="344"/>
        </pc:sldMkLst>
      </pc:sldChg>
      <pc:sldChg chg="addSp delSp modSp add del mod modClrScheme modAnim chgLayout">
        <pc:chgData name="Richard Wagner" userId="8ef2877b-d3c1-4f79-b68c-e8b16a325abe" providerId="ADAL" clId="{ED05A188-3D01-0E41-ADF4-C5517D9F663E}" dt="2025-07-17T20:29:08.834" v="7189" actId="2696"/>
        <pc:sldMkLst>
          <pc:docMk/>
          <pc:sldMk cId="4147620445" sldId="344"/>
        </pc:sldMkLst>
      </pc:sldChg>
      <pc:sldChg chg="delSp modSp add mod chgLayout">
        <pc:chgData name="Richard Wagner" userId="8ef2877b-d3c1-4f79-b68c-e8b16a325abe" providerId="ADAL" clId="{ED05A188-3D01-0E41-ADF4-C5517D9F663E}" dt="2025-07-17T20:28:10.936" v="7185" actId="113"/>
        <pc:sldMkLst>
          <pc:docMk/>
          <pc:sldMk cId="1253107335" sldId="345"/>
        </pc:sldMkLst>
      </pc:sldChg>
      <pc:sldChg chg="addSp modSp new mod modAnim">
        <pc:chgData name="Richard Wagner" userId="8ef2877b-d3c1-4f79-b68c-e8b16a325abe" providerId="ADAL" clId="{ED05A188-3D01-0E41-ADF4-C5517D9F663E}" dt="2025-07-17T20:33:06.091" v="7331" actId="13244"/>
        <pc:sldMkLst>
          <pc:docMk/>
          <pc:sldMk cId="1577740154" sldId="346"/>
        </pc:sldMkLst>
      </pc:sldChg>
      <pc:sldChg chg="modSp add del mod modClrScheme chgLayout">
        <pc:chgData name="Richard Wagner" userId="8ef2877b-d3c1-4f79-b68c-e8b16a325abe" providerId="ADAL" clId="{ED05A188-3D01-0E41-ADF4-C5517D9F663E}" dt="2025-07-17T20:28:31.640" v="7186" actId="2696"/>
        <pc:sldMkLst>
          <pc:docMk/>
          <pc:sldMk cId="2333705537" sldId="346"/>
        </pc:sldMkLst>
      </pc:sldChg>
      <pc:sldChg chg="new del">
        <pc:chgData name="Richard Wagner" userId="8ef2877b-d3c1-4f79-b68c-e8b16a325abe" providerId="ADAL" clId="{ED05A188-3D01-0E41-ADF4-C5517D9F663E}" dt="2025-07-17T20:40:20.714" v="7490" actId="680"/>
        <pc:sldMkLst>
          <pc:docMk/>
          <pc:sldMk cId="1376744126" sldId="347"/>
        </pc:sldMkLst>
      </pc:sldChg>
      <pc:sldChg chg="addSp delSp modSp new mod modAnim chgLayout">
        <pc:chgData name="Richard Wagner" userId="8ef2877b-d3c1-4f79-b68c-e8b16a325abe" providerId="ADAL" clId="{ED05A188-3D01-0E41-ADF4-C5517D9F663E}" dt="2025-07-24T15:03:03.355" v="12522"/>
        <pc:sldMkLst>
          <pc:docMk/>
          <pc:sldMk cId="3384241990" sldId="347"/>
        </pc:sldMkLst>
      </pc:sldChg>
      <pc:sldChg chg="addSp delSp modSp new mod modClrScheme modAnim chgLayout">
        <pc:chgData name="Richard Wagner" userId="8ef2877b-d3c1-4f79-b68c-e8b16a325abe" providerId="ADAL" clId="{ED05A188-3D01-0E41-ADF4-C5517D9F663E}" dt="2025-07-23T21:50:43.552" v="11713" actId="13244"/>
        <pc:sldMkLst>
          <pc:docMk/>
          <pc:sldMk cId="1963090731" sldId="348"/>
        </pc:sldMkLst>
      </pc:sldChg>
      <pc:sldChg chg="addSp delSp modSp new add del mod modClrScheme chgLayout">
        <pc:chgData name="Richard Wagner" userId="8ef2877b-d3c1-4f79-b68c-e8b16a325abe" providerId="ADAL" clId="{ED05A188-3D01-0E41-ADF4-C5517D9F663E}" dt="2025-07-17T20:49:09.253" v="7992" actId="2696"/>
        <pc:sldMkLst>
          <pc:docMk/>
          <pc:sldMk cId="2694834217" sldId="348"/>
        </pc:sldMkLst>
      </pc:sldChg>
      <pc:sldChg chg="addSp delSp modSp new mod modClrScheme modAnim chgLayout">
        <pc:chgData name="Richard Wagner" userId="8ef2877b-d3c1-4f79-b68c-e8b16a325abe" providerId="ADAL" clId="{ED05A188-3D01-0E41-ADF4-C5517D9F663E}" dt="2025-07-24T19:04:11.279" v="13773"/>
        <pc:sldMkLst>
          <pc:docMk/>
          <pc:sldMk cId="202846139" sldId="349"/>
        </pc:sldMkLst>
      </pc:sldChg>
      <pc:sldChg chg="addSp delSp modSp add del mod">
        <pc:chgData name="Richard Wagner" userId="8ef2877b-d3c1-4f79-b68c-e8b16a325abe" providerId="ADAL" clId="{ED05A188-3D01-0E41-ADF4-C5517D9F663E}" dt="2025-07-17T23:15:11.394" v="9255" actId="2696"/>
        <pc:sldMkLst>
          <pc:docMk/>
          <pc:sldMk cId="1077037665" sldId="350"/>
        </pc:sldMkLst>
      </pc:sldChg>
      <pc:sldChg chg="addSp delSp modSp new mod modClrScheme modAnim chgLayout">
        <pc:chgData name="Richard Wagner" userId="8ef2877b-d3c1-4f79-b68c-e8b16a325abe" providerId="ADAL" clId="{ED05A188-3D01-0E41-ADF4-C5517D9F663E}" dt="2025-07-24T17:45:31.573" v="13729"/>
        <pc:sldMkLst>
          <pc:docMk/>
          <pc:sldMk cId="4079556485" sldId="350"/>
        </pc:sldMkLst>
      </pc:sldChg>
      <pc:sldChg chg="addSp delSp modSp new mod modShow">
        <pc:chgData name="Richard Wagner" userId="8ef2877b-d3c1-4f79-b68c-e8b16a325abe" providerId="ADAL" clId="{ED05A188-3D01-0E41-ADF4-C5517D9F663E}" dt="2025-07-24T19:04:21.032" v="13774" actId="729"/>
        <pc:sldMkLst>
          <pc:docMk/>
          <pc:sldMk cId="1423158152" sldId="351"/>
        </pc:sldMkLst>
      </pc:sldChg>
      <pc:sldChg chg="addSp delSp modSp add del mod chgLayout">
        <pc:chgData name="Richard Wagner" userId="8ef2877b-d3c1-4f79-b68c-e8b16a325abe" providerId="ADAL" clId="{ED05A188-3D01-0E41-ADF4-C5517D9F663E}" dt="2025-07-17T23:08:11.211" v="8965" actId="2696"/>
        <pc:sldMkLst>
          <pc:docMk/>
          <pc:sldMk cId="1511804269" sldId="351"/>
        </pc:sldMkLst>
      </pc:sldChg>
      <pc:sldChg chg="new del">
        <pc:chgData name="Richard Wagner" userId="8ef2877b-d3c1-4f79-b68c-e8b16a325abe" providerId="ADAL" clId="{ED05A188-3D01-0E41-ADF4-C5517D9F663E}" dt="2025-07-17T23:42:37.633" v="10316" actId="680"/>
        <pc:sldMkLst>
          <pc:docMk/>
          <pc:sldMk cId="2832563971" sldId="351"/>
        </pc:sldMkLst>
      </pc:sldChg>
      <pc:sldChg chg="new del">
        <pc:chgData name="Richard Wagner" userId="8ef2877b-d3c1-4f79-b68c-e8b16a325abe" providerId="ADAL" clId="{ED05A188-3D01-0E41-ADF4-C5517D9F663E}" dt="2025-07-17T23:57:00.965" v="11159" actId="680"/>
        <pc:sldMkLst>
          <pc:docMk/>
          <pc:sldMk cId="3666002325" sldId="351"/>
        </pc:sldMkLst>
      </pc:sldChg>
      <pc:sldChg chg="addSp delSp modSp add mod addAnim delAnim modAnim">
        <pc:chgData name="Richard Wagner" userId="8ef2877b-d3c1-4f79-b68c-e8b16a325abe" providerId="ADAL" clId="{ED05A188-3D01-0E41-ADF4-C5517D9F663E}" dt="2025-07-18T00:04:49.692" v="11350" actId="478"/>
        <pc:sldMkLst>
          <pc:docMk/>
          <pc:sldMk cId="235334160" sldId="352"/>
        </pc:sldMkLst>
      </pc:sldChg>
      <pc:sldChg chg="addSp modSp new mod modAnim">
        <pc:chgData name="Richard Wagner" userId="8ef2877b-d3c1-4f79-b68c-e8b16a325abe" providerId="ADAL" clId="{ED05A188-3D01-0E41-ADF4-C5517D9F663E}" dt="2025-07-23T22:41:25.168" v="12085" actId="1076"/>
        <pc:sldMkLst>
          <pc:docMk/>
          <pc:sldMk cId="284913800" sldId="353"/>
        </pc:sldMkLst>
      </pc:sldChg>
      <pc:sldChg chg="modSp add del">
        <pc:chgData name="Richard Wagner" userId="8ef2877b-d3c1-4f79-b68c-e8b16a325abe" providerId="ADAL" clId="{ED05A188-3D01-0E41-ADF4-C5517D9F663E}" dt="2025-07-18T00:03:08.359" v="11321" actId="2696"/>
        <pc:sldMkLst>
          <pc:docMk/>
          <pc:sldMk cId="440362324" sldId="353"/>
        </pc:sldMkLst>
      </pc:sldChg>
      <pc:sldChg chg="new del">
        <pc:chgData name="Richard Wagner" userId="8ef2877b-d3c1-4f79-b68c-e8b16a325abe" providerId="ADAL" clId="{ED05A188-3D01-0E41-ADF4-C5517D9F663E}" dt="2025-07-18T15:17:53.479" v="11619" actId="680"/>
        <pc:sldMkLst>
          <pc:docMk/>
          <pc:sldMk cId="604129973" sldId="354"/>
        </pc:sldMkLst>
      </pc:sldChg>
      <pc:sldChg chg="addSp delSp modSp new mod modClrScheme modShow chgLayout">
        <pc:chgData name="Richard Wagner" userId="8ef2877b-d3c1-4f79-b68c-e8b16a325abe" providerId="ADAL" clId="{ED05A188-3D01-0E41-ADF4-C5517D9F663E}" dt="2025-07-24T17:01:19.417" v="13183" actId="729"/>
        <pc:sldMkLst>
          <pc:docMk/>
          <pc:sldMk cId="2666731777" sldId="354"/>
        </pc:sldMkLst>
      </pc:sldChg>
      <pc:sldChg chg="new del">
        <pc:chgData name="Richard Wagner" userId="8ef2877b-d3c1-4f79-b68c-e8b16a325abe" providerId="ADAL" clId="{ED05A188-3D01-0E41-ADF4-C5517D9F663E}" dt="2025-07-23T22:23:06.929" v="11715" actId="680"/>
        <pc:sldMkLst>
          <pc:docMk/>
          <pc:sldMk cId="2971832172" sldId="354"/>
        </pc:sldMkLst>
      </pc:sldChg>
      <pc:sldChg chg="addSp delSp modSp new mod modClrScheme modAnim modShow chgLayout">
        <pc:chgData name="Richard Wagner" userId="8ef2877b-d3c1-4f79-b68c-e8b16a325abe" providerId="ADAL" clId="{ED05A188-3D01-0E41-ADF4-C5517D9F663E}" dt="2025-07-24T17:01:19.417" v="13183" actId="729"/>
        <pc:sldMkLst>
          <pc:docMk/>
          <pc:sldMk cId="4165989785" sldId="355"/>
        </pc:sldMkLst>
      </pc:sldChg>
      <pc:sldChg chg="new del">
        <pc:chgData name="Richard Wagner" userId="8ef2877b-d3c1-4f79-b68c-e8b16a325abe" providerId="ADAL" clId="{ED05A188-3D01-0E41-ADF4-C5517D9F663E}" dt="2025-07-23T22:24:35.435" v="11783" actId="680"/>
        <pc:sldMkLst>
          <pc:docMk/>
          <pc:sldMk cId="4251413749" sldId="355"/>
        </pc:sldMkLst>
      </pc:sldChg>
      <pc:sldChg chg="addSp delSp modSp new mod modClrScheme modAnim modShow chgLayout">
        <pc:chgData name="Richard Wagner" userId="8ef2877b-d3c1-4f79-b68c-e8b16a325abe" providerId="ADAL" clId="{ED05A188-3D01-0E41-ADF4-C5517D9F663E}" dt="2025-07-24T17:01:19.417" v="13183" actId="729"/>
        <pc:sldMkLst>
          <pc:docMk/>
          <pc:sldMk cId="1795388196" sldId="356"/>
        </pc:sldMkLst>
      </pc:sldChg>
      <pc:sldChg chg="new del">
        <pc:chgData name="Richard Wagner" userId="8ef2877b-d3c1-4f79-b68c-e8b16a325abe" providerId="ADAL" clId="{ED05A188-3D01-0E41-ADF4-C5517D9F663E}" dt="2025-07-23T22:29:32.771" v="11892" actId="680"/>
        <pc:sldMkLst>
          <pc:docMk/>
          <pc:sldMk cId="3874004719" sldId="356"/>
        </pc:sldMkLst>
      </pc:sldChg>
      <pc:sldChg chg="addSp delSp modSp new mod delAnim modAnim">
        <pc:chgData name="Richard Wagner" userId="8ef2877b-d3c1-4f79-b68c-e8b16a325abe" providerId="ADAL" clId="{ED05A188-3D01-0E41-ADF4-C5517D9F663E}" dt="2025-07-24T17:01:10.936" v="13182" actId="20577"/>
        <pc:sldMkLst>
          <pc:docMk/>
          <pc:sldMk cId="2883512109" sldId="357"/>
        </pc:sldMkLst>
      </pc:sldChg>
      <pc:sldChg chg="addSp delSp modSp add mod modClrScheme delAnim chgLayout modNotesTx">
        <pc:chgData name="Richard Wagner" userId="8ef2877b-d3c1-4f79-b68c-e8b16a325abe" providerId="ADAL" clId="{ED05A188-3D01-0E41-ADF4-C5517D9F663E}" dt="2025-07-23T23:16:28.335" v="12469" actId="18131"/>
        <pc:sldMkLst>
          <pc:docMk/>
          <pc:sldMk cId="397270126" sldId="358"/>
        </pc:sldMkLst>
      </pc:sldChg>
      <pc:sldChg chg="add del">
        <pc:chgData name="Richard Wagner" userId="8ef2877b-d3c1-4f79-b68c-e8b16a325abe" providerId="ADAL" clId="{ED05A188-3D01-0E41-ADF4-C5517D9F663E}" dt="2025-07-17T22:54:22.910" v="8298"/>
        <pc:sldMkLst>
          <pc:docMk/>
          <pc:sldMk cId="3064439938" sldId="399"/>
        </pc:sldMkLst>
      </pc:sldChg>
      <pc:sldChg chg="add del">
        <pc:chgData name="Richard Wagner" userId="8ef2877b-d3c1-4f79-b68c-e8b16a325abe" providerId="ADAL" clId="{ED05A188-3D01-0E41-ADF4-C5517D9F663E}" dt="2025-07-16T22:26:19.539" v="4281"/>
        <pc:sldMkLst>
          <pc:docMk/>
          <pc:sldMk cId="3046826015" sldId="428"/>
        </pc:sldMkLst>
      </pc:sldChg>
      <pc:sldChg chg="addSp delSp modSp add del mod modClrScheme chgLayout">
        <pc:chgData name="Richard Wagner" userId="8ef2877b-d3c1-4f79-b68c-e8b16a325abe" providerId="ADAL" clId="{ED05A188-3D01-0E41-ADF4-C5517D9F663E}" dt="2025-07-24T18:30:12.718" v="13730" actId="2696"/>
        <pc:sldMkLst>
          <pc:docMk/>
          <pc:sldMk cId="133550761" sldId="439"/>
        </pc:sldMkLst>
      </pc:sldChg>
      <pc:sldChg chg="add ord">
        <pc:chgData name="Richard Wagner" userId="8ef2877b-d3c1-4f79-b68c-e8b16a325abe" providerId="ADAL" clId="{ED05A188-3D01-0E41-ADF4-C5517D9F663E}" dt="2025-07-24T18:38:14.397" v="13732" actId="20578"/>
        <pc:sldMkLst>
          <pc:docMk/>
          <pc:sldMk cId="1098588018" sldId="439"/>
        </pc:sldMkLst>
      </pc:sldChg>
      <pc:sldChg chg="new del">
        <pc:chgData name="Richard Wagner" userId="8ef2877b-d3c1-4f79-b68c-e8b16a325abe" providerId="ADAL" clId="{ED05A188-3D01-0E41-ADF4-C5517D9F663E}" dt="2025-07-24T17:04:18.085" v="13250" actId="680"/>
        <pc:sldMkLst>
          <pc:docMk/>
          <pc:sldMk cId="883963876" sldId="440"/>
        </pc:sldMkLst>
      </pc:sldChg>
      <pc:sldMasterChg chg="modSldLayout">
        <pc:chgData name="Richard Wagner" userId="8ef2877b-d3c1-4f79-b68c-e8b16a325abe" providerId="ADAL" clId="{ED05A188-3D01-0E41-ADF4-C5517D9F663E}" dt="2025-07-24T17:06:40.291" v="13264" actId="14100"/>
        <pc:sldMasterMkLst>
          <pc:docMk/>
          <pc:sldMasterMk cId="270095511" sldId="2147483690"/>
        </pc:sldMasterMkLst>
        <pc:sldLayoutChg chg="addSp delSp modSp mod">
          <pc:chgData name="Richard Wagner" userId="8ef2877b-d3c1-4f79-b68c-e8b16a325abe" providerId="ADAL" clId="{ED05A188-3D01-0E41-ADF4-C5517D9F663E}" dt="2025-07-18T00:49:46.160" v="11549" actId="962"/>
          <pc:sldLayoutMkLst>
            <pc:docMk/>
            <pc:sldMasterMk cId="270095511" sldId="2147483690"/>
            <pc:sldLayoutMk cId="918225517" sldId="2147483696"/>
          </pc:sldLayoutMkLst>
        </pc:sldLayoutChg>
        <pc:sldLayoutChg chg="addSp delSp modSp mod">
          <pc:chgData name="Richard Wagner" userId="8ef2877b-d3c1-4f79-b68c-e8b16a325abe" providerId="ADAL" clId="{ED05A188-3D01-0E41-ADF4-C5517D9F663E}" dt="2025-07-16T17:52:10.753" v="2828" actId="242"/>
          <pc:sldLayoutMkLst>
            <pc:docMk/>
            <pc:sldMasterMk cId="270095511" sldId="2147483690"/>
            <pc:sldLayoutMk cId="4100488556" sldId="2147483698"/>
          </pc:sldLayoutMkLst>
        </pc:sldLayoutChg>
        <pc:sldLayoutChg chg="addSp modSp mod">
          <pc:chgData name="Richard Wagner" userId="8ef2877b-d3c1-4f79-b68c-e8b16a325abe" providerId="ADAL" clId="{ED05A188-3D01-0E41-ADF4-C5517D9F663E}" dt="2025-07-16T17:52:13.817" v="2829" actId="242"/>
          <pc:sldLayoutMkLst>
            <pc:docMk/>
            <pc:sldMasterMk cId="270095511" sldId="2147483690"/>
            <pc:sldLayoutMk cId="1274614327" sldId="2147483699"/>
          </pc:sldLayoutMkLst>
        </pc:sldLayoutChg>
        <pc:sldLayoutChg chg="addSp modSp mod">
          <pc:chgData name="Richard Wagner" userId="8ef2877b-d3c1-4f79-b68c-e8b16a325abe" providerId="ADAL" clId="{ED05A188-3D01-0E41-ADF4-C5517D9F663E}" dt="2025-07-16T17:52:17.006" v="2830" actId="242"/>
          <pc:sldLayoutMkLst>
            <pc:docMk/>
            <pc:sldMasterMk cId="270095511" sldId="2147483690"/>
            <pc:sldLayoutMk cId="3992638810" sldId="2147483700"/>
          </pc:sldLayoutMkLst>
        </pc:sldLayoutChg>
        <pc:sldLayoutChg chg="addSp modSp mod">
          <pc:chgData name="Richard Wagner" userId="8ef2877b-d3c1-4f79-b68c-e8b16a325abe" providerId="ADAL" clId="{ED05A188-3D01-0E41-ADF4-C5517D9F663E}" dt="2025-07-17T19:26:36.315" v="6838" actId="14100"/>
          <pc:sldLayoutMkLst>
            <pc:docMk/>
            <pc:sldMasterMk cId="270095511" sldId="2147483690"/>
            <pc:sldLayoutMk cId="381127760" sldId="2147483701"/>
          </pc:sldLayoutMkLst>
        </pc:sldLayoutChg>
        <pc:sldLayoutChg chg="addSp modSp mod">
          <pc:chgData name="Richard Wagner" userId="8ef2877b-d3c1-4f79-b68c-e8b16a325abe" providerId="ADAL" clId="{ED05A188-3D01-0E41-ADF4-C5517D9F663E}" dt="2025-07-16T17:04:55.475" v="2136" actId="962"/>
          <pc:sldLayoutMkLst>
            <pc:docMk/>
            <pc:sldMasterMk cId="270095511" sldId="2147483690"/>
            <pc:sldLayoutMk cId="1332390153" sldId="2147483702"/>
          </pc:sldLayoutMkLst>
        </pc:sldLayoutChg>
        <pc:sldLayoutChg chg="addSp modSp mod">
          <pc:chgData name="Richard Wagner" userId="8ef2877b-d3c1-4f79-b68c-e8b16a325abe" providerId="ADAL" clId="{ED05A188-3D01-0E41-ADF4-C5517D9F663E}" dt="2025-07-16T17:52:02.300" v="2827" actId="242"/>
          <pc:sldLayoutMkLst>
            <pc:docMk/>
            <pc:sldMasterMk cId="270095511" sldId="2147483690"/>
            <pc:sldLayoutMk cId="2656984232" sldId="2147483703"/>
          </pc:sldLayoutMkLst>
        </pc:sldLayoutChg>
        <pc:sldLayoutChg chg="addSp modSp setBg">
          <pc:chgData name="Richard Wagner" userId="8ef2877b-d3c1-4f79-b68c-e8b16a325abe" providerId="ADAL" clId="{ED05A188-3D01-0E41-ADF4-C5517D9F663E}" dt="2025-07-16T16:45:28.431" v="1945"/>
          <pc:sldLayoutMkLst>
            <pc:docMk/>
            <pc:sldMasterMk cId="270095511" sldId="2147483690"/>
            <pc:sldLayoutMk cId="1731176424" sldId="2147483704"/>
          </pc:sldLayoutMkLst>
        </pc:sldLayoutChg>
        <pc:sldLayoutChg chg="addSp modSp mod">
          <pc:chgData name="Richard Wagner" userId="8ef2877b-d3c1-4f79-b68c-e8b16a325abe" providerId="ADAL" clId="{ED05A188-3D01-0E41-ADF4-C5517D9F663E}" dt="2025-07-17T18:05:17.608" v="5330" actId="242"/>
          <pc:sldLayoutMkLst>
            <pc:docMk/>
            <pc:sldMasterMk cId="270095511" sldId="2147483690"/>
            <pc:sldLayoutMk cId="3148169572" sldId="2147483705"/>
          </pc:sldLayoutMkLst>
        </pc:sldLayoutChg>
        <pc:sldLayoutChg chg="addSp modSp mod">
          <pc:chgData name="Richard Wagner" userId="8ef2877b-d3c1-4f79-b68c-e8b16a325abe" providerId="ADAL" clId="{ED05A188-3D01-0E41-ADF4-C5517D9F663E}" dt="2025-07-16T17:04:31.496" v="2131" actId="962"/>
          <pc:sldLayoutMkLst>
            <pc:docMk/>
            <pc:sldMasterMk cId="270095511" sldId="2147483690"/>
            <pc:sldLayoutMk cId="1986931536" sldId="2147483706"/>
          </pc:sldLayoutMkLst>
        </pc:sldLayoutChg>
        <pc:sldLayoutChg chg="addSp modSp mod">
          <pc:chgData name="Richard Wagner" userId="8ef2877b-d3c1-4f79-b68c-e8b16a325abe" providerId="ADAL" clId="{ED05A188-3D01-0E41-ADF4-C5517D9F663E}" dt="2025-07-16T17:05:03.330" v="2137" actId="962"/>
          <pc:sldLayoutMkLst>
            <pc:docMk/>
            <pc:sldMasterMk cId="270095511" sldId="2147483690"/>
            <pc:sldLayoutMk cId="760795034" sldId="2147483707"/>
          </pc:sldLayoutMkLst>
        </pc:sldLayoutChg>
        <pc:sldLayoutChg chg="modSp mod">
          <pc:chgData name="Richard Wagner" userId="8ef2877b-d3c1-4f79-b68c-e8b16a325abe" providerId="ADAL" clId="{ED05A188-3D01-0E41-ADF4-C5517D9F663E}" dt="2025-07-16T17:52:24.281" v="2831" actId="242"/>
          <pc:sldLayoutMkLst>
            <pc:docMk/>
            <pc:sldMasterMk cId="270095511" sldId="2147483690"/>
            <pc:sldLayoutMk cId="527736790" sldId="2147483708"/>
          </pc:sldLayoutMkLst>
        </pc:sldLayoutChg>
        <pc:sldLayoutChg chg="addSp delSp modSp mod">
          <pc:chgData name="Richard Wagner" userId="8ef2877b-d3c1-4f79-b68c-e8b16a325abe" providerId="ADAL" clId="{ED05A188-3D01-0E41-ADF4-C5517D9F663E}" dt="2025-07-17T18:03:44.364" v="5305" actId="14100"/>
          <pc:sldLayoutMkLst>
            <pc:docMk/>
            <pc:sldMasterMk cId="270095511" sldId="2147483690"/>
            <pc:sldLayoutMk cId="2495197549" sldId="2147483709"/>
          </pc:sldLayoutMkLst>
        </pc:sldLayoutChg>
        <pc:sldLayoutChg chg="modSp mod">
          <pc:chgData name="Richard Wagner" userId="8ef2877b-d3c1-4f79-b68c-e8b16a325abe" providerId="ADAL" clId="{ED05A188-3D01-0E41-ADF4-C5517D9F663E}" dt="2025-07-24T17:06:40.291" v="13264" actId="14100"/>
          <pc:sldLayoutMkLst>
            <pc:docMk/>
            <pc:sldMasterMk cId="270095511" sldId="2147483690"/>
            <pc:sldLayoutMk cId="206537585" sldId="214748371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75854-5449-5742-91FA-1BEFEDB4C830}" type="datetimeFigureOut">
              <a:rPr lang="en-US" smtClean="0"/>
              <a:t>9/24/25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2C29B-0625-D449-A9A3-8E855D4044E2}" type="slidenum">
              <a:rPr lang="en-US" smtClean="0"/>
              <a:t>‹#›</a:t>
            </a:fld>
            <a:endParaRPr lang="en-US"/>
          </a:p>
        </p:txBody>
      </p:sp>
    </p:spTree>
    <p:extLst>
      <p:ext uri="{BB962C8B-B14F-4D97-AF65-F5344CB8AC3E}">
        <p14:creationId xmlns:p14="http://schemas.microsoft.com/office/powerpoint/2010/main" val="250706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424F9-895E-BBA3-D011-80FD0275B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A2807-2918-E5C0-6E87-C0F8F5E61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145FA-00AB-61ED-8225-BB991801D10E}"/>
              </a:ext>
            </a:extLst>
          </p:cNvPr>
          <p:cNvSpPr>
            <a:spLocks noGrp="1"/>
          </p:cNvSpPr>
          <p:nvPr>
            <p:ph type="body" idx="1"/>
          </p:nvPr>
        </p:nvSpPr>
        <p:spPr/>
        <p:txBody>
          <a:bodyPr/>
          <a:lstStyle/>
          <a:p>
            <a:r>
              <a:rPr lang="en-US"/>
              <a:t>QR code and link needs updated for 2025</a:t>
            </a:r>
          </a:p>
        </p:txBody>
      </p:sp>
      <p:sp>
        <p:nvSpPr>
          <p:cNvPr id="4" name="Slide Number Placeholder 3">
            <a:extLst>
              <a:ext uri="{FF2B5EF4-FFF2-40B4-BE49-F238E27FC236}">
                <a16:creationId xmlns:a16="http://schemas.microsoft.com/office/drawing/2014/main" id="{7057C178-AE71-CBC9-8510-C25A63D60823}"/>
              </a:ext>
            </a:extLst>
          </p:cNvPr>
          <p:cNvSpPr>
            <a:spLocks noGrp="1"/>
          </p:cNvSpPr>
          <p:nvPr>
            <p:ph type="sldNum" sz="quarter" idx="5"/>
          </p:nvPr>
        </p:nvSpPr>
        <p:spPr/>
        <p:txBody>
          <a:bodyPr/>
          <a:lstStyle/>
          <a:p>
            <a:fld id="{7B52C29B-0625-D449-A9A3-8E855D4044E2}" type="slidenum">
              <a:rPr lang="en-US" smtClean="0"/>
              <a:t>0</a:t>
            </a:fld>
            <a:endParaRPr lang="en-US"/>
          </a:p>
        </p:txBody>
      </p:sp>
    </p:spTree>
    <p:extLst>
      <p:ext uri="{BB962C8B-B14F-4D97-AF65-F5344CB8AC3E}">
        <p14:creationId xmlns:p14="http://schemas.microsoft.com/office/powerpoint/2010/main" val="3622415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9D346-85AA-DD17-0D46-D02D18457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AA610-F4AB-4D96-5FEB-9412382B8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E8FD6-72E1-9065-3DA7-A48E096DF1D4}"/>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Your job is not to make sure students have right answer</a:t>
            </a:r>
            <a:r>
              <a:rPr lang="en-US" sz="1200">
                <a:effectLst/>
                <a:latin typeface="Calibri" panose="020F0502020204030204" pitchFamily="34" charset="0"/>
                <a:ea typeface="Calibri" panose="020F0502020204030204" pitchFamily="34" charset="0"/>
                <a:cs typeface="Times New Roman" panose="02020603050405020304" pitchFamily="18" charset="0"/>
              </a:rPr>
              <a:t>.  It’s to help them understand concepts, think for themselves.</a:t>
            </a:r>
          </a:p>
          <a:p>
            <a:endParaRPr lang="en-US"/>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Model the way a scientist/expert approaches solving a problem.  What kinds of questions do you ask to help you figure things out? Is there a routine you can demonstrate?</a:t>
            </a:r>
          </a:p>
          <a:p>
            <a:endParaRPr lang="en-US"/>
          </a:p>
        </p:txBody>
      </p:sp>
      <p:sp>
        <p:nvSpPr>
          <p:cNvPr id="4" name="Slide Number Placeholder 3">
            <a:extLst>
              <a:ext uri="{FF2B5EF4-FFF2-40B4-BE49-F238E27FC236}">
                <a16:creationId xmlns:a16="http://schemas.microsoft.com/office/drawing/2014/main" id="{21E1981E-709D-75F0-AEEE-9134C323CDB2}"/>
              </a:ext>
            </a:extLst>
          </p:cNvPr>
          <p:cNvSpPr>
            <a:spLocks noGrp="1"/>
          </p:cNvSpPr>
          <p:nvPr>
            <p:ph type="sldNum" sz="quarter" idx="5"/>
          </p:nvPr>
        </p:nvSpPr>
        <p:spPr/>
        <p:txBody>
          <a:bodyPr/>
          <a:lstStyle/>
          <a:p>
            <a:fld id="{7B52C29B-0625-D449-A9A3-8E855D4044E2}" type="slidenum">
              <a:rPr lang="en-US" smtClean="0"/>
              <a:t>13</a:t>
            </a:fld>
            <a:endParaRPr lang="en-US"/>
          </a:p>
        </p:txBody>
      </p:sp>
    </p:spTree>
    <p:extLst>
      <p:ext uri="{BB962C8B-B14F-4D97-AF65-F5344CB8AC3E}">
        <p14:creationId xmlns:p14="http://schemas.microsoft.com/office/powerpoint/2010/main" val="2282378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A6F49-74D6-AEC8-E393-316CB4DF8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639F4-BE99-C257-8B48-B0D406E1D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D42F8-0B31-35B3-540E-0D4C46306323}"/>
              </a:ext>
            </a:extLst>
          </p:cNvPr>
          <p:cNvSpPr>
            <a:spLocks noGrp="1"/>
          </p:cNvSpPr>
          <p:nvPr>
            <p:ph type="body" idx="1"/>
          </p:nvPr>
        </p:nvSpPr>
        <p:spPr/>
        <p:txBody>
          <a:bodyPr/>
          <a:lstStyle/>
          <a:p>
            <a:r>
              <a:rPr lang="en-US"/>
              <a:t>Black box – question goes in, box goes </a:t>
            </a:r>
            <a:r>
              <a:rPr lang="en-US" err="1"/>
              <a:t>brrrr</a:t>
            </a:r>
            <a:r>
              <a:rPr lang="en-US"/>
              <a:t>, answer comes out. Want students to put together what is going in INSIDE the box.</a:t>
            </a:r>
          </a:p>
          <a:p>
            <a:endParaRPr lang="en-US"/>
          </a:p>
          <a:p>
            <a:r>
              <a:rPr lang="en-US"/>
              <a:t>GEs from non-mathematical fields may way to focus on the middle question. What are some similar questions that you could ask for your discipline?</a:t>
            </a:r>
          </a:p>
        </p:txBody>
      </p:sp>
      <p:sp>
        <p:nvSpPr>
          <p:cNvPr id="4" name="Slide Number Placeholder 3">
            <a:extLst>
              <a:ext uri="{FF2B5EF4-FFF2-40B4-BE49-F238E27FC236}">
                <a16:creationId xmlns:a16="http://schemas.microsoft.com/office/drawing/2014/main" id="{53A8602F-9442-E41F-A1AD-F5B72C4FBAD2}"/>
              </a:ext>
            </a:extLst>
          </p:cNvPr>
          <p:cNvSpPr>
            <a:spLocks noGrp="1"/>
          </p:cNvSpPr>
          <p:nvPr>
            <p:ph type="sldNum" sz="quarter" idx="5"/>
          </p:nvPr>
        </p:nvSpPr>
        <p:spPr/>
        <p:txBody>
          <a:bodyPr/>
          <a:lstStyle/>
          <a:p>
            <a:fld id="{7B52C29B-0625-D449-A9A3-8E855D4044E2}" type="slidenum">
              <a:rPr lang="en-US" smtClean="0"/>
              <a:t>14</a:t>
            </a:fld>
            <a:endParaRPr lang="en-US"/>
          </a:p>
        </p:txBody>
      </p:sp>
    </p:spTree>
    <p:extLst>
      <p:ext uri="{BB962C8B-B14F-4D97-AF65-F5344CB8AC3E}">
        <p14:creationId xmlns:p14="http://schemas.microsoft.com/office/powerpoint/2010/main" val="524850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Debrief by asking about situations that stood out to you. Courses of actions that others wrote or said to about that were interesting to you.</a:t>
            </a:r>
          </a:p>
        </p:txBody>
      </p:sp>
      <p:sp>
        <p:nvSpPr>
          <p:cNvPr id="4" name="Slide Number Placeholder 3"/>
          <p:cNvSpPr>
            <a:spLocks noGrp="1"/>
          </p:cNvSpPr>
          <p:nvPr>
            <p:ph type="sldNum" sz="quarter" idx="5"/>
          </p:nvPr>
        </p:nvSpPr>
        <p:spPr/>
        <p:txBody>
          <a:bodyPr/>
          <a:lstStyle/>
          <a:p>
            <a:fld id="{7B52C29B-0625-D449-A9A3-8E855D4044E2}" type="slidenum">
              <a:rPr lang="en-US" smtClean="0"/>
              <a:t>15</a:t>
            </a:fld>
            <a:endParaRPr lang="en-US"/>
          </a:p>
        </p:txBody>
      </p:sp>
    </p:spTree>
    <p:extLst>
      <p:ext uri="{BB962C8B-B14F-4D97-AF65-F5344CB8AC3E}">
        <p14:creationId xmlns:p14="http://schemas.microsoft.com/office/powerpoint/2010/main" val="400105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52C29B-0625-D449-A9A3-8E855D4044E2}" type="slidenum">
              <a:rPr lang="en-US" smtClean="0"/>
              <a:t>21</a:t>
            </a:fld>
            <a:endParaRPr lang="en-US"/>
          </a:p>
        </p:txBody>
      </p:sp>
    </p:spTree>
    <p:extLst>
      <p:ext uri="{BB962C8B-B14F-4D97-AF65-F5344CB8AC3E}">
        <p14:creationId xmlns:p14="http://schemas.microsoft.com/office/powerpoint/2010/main" val="115207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52C29B-0625-D449-A9A3-8E855D4044E2}" type="slidenum">
              <a:rPr lang="en-US" smtClean="0"/>
              <a:t>25</a:t>
            </a:fld>
            <a:endParaRPr lang="en-US"/>
          </a:p>
        </p:txBody>
      </p:sp>
    </p:spTree>
    <p:extLst>
      <p:ext uri="{BB962C8B-B14F-4D97-AF65-F5344CB8AC3E}">
        <p14:creationId xmlns:p14="http://schemas.microsoft.com/office/powerpoint/2010/main" val="82047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Introduce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Call out of registrants departments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”Lab” is a big umbrella covering hands-on learning by students. Many folks are likely from natural sciences and STEM fields. Also have some art, architecture, and music folks who certainly lead students in learning physical techniques in arts. Social science and humanities – sociology, anthropology, disability studies – teaching students to design studies, analyze governmental data sets, examine artifacts.</a:t>
            </a:r>
          </a:p>
          <a:p>
            <a:endParaRPr lang="en-US"/>
          </a:p>
        </p:txBody>
      </p:sp>
      <p:sp>
        <p:nvSpPr>
          <p:cNvPr id="4" name="Slide Number Placeholder 3"/>
          <p:cNvSpPr>
            <a:spLocks noGrp="1"/>
          </p:cNvSpPr>
          <p:nvPr>
            <p:ph type="sldNum" sz="quarter" idx="5"/>
          </p:nvPr>
        </p:nvSpPr>
        <p:spPr/>
        <p:txBody>
          <a:bodyPr/>
          <a:lstStyle/>
          <a:p>
            <a:fld id="{7B52C29B-0625-D449-A9A3-8E855D4044E2}" type="slidenum">
              <a:rPr lang="en-US" smtClean="0"/>
              <a:t>1</a:t>
            </a:fld>
            <a:endParaRPr lang="en-US"/>
          </a:p>
        </p:txBody>
      </p:sp>
    </p:spTree>
    <p:extLst>
      <p:ext uri="{BB962C8B-B14F-4D97-AF65-F5344CB8AC3E}">
        <p14:creationId xmlns:p14="http://schemas.microsoft.com/office/powerpoint/2010/main" val="355698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Possible discussion: Experience with teaching?</a:t>
            </a:r>
          </a:p>
          <a:p>
            <a:endParaRPr lang="en-US"/>
          </a:p>
        </p:txBody>
      </p:sp>
      <p:sp>
        <p:nvSpPr>
          <p:cNvPr id="4" name="Slide Number Placeholder 3"/>
          <p:cNvSpPr>
            <a:spLocks noGrp="1"/>
          </p:cNvSpPr>
          <p:nvPr>
            <p:ph type="sldNum" sz="quarter" idx="5"/>
          </p:nvPr>
        </p:nvSpPr>
        <p:spPr/>
        <p:txBody>
          <a:bodyPr/>
          <a:lstStyle/>
          <a:p>
            <a:fld id="{7B52C29B-0625-D449-A9A3-8E855D4044E2}" type="slidenum">
              <a:rPr lang="en-US" smtClean="0"/>
              <a:t>3</a:t>
            </a:fld>
            <a:endParaRPr lang="en-US"/>
          </a:p>
        </p:txBody>
      </p:sp>
    </p:spTree>
    <p:extLst>
      <p:ext uri="{BB962C8B-B14F-4D97-AF65-F5344CB8AC3E}">
        <p14:creationId xmlns:p14="http://schemas.microsoft.com/office/powerpoint/2010/main" val="151965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Your supervisor, lead TA, lab coordinator, or someone else will get into nitty-gritty of what to do on the first day, safety, grading, etc.</a:t>
            </a:r>
          </a:p>
        </p:txBody>
      </p:sp>
      <p:sp>
        <p:nvSpPr>
          <p:cNvPr id="4" name="Slide Number Placeholder 3"/>
          <p:cNvSpPr>
            <a:spLocks noGrp="1"/>
          </p:cNvSpPr>
          <p:nvPr>
            <p:ph type="sldNum" sz="quarter" idx="5"/>
          </p:nvPr>
        </p:nvSpPr>
        <p:spPr/>
        <p:txBody>
          <a:bodyPr/>
          <a:lstStyle/>
          <a:p>
            <a:fld id="{7B52C29B-0625-D449-A9A3-8E855D4044E2}" type="slidenum">
              <a:rPr lang="en-US" smtClean="0"/>
              <a:t>4</a:t>
            </a:fld>
            <a:endParaRPr lang="en-US"/>
          </a:p>
        </p:txBody>
      </p:sp>
    </p:spTree>
    <p:extLst>
      <p:ext uri="{BB962C8B-B14F-4D97-AF65-F5344CB8AC3E}">
        <p14:creationId xmlns:p14="http://schemas.microsoft.com/office/powerpoint/2010/main" val="2509299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3A857-FDF8-179D-8ABD-A5A8E4137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3A151-8DF3-B9FA-DFE2-6C6E37D17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BB0E7-6091-9C1D-B4F6-F8B10E7704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Our ideas: </a:t>
            </a:r>
          </a:p>
          <a:p>
            <a:pPr marL="457200" indent="-182880">
              <a:spcBef>
                <a:spcPts val="0"/>
              </a:spcBef>
              <a:spcAft>
                <a:spcPts val="200"/>
              </a:spcAft>
              <a:buFont typeface="Arial" panose="020B0604020202020204" pitchFamily="34" charset="0"/>
              <a:buChar char="•"/>
            </a:pPr>
            <a:r>
              <a:rPr lang="en-US" sz="1200">
                <a:ea typeface="Calibri" panose="020F0502020204030204" pitchFamily="34" charset="0"/>
                <a:cs typeface="Times New Roman" panose="02020603050405020304" pitchFamily="18" charset="0"/>
              </a:rPr>
              <a:t>Enthusiastic</a:t>
            </a:r>
          </a:p>
          <a:p>
            <a:pPr marL="457200" indent="-182880">
              <a:spcBef>
                <a:spcPts val="0"/>
              </a:spcBef>
              <a:spcAft>
                <a:spcPts val="200"/>
              </a:spcAft>
              <a:buFont typeface="Arial" panose="020B0604020202020204" pitchFamily="34" charset="0"/>
              <a:buChar char="•"/>
            </a:pPr>
            <a:r>
              <a:rPr lang="en-US" sz="1200">
                <a:ea typeface="Calibri" panose="020F0502020204030204" pitchFamily="34" charset="0"/>
                <a:cs typeface="Times New Roman" panose="02020603050405020304" pitchFamily="18" charset="0"/>
              </a:rPr>
              <a:t>Organized</a:t>
            </a:r>
          </a:p>
          <a:p>
            <a:pPr marL="457200" indent="-182880">
              <a:spcBef>
                <a:spcPts val="0"/>
              </a:spcBef>
              <a:spcAft>
                <a:spcPts val="200"/>
              </a:spcAft>
              <a:buFont typeface="Arial" panose="020B0604020202020204" pitchFamily="34" charset="0"/>
              <a:buChar char="•"/>
            </a:pPr>
            <a:r>
              <a:rPr lang="en-US" sz="1200">
                <a:ea typeface="Calibri" panose="020F0502020204030204" pitchFamily="34" charset="0"/>
                <a:cs typeface="Times New Roman" panose="02020603050405020304" pitchFamily="18" charset="0"/>
              </a:rPr>
              <a:t>Fair</a:t>
            </a:r>
          </a:p>
          <a:p>
            <a:pPr marL="457200" indent="-182880">
              <a:spcBef>
                <a:spcPts val="0"/>
              </a:spcBef>
              <a:spcAft>
                <a:spcPts val="200"/>
              </a:spcAft>
              <a:buFont typeface="Arial" panose="020B0604020202020204" pitchFamily="34" charset="0"/>
              <a:buChar char="•"/>
            </a:pPr>
            <a:r>
              <a:rPr lang="en-US" sz="1200">
                <a:ea typeface="Calibri" panose="020F0502020204030204" pitchFamily="34" charset="0"/>
                <a:cs typeface="Times New Roman" panose="02020603050405020304" pitchFamily="18" charset="0"/>
              </a:rPr>
              <a:t>Responsive</a:t>
            </a:r>
          </a:p>
          <a:p>
            <a:pPr marL="457200" indent="-182880">
              <a:spcBef>
                <a:spcPts val="0"/>
              </a:spcBef>
              <a:spcAft>
                <a:spcPts val="200"/>
              </a:spcAft>
              <a:buFont typeface="Arial" panose="020B0604020202020204" pitchFamily="34" charset="0"/>
              <a:buChar char="•"/>
            </a:pPr>
            <a:r>
              <a:rPr lang="en-US" sz="1200">
                <a:ea typeface="Calibri" panose="020F0502020204030204" pitchFamily="34" charset="0"/>
                <a:cs typeface="Times New Roman" panose="02020603050405020304" pitchFamily="18" charset="0"/>
              </a:rPr>
              <a:t>An effective communicator</a:t>
            </a:r>
          </a:p>
          <a:p>
            <a:pPr marL="457200" indent="-182880">
              <a:spcBef>
                <a:spcPts val="0"/>
              </a:spcBef>
              <a:spcAft>
                <a:spcPts val="200"/>
              </a:spcAft>
              <a:buFont typeface="Arial" panose="020B0604020202020204" pitchFamily="34" charset="0"/>
              <a:buChar char="•"/>
            </a:pPr>
            <a:r>
              <a:rPr lang="en-US" sz="1200">
                <a:ea typeface="Calibri" panose="020F0502020204030204" pitchFamily="34" charset="0"/>
                <a:cs typeface="Times New Roman" panose="02020603050405020304" pitchFamily="18" charset="0"/>
              </a:rPr>
              <a:t>Perceptive</a:t>
            </a:r>
          </a:p>
          <a:p>
            <a:pPr marL="457200" indent="-182880">
              <a:spcBef>
                <a:spcPts val="0"/>
              </a:spcBef>
              <a:spcAft>
                <a:spcPts val="200"/>
              </a:spcAft>
              <a:buFont typeface="Arial" panose="020B0604020202020204" pitchFamily="34" charset="0"/>
              <a:buChar char="•"/>
            </a:pPr>
            <a:r>
              <a:rPr lang="en-US" sz="1200">
                <a:ea typeface="Calibri" panose="020F0502020204030204" pitchFamily="34" charset="0"/>
                <a:cs typeface="Times New Roman" panose="02020603050405020304" pitchFamily="18" charset="0"/>
              </a:rPr>
              <a:t>Skilled in guiding students to understanding</a:t>
            </a:r>
          </a:p>
          <a:p>
            <a:pPr marL="457200" indent="-182880">
              <a:spcBef>
                <a:spcPts val="0"/>
              </a:spcBef>
              <a:spcAft>
                <a:spcPts val="200"/>
              </a:spcAft>
              <a:buFont typeface="Arial" panose="020B0604020202020204" pitchFamily="34" charset="0"/>
              <a:buChar char="•"/>
            </a:pPr>
            <a:r>
              <a:rPr lang="en-US" sz="1200">
                <a:ea typeface="Calibri" panose="020F0502020204030204" pitchFamily="34" charset="0"/>
                <a:cs typeface="Times New Roman" panose="02020603050405020304" pitchFamily="18" charset="0"/>
              </a:rPr>
              <a:t>Prompt</a:t>
            </a:r>
          </a:p>
          <a:p>
            <a:pPr marL="457200" indent="-182880">
              <a:spcBef>
                <a:spcPts val="0"/>
              </a:spcBef>
              <a:spcAft>
                <a:spcPts val="200"/>
              </a:spcAft>
              <a:buFont typeface="Arial" panose="020B0604020202020204" pitchFamily="34" charset="0"/>
              <a:buChar char="•"/>
            </a:pPr>
            <a:r>
              <a:rPr lang="en-US" sz="1200">
                <a:ea typeface="Calibri" panose="020F0502020204030204" pitchFamily="34" charset="0"/>
                <a:cs typeface="Times New Roman" panose="02020603050405020304" pitchFamily="18" charset="0"/>
              </a:rPr>
              <a:t>Empathetic</a:t>
            </a:r>
          </a:p>
          <a:p>
            <a:pPr marL="457200" indent="-182880">
              <a:spcBef>
                <a:spcPts val="0"/>
              </a:spcBef>
              <a:spcAft>
                <a:spcPts val="200"/>
              </a:spcAft>
              <a:buFont typeface="Arial" panose="020B0604020202020204" pitchFamily="34" charset="0"/>
              <a:buChar char="•"/>
            </a:pPr>
            <a:r>
              <a:rPr lang="en-US" sz="1200">
                <a:ea typeface="Calibri" panose="020F0502020204030204" pitchFamily="34" charset="0"/>
              </a:rPr>
              <a:t>Safe</a:t>
            </a:r>
          </a:p>
          <a:p>
            <a:pPr marL="457200" indent="-182880">
              <a:spcBef>
                <a:spcPts val="0"/>
              </a:spcBef>
              <a:spcAft>
                <a:spcPts val="200"/>
              </a:spcAft>
              <a:buFont typeface="Arial" panose="020B0604020202020204" pitchFamily="34" charset="0"/>
              <a:buChar char="•"/>
            </a:pPr>
            <a:r>
              <a:rPr lang="en-US" sz="1200"/>
              <a:t>Students feel they belong</a:t>
            </a:r>
          </a:p>
        </p:txBody>
      </p:sp>
      <p:sp>
        <p:nvSpPr>
          <p:cNvPr id="4" name="Slide Number Placeholder 3">
            <a:extLst>
              <a:ext uri="{FF2B5EF4-FFF2-40B4-BE49-F238E27FC236}">
                <a16:creationId xmlns:a16="http://schemas.microsoft.com/office/drawing/2014/main" id="{89A72622-DCDE-17A2-AB20-81BEB29CAE05}"/>
              </a:ext>
            </a:extLst>
          </p:cNvPr>
          <p:cNvSpPr>
            <a:spLocks noGrp="1"/>
          </p:cNvSpPr>
          <p:nvPr>
            <p:ph type="sldNum" sz="quarter" idx="5"/>
          </p:nvPr>
        </p:nvSpPr>
        <p:spPr/>
        <p:txBody>
          <a:bodyPr/>
          <a:lstStyle/>
          <a:p>
            <a:fld id="{7B52C29B-0625-D449-A9A3-8E855D4044E2}" type="slidenum">
              <a:rPr lang="en-US" smtClean="0"/>
              <a:t>6</a:t>
            </a:fld>
            <a:endParaRPr lang="en-US"/>
          </a:p>
        </p:txBody>
      </p:sp>
    </p:spTree>
    <p:extLst>
      <p:ext uri="{BB962C8B-B14F-4D97-AF65-F5344CB8AC3E}">
        <p14:creationId xmlns:p14="http://schemas.microsoft.com/office/powerpoint/2010/main" val="395444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Professional</a:t>
            </a:r>
            <a:r>
              <a:rPr lang="en-US"/>
              <a:t>: </a:t>
            </a:r>
            <a:r>
              <a:rPr lang="en-US" sz="1200">
                <a:latin typeface="Source Sans Pro"/>
                <a:ea typeface="Source Sans Pro"/>
              </a:rPr>
              <a:t>Course is organized. Communication is timely and clear. Activities maximize student learning.</a:t>
            </a:r>
          </a:p>
          <a:p>
            <a:endParaRPr lang="en-US" sz="1200">
              <a:latin typeface="Source Sans Pro"/>
              <a:ea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that these are not just internal TEP definitions. This is a definition the University created and are how faculty teaching is evaluated. Departments choose how GEs get evaluated, and hopefully would closely follow these.</a:t>
            </a:r>
            <a:endParaRPr lang="en-US" sz="1200">
              <a:latin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ource Sans Pro"/>
              </a:rPr>
              <a:t>Each of these have specific actions associated with them to guide instructors in how to be a good teacher. Learn more at link!</a:t>
            </a:r>
            <a:endParaRPr lang="en-US"/>
          </a:p>
        </p:txBody>
      </p:sp>
      <p:sp>
        <p:nvSpPr>
          <p:cNvPr id="4" name="Slide Number Placeholder 3"/>
          <p:cNvSpPr>
            <a:spLocks noGrp="1"/>
          </p:cNvSpPr>
          <p:nvPr>
            <p:ph type="sldNum" sz="quarter" idx="5"/>
          </p:nvPr>
        </p:nvSpPr>
        <p:spPr/>
        <p:txBody>
          <a:bodyPr/>
          <a:lstStyle/>
          <a:p>
            <a:fld id="{7B52C29B-0625-D449-A9A3-8E855D4044E2}" type="slidenum">
              <a:rPr lang="en-US" smtClean="0"/>
              <a:t>7</a:t>
            </a:fld>
            <a:endParaRPr lang="en-US"/>
          </a:p>
        </p:txBody>
      </p:sp>
    </p:spTree>
    <p:extLst>
      <p:ext uri="{BB962C8B-B14F-4D97-AF65-F5344CB8AC3E}">
        <p14:creationId xmlns:p14="http://schemas.microsoft.com/office/powerpoint/2010/main" val="131294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What benefits are there for student learning to building a community in our classes?</a:t>
            </a:r>
          </a:p>
          <a:p>
            <a:endParaRPr lang="en-US"/>
          </a:p>
          <a:p>
            <a:endParaRPr lang="en-US"/>
          </a:p>
        </p:txBody>
      </p:sp>
      <p:sp>
        <p:nvSpPr>
          <p:cNvPr id="4" name="Slide Number Placeholder 3"/>
          <p:cNvSpPr>
            <a:spLocks noGrp="1"/>
          </p:cNvSpPr>
          <p:nvPr>
            <p:ph type="sldNum" sz="quarter" idx="5"/>
          </p:nvPr>
        </p:nvSpPr>
        <p:spPr/>
        <p:txBody>
          <a:bodyPr/>
          <a:lstStyle/>
          <a:p>
            <a:fld id="{7B52C29B-0625-D449-A9A3-8E855D4044E2}" type="slidenum">
              <a:rPr lang="en-US" smtClean="0"/>
              <a:t>9</a:t>
            </a:fld>
            <a:endParaRPr lang="en-US"/>
          </a:p>
        </p:txBody>
      </p:sp>
    </p:spTree>
    <p:extLst>
      <p:ext uri="{BB962C8B-B14F-4D97-AF65-F5344CB8AC3E}">
        <p14:creationId xmlns:p14="http://schemas.microsoft.com/office/powerpoint/2010/main" val="266666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Learn better if you grapple with problems on your own rather than just being told about them.</a:t>
            </a:r>
          </a:p>
          <a:p>
            <a:endParaRPr lang="en-US">
              <a:latin typeface="Calibri"/>
              <a:cs typeface="Calibri"/>
            </a:endParaRPr>
          </a:p>
          <a:p>
            <a:r>
              <a:rPr lang="en-US" b="1">
                <a:latin typeface="Calibri"/>
                <a:cs typeface="Calibri"/>
              </a:rPr>
              <a:t>Our teaching toolbox are demonstrations of active learning techniques!</a:t>
            </a:r>
          </a:p>
          <a:p>
            <a:endParaRPr lang="en-US"/>
          </a:p>
        </p:txBody>
      </p:sp>
      <p:sp>
        <p:nvSpPr>
          <p:cNvPr id="4" name="Slide Number Placeholder 3"/>
          <p:cNvSpPr>
            <a:spLocks noGrp="1"/>
          </p:cNvSpPr>
          <p:nvPr>
            <p:ph type="sldNum" sz="quarter" idx="5"/>
          </p:nvPr>
        </p:nvSpPr>
        <p:spPr/>
        <p:txBody>
          <a:bodyPr/>
          <a:lstStyle/>
          <a:p>
            <a:fld id="{7B52C29B-0625-D449-A9A3-8E855D4044E2}" type="slidenum">
              <a:rPr lang="en-US" smtClean="0"/>
              <a:t>11</a:t>
            </a:fld>
            <a:endParaRPr lang="en-US"/>
          </a:p>
        </p:txBody>
      </p:sp>
    </p:spTree>
    <p:extLst>
      <p:ext uri="{BB962C8B-B14F-4D97-AF65-F5344CB8AC3E}">
        <p14:creationId xmlns:p14="http://schemas.microsoft.com/office/powerpoint/2010/main" val="23988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307B-5330-EC97-B399-9A6654B91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73B7B-D0AA-04A7-C477-5C2EFAB8B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41C56-DAD8-20CB-836E-7C43179D3FA6}"/>
              </a:ext>
            </a:extLst>
          </p:cNvPr>
          <p:cNvSpPr>
            <a:spLocks noGrp="1"/>
          </p:cNvSpPr>
          <p:nvPr>
            <p:ph type="body" idx="1"/>
          </p:nvPr>
        </p:nvSpPr>
        <p:spPr/>
        <p:txBody>
          <a:bodyPr/>
          <a:lstStyle/>
          <a:p>
            <a:r>
              <a:rPr lang="en-US"/>
              <a:t>More specific questions force folks to retrieve information instead of just having them agree that things make sense.</a:t>
            </a:r>
          </a:p>
          <a:p>
            <a:endParaRPr lang="en-US"/>
          </a:p>
          <a:p>
            <a:r>
              <a:rPr lang="en-US"/>
              <a:t>How long </a:t>
            </a:r>
            <a:r>
              <a:rPr lang="en-US" b="1"/>
              <a:t>do</a:t>
            </a:r>
            <a:r>
              <a:rPr lang="en-US" b="0"/>
              <a:t> people wait – not unusual for folks to wait for less than a second (0.5-3 seconds is common)</a:t>
            </a:r>
          </a:p>
          <a:p>
            <a:r>
              <a:rPr lang="en-US" b="0"/>
              <a:t>	Try actually counting on your fingers behind your pack</a:t>
            </a:r>
            <a:endParaRPr lang="en-US"/>
          </a:p>
        </p:txBody>
      </p:sp>
      <p:sp>
        <p:nvSpPr>
          <p:cNvPr id="4" name="Slide Number Placeholder 3">
            <a:extLst>
              <a:ext uri="{FF2B5EF4-FFF2-40B4-BE49-F238E27FC236}">
                <a16:creationId xmlns:a16="http://schemas.microsoft.com/office/drawing/2014/main" id="{A8AC51F0-150D-B21F-FFCB-730849FAFF87}"/>
              </a:ext>
            </a:extLst>
          </p:cNvPr>
          <p:cNvSpPr>
            <a:spLocks noGrp="1"/>
          </p:cNvSpPr>
          <p:nvPr>
            <p:ph type="sldNum" sz="quarter" idx="5"/>
          </p:nvPr>
        </p:nvSpPr>
        <p:spPr/>
        <p:txBody>
          <a:bodyPr/>
          <a:lstStyle/>
          <a:p>
            <a:fld id="{7B52C29B-0625-D449-A9A3-8E855D4044E2}" type="slidenum">
              <a:rPr lang="en-US" smtClean="0"/>
              <a:t>12</a:t>
            </a:fld>
            <a:endParaRPr lang="en-US"/>
          </a:p>
        </p:txBody>
      </p:sp>
    </p:spTree>
    <p:extLst>
      <p:ext uri="{BB962C8B-B14F-4D97-AF65-F5344CB8AC3E}">
        <p14:creationId xmlns:p14="http://schemas.microsoft.com/office/powerpoint/2010/main" val="2730081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logo&#10;&#10;Description automatically generated">
            <a:extLst>
              <a:ext uri="{FF2B5EF4-FFF2-40B4-BE49-F238E27FC236}">
                <a16:creationId xmlns:a16="http://schemas.microsoft.com/office/drawing/2014/main" id="{D48E7921-903D-9CC7-526A-27AEDFBEFC9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1870" y="5358384"/>
            <a:ext cx="5229423" cy="978408"/>
          </a:xfrm>
          <a:prstGeom prst="rect">
            <a:avLst/>
          </a:prstGeom>
        </p:spPr>
      </p:pic>
      <p:sp>
        <p:nvSpPr>
          <p:cNvPr id="6" name="Title 5">
            <a:extLst>
              <a:ext uri="{FF2B5EF4-FFF2-40B4-BE49-F238E27FC236}">
                <a16:creationId xmlns:a16="http://schemas.microsoft.com/office/drawing/2014/main" id="{71ACEAED-0095-252E-6BCD-9549F08D5869}"/>
              </a:ext>
            </a:extLst>
          </p:cNvPr>
          <p:cNvSpPr>
            <a:spLocks noGrp="1"/>
          </p:cNvSpPr>
          <p:nvPr>
            <p:ph type="title" hasCustomPrompt="1"/>
          </p:nvPr>
        </p:nvSpPr>
        <p:spPr>
          <a:xfrm>
            <a:off x="742949" y="758825"/>
            <a:ext cx="4761558" cy="1916925"/>
          </a:xfrm>
          <a:prstGeom prst="rect">
            <a:avLst/>
          </a:prstGeom>
        </p:spPr>
        <p:txBody>
          <a:bodyPr lIns="0" tIns="0" rIns="0" bIns="0" anchor="b" anchorCtr="0"/>
          <a:lstStyle>
            <a:lvl1pPr>
              <a:lnSpc>
                <a:spcPct val="80000"/>
              </a:lnSpc>
              <a:defRPr sz="4500" b="1" i="0">
                <a:solidFill>
                  <a:schemeClr val="tx2"/>
                </a:solidFill>
                <a:latin typeface="Source Sans Pro Black" panose="020B0503030403020204" pitchFamily="34" charset="0"/>
              </a:defRPr>
            </a:lvl1pPr>
          </a:lstStyle>
          <a:p>
            <a:r>
              <a:rPr lang="en-US"/>
              <a:t>UO Presentation Headline</a:t>
            </a:r>
          </a:p>
        </p:txBody>
      </p:sp>
      <p:sp>
        <p:nvSpPr>
          <p:cNvPr id="2" name="Text Placeholder 7">
            <a:extLst>
              <a:ext uri="{FF2B5EF4-FFF2-40B4-BE49-F238E27FC236}">
                <a16:creationId xmlns:a16="http://schemas.microsoft.com/office/drawing/2014/main" id="{F7D265AC-6D65-C41D-F65A-3094C7E679C2}"/>
              </a:ext>
            </a:extLst>
          </p:cNvPr>
          <p:cNvSpPr>
            <a:spLocks noGrp="1"/>
          </p:cNvSpPr>
          <p:nvPr>
            <p:ph type="body" sz="quarter" idx="11" hasCustomPrompt="1"/>
          </p:nvPr>
        </p:nvSpPr>
        <p:spPr>
          <a:xfrm>
            <a:off x="742949" y="2775205"/>
            <a:ext cx="4761558" cy="993896"/>
          </a:xfrm>
          <a:prstGeom prst="rect">
            <a:avLst/>
          </a:prstGeom>
        </p:spPr>
        <p:txBody>
          <a:bodyPr lIns="0" tIns="0" rIns="0" bIns="0"/>
          <a:lstStyle>
            <a:lvl1pPr marL="0" indent="0">
              <a:lnSpc>
                <a:spcPct val="100000"/>
              </a:lnSpc>
              <a:buNone/>
              <a:defRPr sz="2200" b="0" i="0">
                <a:solidFill>
                  <a:schemeClr val="tx2"/>
                </a:solidFill>
                <a:latin typeface="Source Sans Pro" panose="020B0503030403020204" pitchFamily="34" charset="0"/>
              </a:defRPr>
            </a:lvl1pPr>
          </a:lstStyle>
          <a:p>
            <a:pPr lvl="0"/>
            <a:r>
              <a:rPr lang="en-US"/>
              <a:t>Presentation sub-headline</a:t>
            </a:r>
          </a:p>
        </p:txBody>
      </p:sp>
      <p:sp>
        <p:nvSpPr>
          <p:cNvPr id="4" name="Text Placeholder 7">
            <a:extLst>
              <a:ext uri="{FF2B5EF4-FFF2-40B4-BE49-F238E27FC236}">
                <a16:creationId xmlns:a16="http://schemas.microsoft.com/office/drawing/2014/main" id="{0505C424-E15B-C1C1-AD7D-08DBBC7972E0}"/>
              </a:ext>
            </a:extLst>
          </p:cNvPr>
          <p:cNvSpPr>
            <a:spLocks noGrp="1"/>
          </p:cNvSpPr>
          <p:nvPr>
            <p:ph type="body" sz="quarter" idx="14" hasCustomPrompt="1"/>
          </p:nvPr>
        </p:nvSpPr>
        <p:spPr>
          <a:xfrm>
            <a:off x="742950" y="4064229"/>
            <a:ext cx="4761557" cy="381000"/>
          </a:xfrm>
          <a:prstGeom prst="rect">
            <a:avLst/>
          </a:prstGeom>
        </p:spPr>
        <p:txBody>
          <a:bodyPr lIns="0" tIns="0" rIns="0" bIns="0" anchor="b" anchorCtr="0"/>
          <a:lstStyle>
            <a:lvl1pPr marL="0" indent="0">
              <a:buNone/>
              <a:defRPr sz="1800" b="0" i="0">
                <a:solidFill>
                  <a:schemeClr val="tx2"/>
                </a:solidFill>
                <a:latin typeface="Source Sans Pro" panose="020B0503030403020204" pitchFamily="34" charset="0"/>
              </a:defRPr>
            </a:lvl1pPr>
          </a:lstStyle>
          <a:p>
            <a:pPr lvl="0"/>
            <a:r>
              <a:rPr lang="en-US"/>
              <a:t>Presenter Name and Title</a:t>
            </a:r>
          </a:p>
        </p:txBody>
      </p:sp>
      <p:sp>
        <p:nvSpPr>
          <p:cNvPr id="3" name="Text Placeholder 9">
            <a:extLst>
              <a:ext uri="{FF2B5EF4-FFF2-40B4-BE49-F238E27FC236}">
                <a16:creationId xmlns:a16="http://schemas.microsoft.com/office/drawing/2014/main" id="{DA94F0AF-B4CF-0F2D-0F0A-631FA241C76D}"/>
              </a:ext>
            </a:extLst>
          </p:cNvPr>
          <p:cNvSpPr>
            <a:spLocks noGrp="1"/>
          </p:cNvSpPr>
          <p:nvPr>
            <p:ph type="body" sz="quarter" idx="12" hasCustomPrompt="1"/>
          </p:nvPr>
        </p:nvSpPr>
        <p:spPr>
          <a:xfrm>
            <a:off x="742950" y="4500053"/>
            <a:ext cx="4761557" cy="221605"/>
          </a:xfrm>
          <a:prstGeom prst="rect">
            <a:avLst/>
          </a:prstGeom>
        </p:spPr>
        <p:txBody>
          <a:bodyPr lIns="0" tIns="0" rIns="0" bIns="0"/>
          <a:lstStyle>
            <a:lvl1pPr marL="0" indent="0">
              <a:buNone/>
              <a:defRPr sz="1600" b="0" i="0">
                <a:solidFill>
                  <a:schemeClr val="tx2"/>
                </a:solidFill>
                <a:latin typeface="Source Sans Pro" panose="020B0503030403020204" pitchFamily="34" charset="0"/>
              </a:defRPr>
            </a:lvl1pPr>
          </a:lstStyle>
          <a:p>
            <a:pPr lvl="0"/>
            <a:r>
              <a:rPr lang="en-US"/>
              <a:t>Month XX, XXXX</a:t>
            </a:r>
          </a:p>
        </p:txBody>
      </p:sp>
      <p:sp>
        <p:nvSpPr>
          <p:cNvPr id="44" name="Picture Placeholder 43">
            <a:extLst>
              <a:ext uri="{FF2B5EF4-FFF2-40B4-BE49-F238E27FC236}">
                <a16:creationId xmlns:a16="http://schemas.microsoft.com/office/drawing/2014/main" id="{E006F138-48B4-A8E1-FA8D-4D3B83B4A50E}"/>
              </a:ext>
            </a:extLst>
          </p:cNvPr>
          <p:cNvSpPr>
            <a:spLocks noGrp="1"/>
          </p:cNvSpPr>
          <p:nvPr>
            <p:ph type="pic" sz="quarter" idx="13" hasCustomPrompt="1"/>
          </p:nvPr>
        </p:nvSpPr>
        <p:spPr>
          <a:xfrm>
            <a:off x="6099313"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758688 w 6096000"/>
              <a:gd name="connsiteY3" fmla="*/ 6858000 h 6858000"/>
              <a:gd name="connsiteX4" fmla="*/ 0 w 6096000"/>
              <a:gd name="connsiteY4" fmla="*/ 60993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858000"/>
                </a:lnTo>
                <a:lnTo>
                  <a:pt x="758688" y="6858000"/>
                </a:lnTo>
                <a:lnTo>
                  <a:pt x="0" y="6099312"/>
                </a:lnTo>
                <a:close/>
              </a:path>
            </a:pathLst>
          </a:custGeom>
        </p:spPr>
        <p:txBody>
          <a:bodyPr wrap="square">
            <a:noAutofit/>
          </a:bodyPr>
          <a:lstStyle>
            <a:lvl1pPr>
              <a:defRPr sz="1800">
                <a:latin typeface="Source Sans Pro" panose="020B0503030403020204" pitchFamily="34" charset="0"/>
              </a:defRPr>
            </a:lvl1pPr>
          </a:lstStyle>
          <a:p>
            <a:r>
              <a:rPr lang="en-US"/>
              <a:t>Place photo on the right by double-clicking the icon</a:t>
            </a:r>
          </a:p>
        </p:txBody>
      </p:sp>
    </p:spTree>
    <p:extLst>
      <p:ext uri="{BB962C8B-B14F-4D97-AF65-F5344CB8AC3E}">
        <p14:creationId xmlns:p14="http://schemas.microsoft.com/office/powerpoint/2010/main" val="1378708056"/>
      </p:ext>
    </p:extLst>
  </p:cSld>
  <p:clrMapOvr>
    <a:masterClrMapping/>
  </p:clrMapOvr>
  <p:extLst>
    <p:ext uri="{DCECCB84-F9BA-43D5-87BE-67443E8EF086}">
      <p15:sldGuideLst xmlns:p15="http://schemas.microsoft.com/office/powerpoint/2012/main">
        <p15:guide id="1" pos="3840">
          <p15:clr>
            <a:srgbClr val="FBAE40"/>
          </p15:clr>
        </p15:guide>
        <p15:guide id="2"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Short Title, Text, Photo (Mirrored)">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724847" y="726447"/>
            <a:ext cx="5371153" cy="645151"/>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24847" y="1554480"/>
            <a:ext cx="5371153" cy="4513006"/>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8" name="Google Shape;56;p30">
            <a:extLst>
              <a:ext uri="{FF2B5EF4-FFF2-40B4-BE49-F238E27FC236}">
                <a16:creationId xmlns:a16="http://schemas.microsoft.com/office/drawing/2014/main" id="{18B2290B-9462-2197-59D1-3072199A7B66}"/>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TEACHING ENGAGEMENT PROGRAM</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
        <p:nvSpPr>
          <p:cNvPr id="4" name="Picture Placeholder 3">
            <a:extLst>
              <a:ext uri="{FF2B5EF4-FFF2-40B4-BE49-F238E27FC236}">
                <a16:creationId xmlns:a16="http://schemas.microsoft.com/office/drawing/2014/main" id="{1274DC6D-C1E8-0578-740B-F42CFFEE0DE2}"/>
              </a:ext>
            </a:extLst>
          </p:cNvPr>
          <p:cNvSpPr>
            <a:spLocks noGrp="1"/>
          </p:cNvSpPr>
          <p:nvPr>
            <p:ph type="pic" sz="quarter" idx="14" hasCustomPrompt="1"/>
          </p:nvPr>
        </p:nvSpPr>
        <p:spPr>
          <a:xfrm>
            <a:off x="6697921" y="722376"/>
            <a:ext cx="4751387" cy="5345113"/>
          </a:xfrm>
          <a:custGeom>
            <a:avLst/>
            <a:gdLst>
              <a:gd name="connsiteX0" fmla="*/ 0 w 4751387"/>
              <a:gd name="connsiteY0" fmla="*/ 0 h 5345113"/>
              <a:gd name="connsiteX1" fmla="*/ 4751387 w 4751387"/>
              <a:gd name="connsiteY1" fmla="*/ 0 h 5345113"/>
              <a:gd name="connsiteX2" fmla="*/ 4751387 w 4751387"/>
              <a:gd name="connsiteY2" fmla="*/ 5345113 h 5345113"/>
              <a:gd name="connsiteX3" fmla="*/ 546484 w 4751387"/>
              <a:gd name="connsiteY3" fmla="*/ 5345113 h 5345113"/>
              <a:gd name="connsiteX4" fmla="*/ 0 w 4751387"/>
              <a:gd name="connsiteY4" fmla="*/ 4798629 h 5345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87" h="5345113">
                <a:moveTo>
                  <a:pt x="0" y="0"/>
                </a:moveTo>
                <a:lnTo>
                  <a:pt x="4751387" y="0"/>
                </a:lnTo>
                <a:lnTo>
                  <a:pt x="4751387" y="5345113"/>
                </a:lnTo>
                <a:lnTo>
                  <a:pt x="546484" y="5345113"/>
                </a:lnTo>
                <a:lnTo>
                  <a:pt x="0" y="4798629"/>
                </a:lnTo>
                <a:close/>
              </a:path>
            </a:pathLst>
          </a:custGeom>
        </p:spPr>
        <p:txBody>
          <a:bodyPr wrap="square">
            <a:noAutofit/>
          </a:bodyPr>
          <a:lstStyle>
            <a:lvl1pPr>
              <a:defRPr sz="1400"/>
            </a:lvl1pPr>
          </a:lstStyle>
          <a:p>
            <a:r>
              <a:rPr lang="en-US"/>
              <a:t>Place photo on the left by double-clicking the icon</a:t>
            </a:r>
          </a:p>
        </p:txBody>
      </p:sp>
      <p:cxnSp>
        <p:nvCxnSpPr>
          <p:cNvPr id="3" name="Straight Connector 2">
            <a:extLst>
              <a:ext uri="{FF2B5EF4-FFF2-40B4-BE49-F238E27FC236}">
                <a16:creationId xmlns:a16="http://schemas.microsoft.com/office/drawing/2014/main" id="{CEF3B009-32F1-FF58-2FE6-47BB20C3E9AF}"/>
              </a:ext>
              <a:ext uri="{C183D7F6-B498-43B3-948B-1728B52AA6E4}">
                <adec:decorative xmlns:adec="http://schemas.microsoft.com/office/drawing/2017/decorative" val="1"/>
              </a:ext>
            </a:extLst>
          </p:cNvPr>
          <p:cNvCxnSpPr>
            <a:cxnSpLocks/>
          </p:cNvCxnSpPr>
          <p:nvPr userDrawn="1"/>
        </p:nvCxnSpPr>
        <p:spPr>
          <a:xfrm>
            <a:off x="1212746" y="1371600"/>
            <a:ext cx="439535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197549"/>
      </p:ext>
    </p:extLst>
  </p:cSld>
  <p:clrMapOvr>
    <a:masterClrMapping/>
  </p:clrMapOvr>
  <p:extLst>
    <p:ext uri="{DCECCB84-F9BA-43D5-87BE-67443E8EF086}">
      <p15:sldGuideLst xmlns:p15="http://schemas.microsoft.com/office/powerpoint/2012/main">
        <p15:guide id="2" orient="horz" pos="1224">
          <p15:clr>
            <a:srgbClr val="FBAE40"/>
          </p15:clr>
        </p15:guide>
        <p15:guide id="3" pos="3840">
          <p15:clr>
            <a:srgbClr val="FBAE40"/>
          </p15:clr>
        </p15:guide>
        <p15:guide id="4" pos="456">
          <p15:clr>
            <a:srgbClr val="FBAE40"/>
          </p15:clr>
        </p15:guide>
        <p15:guide id="5" pos="7416">
          <p15:clr>
            <a:srgbClr val="FBAE40"/>
          </p15:clr>
        </p15:guide>
        <p15:guide id="6" orient="horz" pos="456">
          <p15:clr>
            <a:srgbClr val="FBAE40"/>
          </p15:clr>
        </p15:guide>
        <p15:guide id="7" orient="horz" pos="38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Title, Subtitle, Text, Photo (Mirrored)">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724848" y="736387"/>
            <a:ext cx="5371152" cy="104294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724848" y="1876588"/>
            <a:ext cx="5371152"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24848" y="2720583"/>
            <a:ext cx="5371152" cy="3346906"/>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9" name="Google Shape;56;p30">
            <a:extLst>
              <a:ext uri="{FF2B5EF4-FFF2-40B4-BE49-F238E27FC236}">
                <a16:creationId xmlns:a16="http://schemas.microsoft.com/office/drawing/2014/main" id="{BB51F7FC-9799-5FC0-88FE-08718B3025D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TEACHING ENGAGEMENT PROGRAM</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
        <p:nvSpPr>
          <p:cNvPr id="3" name="Picture Placeholder 2">
            <a:extLst>
              <a:ext uri="{FF2B5EF4-FFF2-40B4-BE49-F238E27FC236}">
                <a16:creationId xmlns:a16="http://schemas.microsoft.com/office/drawing/2014/main" id="{2E2E2C6F-054F-1B22-B701-A48C541284A1}"/>
              </a:ext>
            </a:extLst>
          </p:cNvPr>
          <p:cNvSpPr>
            <a:spLocks noGrp="1"/>
          </p:cNvSpPr>
          <p:nvPr>
            <p:ph type="pic" sz="quarter" idx="14" hasCustomPrompt="1"/>
          </p:nvPr>
        </p:nvSpPr>
        <p:spPr>
          <a:xfrm>
            <a:off x="6697919" y="722376"/>
            <a:ext cx="4751387" cy="5345113"/>
          </a:xfrm>
          <a:custGeom>
            <a:avLst/>
            <a:gdLst>
              <a:gd name="connsiteX0" fmla="*/ 0 w 4751387"/>
              <a:gd name="connsiteY0" fmla="*/ 0 h 5345113"/>
              <a:gd name="connsiteX1" fmla="*/ 4751387 w 4751387"/>
              <a:gd name="connsiteY1" fmla="*/ 0 h 5345113"/>
              <a:gd name="connsiteX2" fmla="*/ 4751387 w 4751387"/>
              <a:gd name="connsiteY2" fmla="*/ 5345113 h 5345113"/>
              <a:gd name="connsiteX3" fmla="*/ 546484 w 4751387"/>
              <a:gd name="connsiteY3" fmla="*/ 5345113 h 5345113"/>
              <a:gd name="connsiteX4" fmla="*/ 0 w 4751387"/>
              <a:gd name="connsiteY4" fmla="*/ 4798629 h 5345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87" h="5345113">
                <a:moveTo>
                  <a:pt x="0" y="0"/>
                </a:moveTo>
                <a:lnTo>
                  <a:pt x="4751387" y="0"/>
                </a:lnTo>
                <a:lnTo>
                  <a:pt x="4751387" y="5345113"/>
                </a:lnTo>
                <a:lnTo>
                  <a:pt x="546484" y="5345113"/>
                </a:lnTo>
                <a:lnTo>
                  <a:pt x="0" y="4798629"/>
                </a:lnTo>
                <a:close/>
              </a:path>
            </a:pathLst>
          </a:custGeom>
        </p:spPr>
        <p:txBody>
          <a:bodyPr wrap="square">
            <a:noAutofit/>
          </a:bodyPr>
          <a:lstStyle>
            <a:lvl1pPr>
              <a:defRPr sz="1400"/>
            </a:lvl1pPr>
          </a:lstStyle>
          <a:p>
            <a:r>
              <a:rPr lang="en-US"/>
              <a:t>Place photo on the left by double-clicking the icon</a:t>
            </a:r>
          </a:p>
        </p:txBody>
      </p:sp>
      <p:cxnSp>
        <p:nvCxnSpPr>
          <p:cNvPr id="2" name="Straight Connector 1">
            <a:extLst>
              <a:ext uri="{FF2B5EF4-FFF2-40B4-BE49-F238E27FC236}">
                <a16:creationId xmlns:a16="http://schemas.microsoft.com/office/drawing/2014/main" id="{5794FF47-79E1-21AC-D78B-339542BC08EC}"/>
              </a:ext>
              <a:ext uri="{C183D7F6-B498-43B3-948B-1728B52AA6E4}">
                <adec:decorative xmlns:adec="http://schemas.microsoft.com/office/drawing/2017/decorative" val="1"/>
              </a:ext>
            </a:extLst>
          </p:cNvPr>
          <p:cNvCxnSpPr>
            <a:cxnSpLocks/>
          </p:cNvCxnSpPr>
          <p:nvPr userDrawn="1"/>
        </p:nvCxnSpPr>
        <p:spPr>
          <a:xfrm>
            <a:off x="724847" y="1769392"/>
            <a:ext cx="537115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795034"/>
      </p:ext>
    </p:extLst>
  </p:cSld>
  <p:clrMapOvr>
    <a:masterClrMapping/>
  </p:clrMapOvr>
  <p:extLst>
    <p:ext uri="{DCECCB84-F9BA-43D5-87BE-67443E8EF086}">
      <p15:sldGuideLst xmlns:p15="http://schemas.microsoft.com/office/powerpoint/2012/main">
        <p15:guide id="3" pos="3840">
          <p15:clr>
            <a:srgbClr val="FBAE40"/>
          </p15:clr>
        </p15:guide>
        <p15:guide id="5" pos="7416">
          <p15:clr>
            <a:srgbClr val="FBAE40"/>
          </p15:clr>
        </p15:guide>
        <p15:guide id="8" orient="horz" pos="1176">
          <p15:clr>
            <a:srgbClr val="FBAE40"/>
          </p15:clr>
        </p15:guide>
        <p15:guide id="9" pos="456">
          <p15:clr>
            <a:srgbClr val="FBAE40"/>
          </p15:clr>
        </p15:guide>
        <p15:guide id="10" orient="horz" pos="456">
          <p15:clr>
            <a:srgbClr val="FBAE40"/>
          </p15:clr>
        </p15:guide>
        <p15:guide id="11" orient="horz" pos="38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Short Title, Subtitle, Text, Photo (Mirrored)">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724848" y="736386"/>
            <a:ext cx="5371152" cy="635211"/>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724848" y="1554480"/>
            <a:ext cx="5371152"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24848" y="2450591"/>
            <a:ext cx="5371152" cy="3616897"/>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9" name="Google Shape;56;p30">
            <a:extLst>
              <a:ext uri="{FF2B5EF4-FFF2-40B4-BE49-F238E27FC236}">
                <a16:creationId xmlns:a16="http://schemas.microsoft.com/office/drawing/2014/main" id="{BB51F7FC-9799-5FC0-88FE-08718B3025D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TEACHING ENGAGEMENT PROGRAM</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
        <p:nvSpPr>
          <p:cNvPr id="3" name="Picture Placeholder 2">
            <a:extLst>
              <a:ext uri="{FF2B5EF4-FFF2-40B4-BE49-F238E27FC236}">
                <a16:creationId xmlns:a16="http://schemas.microsoft.com/office/drawing/2014/main" id="{2E2E2C6F-054F-1B22-B701-A48C541284A1}"/>
              </a:ext>
            </a:extLst>
          </p:cNvPr>
          <p:cNvSpPr>
            <a:spLocks noGrp="1"/>
          </p:cNvSpPr>
          <p:nvPr>
            <p:ph type="pic" sz="quarter" idx="14" hasCustomPrompt="1"/>
          </p:nvPr>
        </p:nvSpPr>
        <p:spPr>
          <a:xfrm>
            <a:off x="6697919" y="722376"/>
            <a:ext cx="4751387" cy="5345113"/>
          </a:xfrm>
          <a:custGeom>
            <a:avLst/>
            <a:gdLst>
              <a:gd name="connsiteX0" fmla="*/ 0 w 4751387"/>
              <a:gd name="connsiteY0" fmla="*/ 0 h 5345113"/>
              <a:gd name="connsiteX1" fmla="*/ 4751387 w 4751387"/>
              <a:gd name="connsiteY1" fmla="*/ 0 h 5345113"/>
              <a:gd name="connsiteX2" fmla="*/ 4751387 w 4751387"/>
              <a:gd name="connsiteY2" fmla="*/ 5345113 h 5345113"/>
              <a:gd name="connsiteX3" fmla="*/ 546484 w 4751387"/>
              <a:gd name="connsiteY3" fmla="*/ 5345113 h 5345113"/>
              <a:gd name="connsiteX4" fmla="*/ 0 w 4751387"/>
              <a:gd name="connsiteY4" fmla="*/ 4798629 h 5345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87" h="5345113">
                <a:moveTo>
                  <a:pt x="0" y="0"/>
                </a:moveTo>
                <a:lnTo>
                  <a:pt x="4751387" y="0"/>
                </a:lnTo>
                <a:lnTo>
                  <a:pt x="4751387" y="5345113"/>
                </a:lnTo>
                <a:lnTo>
                  <a:pt x="546484" y="5345113"/>
                </a:lnTo>
                <a:lnTo>
                  <a:pt x="0" y="4798629"/>
                </a:lnTo>
                <a:close/>
              </a:path>
            </a:pathLst>
          </a:custGeom>
        </p:spPr>
        <p:txBody>
          <a:bodyPr wrap="square">
            <a:noAutofit/>
          </a:bodyPr>
          <a:lstStyle>
            <a:lvl1pPr>
              <a:defRPr sz="1400"/>
            </a:lvl1pPr>
          </a:lstStyle>
          <a:p>
            <a:r>
              <a:rPr lang="en-US"/>
              <a:t>Place photo on the left by double-clicking the icon</a:t>
            </a:r>
          </a:p>
        </p:txBody>
      </p:sp>
      <p:cxnSp>
        <p:nvCxnSpPr>
          <p:cNvPr id="2" name="Straight Connector 1">
            <a:extLst>
              <a:ext uri="{FF2B5EF4-FFF2-40B4-BE49-F238E27FC236}">
                <a16:creationId xmlns:a16="http://schemas.microsoft.com/office/drawing/2014/main" id="{5794FF47-79E1-21AC-D78B-339542BC08EC}"/>
              </a:ext>
              <a:ext uri="{C183D7F6-B498-43B3-948B-1728B52AA6E4}">
                <adec:decorative xmlns:adec="http://schemas.microsoft.com/office/drawing/2017/decorative" val="1"/>
              </a:ext>
            </a:extLst>
          </p:cNvPr>
          <p:cNvCxnSpPr>
            <a:cxnSpLocks/>
          </p:cNvCxnSpPr>
          <p:nvPr userDrawn="1"/>
        </p:nvCxnSpPr>
        <p:spPr>
          <a:xfrm>
            <a:off x="1211292" y="1371600"/>
            <a:ext cx="439826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37585"/>
      </p:ext>
    </p:extLst>
  </p:cSld>
  <p:clrMapOvr>
    <a:masterClrMapping/>
  </p:clrMapOvr>
  <p:extLst>
    <p:ext uri="{DCECCB84-F9BA-43D5-87BE-67443E8EF086}">
      <p15:sldGuideLst xmlns:p15="http://schemas.microsoft.com/office/powerpoint/2012/main">
        <p15:guide id="3" pos="3840">
          <p15:clr>
            <a:srgbClr val="FBAE40"/>
          </p15:clr>
        </p15:guide>
        <p15:guide id="5" pos="7416">
          <p15:clr>
            <a:srgbClr val="FBAE40"/>
          </p15:clr>
        </p15:guide>
        <p15:guide id="8" orient="horz" pos="1176">
          <p15:clr>
            <a:srgbClr val="FBAE40"/>
          </p15:clr>
        </p15:guide>
        <p15:guide id="9" pos="456">
          <p15:clr>
            <a:srgbClr val="FBAE40"/>
          </p15:clr>
        </p15:guide>
        <p15:guide id="10" orient="horz" pos="456">
          <p15:clr>
            <a:srgbClr val="FBAE40"/>
          </p15:clr>
        </p15:guide>
        <p15:guide id="11" orient="horz" pos="3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Title, Subtitle, Text, Two-Column">
    <p:spTree>
      <p:nvGrpSpPr>
        <p:cNvPr id="1" name=""/>
        <p:cNvGrpSpPr/>
        <p:nvPr/>
      </p:nvGrpSpPr>
      <p:grpSpPr>
        <a:xfrm>
          <a:off x="0" y="0"/>
          <a:ext cx="0" cy="0"/>
          <a:chOff x="0" y="0"/>
          <a:chExt cx="0" cy="0"/>
        </a:xfrm>
      </p:grpSpPr>
      <p:sp>
        <p:nvSpPr>
          <p:cNvPr id="10" name="Google Shape;45;p28">
            <a:extLst>
              <a:ext uri="{FF2B5EF4-FFF2-40B4-BE49-F238E27FC236}">
                <a16:creationId xmlns:a16="http://schemas.microsoft.com/office/drawing/2014/main" id="{4BD74D56-E1F6-8DB5-4F5D-C5DE1BB2E9A5}"/>
              </a:ext>
            </a:extLst>
          </p:cNvPr>
          <p:cNvSpPr txBox="1">
            <a:spLocks noGrp="1"/>
          </p:cNvSpPr>
          <p:nvPr>
            <p:ph type="ctrTitle" hasCustomPrompt="1"/>
          </p:nvPr>
        </p:nvSpPr>
        <p:spPr>
          <a:xfrm>
            <a:off x="742950" y="767774"/>
            <a:ext cx="10706102" cy="60350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742950" y="1554480"/>
            <a:ext cx="5026914"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42950" y="2386584"/>
            <a:ext cx="5026914" cy="3657600"/>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4" name="Text Placeholder 2">
            <a:extLst>
              <a:ext uri="{FF2B5EF4-FFF2-40B4-BE49-F238E27FC236}">
                <a16:creationId xmlns:a16="http://schemas.microsoft.com/office/drawing/2014/main" id="{9EBADC78-3800-CDA6-CC9F-BB2080B8B478}"/>
              </a:ext>
            </a:extLst>
          </p:cNvPr>
          <p:cNvSpPr>
            <a:spLocks noGrp="1"/>
          </p:cNvSpPr>
          <p:nvPr>
            <p:ph type="body" sz="quarter" idx="13" hasCustomPrompt="1"/>
          </p:nvPr>
        </p:nvSpPr>
        <p:spPr>
          <a:xfrm>
            <a:off x="6422136" y="1554480"/>
            <a:ext cx="5026914"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3" name="Text Placeholder 2">
            <a:extLst>
              <a:ext uri="{FF2B5EF4-FFF2-40B4-BE49-F238E27FC236}">
                <a16:creationId xmlns:a16="http://schemas.microsoft.com/office/drawing/2014/main" id="{A6869DDB-E550-F551-961B-6D23DB873418}"/>
              </a:ext>
            </a:extLst>
          </p:cNvPr>
          <p:cNvSpPr>
            <a:spLocks noGrp="1"/>
          </p:cNvSpPr>
          <p:nvPr>
            <p:ph type="body" sz="quarter" idx="12" hasCustomPrompt="1"/>
          </p:nvPr>
        </p:nvSpPr>
        <p:spPr>
          <a:xfrm>
            <a:off x="6422136" y="2386584"/>
            <a:ext cx="5026914" cy="3657600"/>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9" name="Google Shape;56;p30">
            <a:extLst>
              <a:ext uri="{FF2B5EF4-FFF2-40B4-BE49-F238E27FC236}">
                <a16:creationId xmlns:a16="http://schemas.microsoft.com/office/drawing/2014/main" id="{B36A7888-F8BA-1246-089A-D11EE5DBB53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TEACHING ENGAGEMENT PROGRAM</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cxnSp>
        <p:nvCxnSpPr>
          <p:cNvPr id="2" name="Straight Connector 1">
            <a:extLst>
              <a:ext uri="{FF2B5EF4-FFF2-40B4-BE49-F238E27FC236}">
                <a16:creationId xmlns:a16="http://schemas.microsoft.com/office/drawing/2014/main" id="{69BA44CA-A99E-45C2-212C-CE925B2D7BCD}"/>
              </a:ext>
              <a:ext uri="{C183D7F6-B498-43B3-948B-1728B52AA6E4}">
                <adec:decorative xmlns:adec="http://schemas.microsoft.com/office/drawing/2017/decorative" val="1"/>
              </a:ext>
            </a:extLst>
          </p:cNvPr>
          <p:cNvCxnSpPr>
            <a:cxnSpLocks/>
          </p:cNvCxnSpPr>
          <p:nvPr userDrawn="1"/>
        </p:nvCxnSpPr>
        <p:spPr>
          <a:xfrm>
            <a:off x="1573428" y="1367240"/>
            <a:ext cx="904514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984232"/>
      </p:ext>
    </p:extLst>
  </p:cSld>
  <p:clrMapOvr>
    <a:masterClrMapping/>
  </p:clrMapOvr>
  <p:extLst>
    <p:ext uri="{DCECCB84-F9BA-43D5-87BE-67443E8EF086}">
      <p15:sldGuideLst xmlns:p15="http://schemas.microsoft.com/office/powerpoint/2012/main">
        <p15:guide id="2" orient="horz" pos="1176">
          <p15:clr>
            <a:srgbClr val="FBAE40"/>
          </p15:clr>
        </p15:guide>
        <p15:guide id="3" pos="3840">
          <p15:clr>
            <a:srgbClr val="FBAE40"/>
          </p15:clr>
        </p15:guide>
        <p15:guide id="4" pos="456">
          <p15:clr>
            <a:srgbClr val="FBAE40"/>
          </p15:clr>
        </p15:guide>
        <p15:guide id="7" orient="horz" pos="3816">
          <p15:clr>
            <a:srgbClr val="FBAE40"/>
          </p15:clr>
        </p15:guide>
        <p15:guide id="8" pos="7224" userDrawn="1">
          <p15:clr>
            <a:srgbClr val="FBAE40"/>
          </p15:clr>
        </p15:guide>
        <p15:guide id="9" orient="horz" pos="4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 Title, Subtitle, Text, Two-Column">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3218687" y="1554480"/>
            <a:ext cx="8230362" cy="2103120"/>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10" name="Google Shape;45;p28">
            <a:extLst>
              <a:ext uri="{FF2B5EF4-FFF2-40B4-BE49-F238E27FC236}">
                <a16:creationId xmlns:a16="http://schemas.microsoft.com/office/drawing/2014/main" id="{4BD74D56-E1F6-8DB5-4F5D-C5DE1BB2E9A5}"/>
              </a:ext>
            </a:extLst>
          </p:cNvPr>
          <p:cNvSpPr txBox="1">
            <a:spLocks noGrp="1"/>
          </p:cNvSpPr>
          <p:nvPr>
            <p:ph type="ctrTitle" hasCustomPrompt="1"/>
          </p:nvPr>
        </p:nvSpPr>
        <p:spPr>
          <a:xfrm>
            <a:off x="742950" y="767774"/>
            <a:ext cx="10706102" cy="60350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742950" y="1554480"/>
            <a:ext cx="2231603" cy="741349"/>
          </a:xfrm>
          <a:prstGeom prst="rect">
            <a:avLst/>
          </a:prstGeom>
        </p:spPr>
        <p:txBody>
          <a:bodyPr lIns="0" tIns="0" rIns="0" bIns="0" anchor="t" anchorCtr="0"/>
          <a:lstStyle>
            <a:lvl1pPr marL="0" indent="0" algn="r">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4" name="Text Placeholder 2">
            <a:extLst>
              <a:ext uri="{FF2B5EF4-FFF2-40B4-BE49-F238E27FC236}">
                <a16:creationId xmlns:a16="http://schemas.microsoft.com/office/drawing/2014/main" id="{9EBADC78-3800-CDA6-CC9F-BB2080B8B478}"/>
              </a:ext>
            </a:extLst>
          </p:cNvPr>
          <p:cNvSpPr>
            <a:spLocks noGrp="1"/>
          </p:cNvSpPr>
          <p:nvPr>
            <p:ph type="body" sz="quarter" idx="13" hasCustomPrompt="1"/>
          </p:nvPr>
        </p:nvSpPr>
        <p:spPr>
          <a:xfrm>
            <a:off x="742950" y="3973721"/>
            <a:ext cx="2231603" cy="741349"/>
          </a:xfrm>
          <a:prstGeom prst="rect">
            <a:avLst/>
          </a:prstGeom>
        </p:spPr>
        <p:txBody>
          <a:bodyPr lIns="0" tIns="0" rIns="0" bIns="0" anchor="t" anchorCtr="0"/>
          <a:lstStyle>
            <a:lvl1pPr marL="0" indent="0" algn="r">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3" name="Text Placeholder 2">
            <a:extLst>
              <a:ext uri="{FF2B5EF4-FFF2-40B4-BE49-F238E27FC236}">
                <a16:creationId xmlns:a16="http://schemas.microsoft.com/office/drawing/2014/main" id="{A6869DDB-E550-F551-961B-6D23DB873418}"/>
              </a:ext>
            </a:extLst>
          </p:cNvPr>
          <p:cNvSpPr>
            <a:spLocks noGrp="1"/>
          </p:cNvSpPr>
          <p:nvPr>
            <p:ph type="body" sz="quarter" idx="12" hasCustomPrompt="1"/>
          </p:nvPr>
        </p:nvSpPr>
        <p:spPr>
          <a:xfrm>
            <a:off x="3218688" y="3941062"/>
            <a:ext cx="8230362" cy="2103121"/>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9" name="Google Shape;56;p30">
            <a:extLst>
              <a:ext uri="{FF2B5EF4-FFF2-40B4-BE49-F238E27FC236}">
                <a16:creationId xmlns:a16="http://schemas.microsoft.com/office/drawing/2014/main" id="{B36A7888-F8BA-1246-089A-D11EE5DBB53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TEACHING ENGAGEMENT PROGRAM</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cxnSp>
        <p:nvCxnSpPr>
          <p:cNvPr id="2" name="Straight Connector 1">
            <a:extLst>
              <a:ext uri="{FF2B5EF4-FFF2-40B4-BE49-F238E27FC236}">
                <a16:creationId xmlns:a16="http://schemas.microsoft.com/office/drawing/2014/main" id="{69BA44CA-A99E-45C2-212C-CE925B2D7BCD}"/>
              </a:ext>
              <a:ext uri="{C183D7F6-B498-43B3-948B-1728B52AA6E4}">
                <adec:decorative xmlns:adec="http://schemas.microsoft.com/office/drawing/2017/decorative" val="1"/>
              </a:ext>
            </a:extLst>
          </p:cNvPr>
          <p:cNvCxnSpPr>
            <a:cxnSpLocks/>
          </p:cNvCxnSpPr>
          <p:nvPr userDrawn="1"/>
        </p:nvCxnSpPr>
        <p:spPr>
          <a:xfrm>
            <a:off x="1573428" y="1367240"/>
            <a:ext cx="904514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371641"/>
      </p:ext>
    </p:extLst>
  </p:cSld>
  <p:clrMapOvr>
    <a:masterClrMapping/>
  </p:clrMapOvr>
  <p:extLst>
    <p:ext uri="{DCECCB84-F9BA-43D5-87BE-67443E8EF086}">
      <p15:sldGuideLst xmlns:p15="http://schemas.microsoft.com/office/powerpoint/2012/main">
        <p15:guide id="2" orient="horz" pos="1176">
          <p15:clr>
            <a:srgbClr val="FBAE40"/>
          </p15:clr>
        </p15:guide>
        <p15:guide id="3" pos="3840">
          <p15:clr>
            <a:srgbClr val="FBAE40"/>
          </p15:clr>
        </p15:guide>
        <p15:guide id="4" pos="456">
          <p15:clr>
            <a:srgbClr val="FBAE40"/>
          </p15:clr>
        </p15:guide>
        <p15:guide id="7" orient="horz" pos="3816">
          <p15:clr>
            <a:srgbClr val="FBAE40"/>
          </p15:clr>
        </p15:guide>
        <p15:guide id="8" pos="7224">
          <p15:clr>
            <a:srgbClr val="FBAE40"/>
          </p15:clr>
        </p15:guide>
        <p15:guide id="9" orient="horz" pos="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Title, Text, Two-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869DDB-E550-F551-961B-6D23DB873418}"/>
              </a:ext>
            </a:extLst>
          </p:cNvPr>
          <p:cNvSpPr>
            <a:spLocks noGrp="1"/>
          </p:cNvSpPr>
          <p:nvPr>
            <p:ph type="body" sz="quarter" idx="12" hasCustomPrompt="1"/>
          </p:nvPr>
        </p:nvSpPr>
        <p:spPr>
          <a:xfrm>
            <a:off x="6422136" y="1554480"/>
            <a:ext cx="5026914" cy="4572000"/>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42950" y="1554480"/>
            <a:ext cx="5026914" cy="4572000"/>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10" name="Google Shape;45;p28">
            <a:extLst>
              <a:ext uri="{FF2B5EF4-FFF2-40B4-BE49-F238E27FC236}">
                <a16:creationId xmlns:a16="http://schemas.microsoft.com/office/drawing/2014/main" id="{4BD74D56-E1F6-8DB5-4F5D-C5DE1BB2E9A5}"/>
              </a:ext>
            </a:extLst>
          </p:cNvPr>
          <p:cNvSpPr txBox="1">
            <a:spLocks noGrp="1"/>
          </p:cNvSpPr>
          <p:nvPr>
            <p:ph type="ctrTitle" hasCustomPrompt="1"/>
          </p:nvPr>
        </p:nvSpPr>
        <p:spPr>
          <a:xfrm>
            <a:off x="742950" y="767774"/>
            <a:ext cx="10706102" cy="60350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9" name="Google Shape;56;p30">
            <a:extLst>
              <a:ext uri="{FF2B5EF4-FFF2-40B4-BE49-F238E27FC236}">
                <a16:creationId xmlns:a16="http://schemas.microsoft.com/office/drawing/2014/main" id="{B36A7888-F8BA-1246-089A-D11EE5DBB53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TEACHING ENGAGEMENT PROGRAM</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cxnSp>
        <p:nvCxnSpPr>
          <p:cNvPr id="2" name="Straight Connector 1">
            <a:extLst>
              <a:ext uri="{FF2B5EF4-FFF2-40B4-BE49-F238E27FC236}">
                <a16:creationId xmlns:a16="http://schemas.microsoft.com/office/drawing/2014/main" id="{DEED4088-6C5D-CDD0-AE14-6D45B3B16DD4}"/>
              </a:ext>
              <a:ext uri="{C183D7F6-B498-43B3-948B-1728B52AA6E4}">
                <adec:decorative xmlns:adec="http://schemas.microsoft.com/office/drawing/2017/decorative" val="1"/>
              </a:ext>
            </a:extLst>
          </p:cNvPr>
          <p:cNvCxnSpPr>
            <a:cxnSpLocks/>
          </p:cNvCxnSpPr>
          <p:nvPr userDrawn="1"/>
        </p:nvCxnSpPr>
        <p:spPr>
          <a:xfrm>
            <a:off x="1573428" y="1367240"/>
            <a:ext cx="904514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169572"/>
      </p:ext>
    </p:extLst>
  </p:cSld>
  <p:clrMapOvr>
    <a:masterClrMapping/>
  </p:clrMapOvr>
  <p:extLst>
    <p:ext uri="{DCECCB84-F9BA-43D5-87BE-67443E8EF086}">
      <p15:sldGuideLst xmlns:p15="http://schemas.microsoft.com/office/powerpoint/2012/main">
        <p15:guide id="2" orient="horz" pos="1176">
          <p15:clr>
            <a:srgbClr val="FBAE40"/>
          </p15:clr>
        </p15:guide>
        <p15:guide id="3" pos="3840">
          <p15:clr>
            <a:srgbClr val="FBAE40"/>
          </p15:clr>
        </p15:guide>
        <p15:guide id="4" pos="456">
          <p15:clr>
            <a:srgbClr val="FBAE40"/>
          </p15:clr>
        </p15:guide>
        <p15:guide id="7" orient="horz" pos="3816">
          <p15:clr>
            <a:srgbClr val="FBAE40"/>
          </p15:clr>
        </p15:guide>
        <p15:guide id="8" pos="7224">
          <p15:clr>
            <a:srgbClr val="FBAE40"/>
          </p15:clr>
        </p15:guide>
        <p15:guide id="9" orient="horz" pos="4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O Logo">
    <p:bg>
      <p:bgPr>
        <a:solidFill>
          <a:srgbClr val="00702F"/>
        </a:solidFill>
        <a:effectLst/>
      </p:bgPr>
    </p:bg>
    <p:spTree>
      <p:nvGrpSpPr>
        <p:cNvPr id="1" name=""/>
        <p:cNvGrpSpPr/>
        <p:nvPr/>
      </p:nvGrpSpPr>
      <p:grpSpPr>
        <a:xfrm>
          <a:off x="0" y="0"/>
          <a:ext cx="0" cy="0"/>
          <a:chOff x="0" y="0"/>
          <a:chExt cx="0" cy="0"/>
        </a:xfrm>
      </p:grpSpPr>
      <p:pic>
        <p:nvPicPr>
          <p:cNvPr id="4" name="Picture 3" descr="University of Oregon logo">
            <a:extLst>
              <a:ext uri="{FF2B5EF4-FFF2-40B4-BE49-F238E27FC236}">
                <a16:creationId xmlns:a16="http://schemas.microsoft.com/office/drawing/2014/main" id="{009D41EF-A1B2-6709-F0E5-925F78FCCB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49620" y="2933286"/>
            <a:ext cx="4692759" cy="991428"/>
          </a:xfrm>
          <a:prstGeom prst="rect">
            <a:avLst/>
          </a:prstGeom>
        </p:spPr>
      </p:pic>
      <p:pic>
        <p:nvPicPr>
          <p:cNvPr id="2" name="Picture 1" descr="University of Oregon logo">
            <a:extLst>
              <a:ext uri="{FF2B5EF4-FFF2-40B4-BE49-F238E27FC236}">
                <a16:creationId xmlns:a16="http://schemas.microsoft.com/office/drawing/2014/main" id="{7964628A-DB05-DFDD-F6E1-B37D25A6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49620" y="2933286"/>
            <a:ext cx="4692759" cy="991428"/>
          </a:xfrm>
          <a:prstGeom prst="rect">
            <a:avLst/>
          </a:prstGeom>
        </p:spPr>
      </p:pic>
      <p:sp>
        <p:nvSpPr>
          <p:cNvPr id="3" name="Title 1">
            <a:extLst>
              <a:ext uri="{FF2B5EF4-FFF2-40B4-BE49-F238E27FC236}">
                <a16:creationId xmlns:a16="http://schemas.microsoft.com/office/drawing/2014/main" id="{600DD216-C07C-6779-DECC-B8E3537DE3CC}"/>
              </a:ext>
            </a:extLst>
          </p:cNvPr>
          <p:cNvSpPr>
            <a:spLocks noGrp="1"/>
          </p:cNvSpPr>
          <p:nvPr>
            <p:ph type="title" idx="4294967295" hasCustomPrompt="1"/>
          </p:nvPr>
        </p:nvSpPr>
        <p:spPr>
          <a:xfrm>
            <a:off x="0" y="-1325563"/>
            <a:ext cx="12192000" cy="815975"/>
          </a:xfrm>
          <a:prstGeom prst="rect">
            <a:avLst/>
          </a:prstGeom>
        </p:spPr>
        <p:txBody>
          <a:bodyPr anchor="b"/>
          <a:lstStyle/>
          <a:p>
            <a:pPr algn="ctr"/>
            <a:r>
              <a:rPr lang="en-US" sz="1800"/>
              <a:t>Place Slide Title Here</a:t>
            </a:r>
          </a:p>
        </p:txBody>
      </p:sp>
      <p:grpSp>
        <p:nvGrpSpPr>
          <p:cNvPr id="5" name="Group 4">
            <a:extLst>
              <a:ext uri="{FF2B5EF4-FFF2-40B4-BE49-F238E27FC236}">
                <a16:creationId xmlns:a16="http://schemas.microsoft.com/office/drawing/2014/main" id="{8F2DF91D-BC91-B10A-5B49-56C81DEED4FF}"/>
              </a:ext>
            </a:extLst>
          </p:cNvPr>
          <p:cNvGrpSpPr/>
          <p:nvPr userDrawn="1"/>
        </p:nvGrpSpPr>
        <p:grpSpPr>
          <a:xfrm>
            <a:off x="4412534" y="4466732"/>
            <a:ext cx="3366930" cy="258606"/>
            <a:chOff x="4263163" y="4572000"/>
            <a:chExt cx="3366930" cy="258606"/>
          </a:xfrm>
        </p:grpSpPr>
        <p:pic>
          <p:nvPicPr>
            <p:cNvPr id="6" name="Picture 5" descr="A black and white logo&#10;&#10;Description automatically generated">
              <a:extLst>
                <a:ext uri="{FF2B5EF4-FFF2-40B4-BE49-F238E27FC236}">
                  <a16:creationId xmlns:a16="http://schemas.microsoft.com/office/drawing/2014/main" id="{8460E9AE-E1F9-E276-F5BB-A5B1CB603123}"/>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4263163" y="4572000"/>
              <a:ext cx="2437188" cy="258606"/>
            </a:xfrm>
            <a:prstGeom prst="rect">
              <a:avLst/>
            </a:prstGeom>
          </p:spPr>
        </p:pic>
        <p:pic>
          <p:nvPicPr>
            <p:cNvPr id="7" name="Picture 6" descr="A black and white logo&#10;&#10;Description automatically generated">
              <a:extLst>
                <a:ext uri="{FF2B5EF4-FFF2-40B4-BE49-F238E27FC236}">
                  <a16:creationId xmlns:a16="http://schemas.microsoft.com/office/drawing/2014/main" id="{78BECF80-B2CE-BEC9-2C23-87B980EAC099}"/>
                </a:ext>
              </a:extLst>
            </p:cNvPr>
            <p:cNvPicPr>
              <a:picLocks noChangeAspect="1"/>
            </p:cNvPicPr>
            <p:nvPr/>
          </p:nvPicPr>
          <p:blipFill>
            <a:blip r:embed="rId4" cstate="hqprint">
              <a:extLst>
                <a:ext uri="{28A0092B-C50C-407E-A947-70E740481C1C}">
                  <a14:useLocalDpi xmlns:a14="http://schemas.microsoft.com/office/drawing/2010/main"/>
                </a:ext>
              </a:extLst>
            </a:blip>
            <a:srcRect l="-1252"/>
            <a:stretch/>
          </p:blipFill>
          <p:spPr>
            <a:xfrm>
              <a:off x="5666041" y="4572000"/>
              <a:ext cx="1964052" cy="258606"/>
            </a:xfrm>
            <a:prstGeom prst="rect">
              <a:avLst/>
            </a:prstGeom>
          </p:spPr>
        </p:pic>
      </p:grpSp>
    </p:spTree>
    <p:extLst>
      <p:ext uri="{BB962C8B-B14F-4D97-AF65-F5344CB8AC3E}">
        <p14:creationId xmlns:p14="http://schemas.microsoft.com/office/powerpoint/2010/main" val="173117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9E8565-C6FD-54C0-FDE0-C38FA1D64D8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485116" y="5368605"/>
            <a:ext cx="2784557" cy="993242"/>
          </a:xfrm>
          <a:prstGeom prst="rect">
            <a:avLst/>
          </a:prstGeom>
        </p:spPr>
      </p:pic>
      <p:sp>
        <p:nvSpPr>
          <p:cNvPr id="28" name="Title 12">
            <a:extLst>
              <a:ext uri="{FF2B5EF4-FFF2-40B4-BE49-F238E27FC236}">
                <a16:creationId xmlns:a16="http://schemas.microsoft.com/office/drawing/2014/main" id="{321D16EE-41E6-F564-7C06-5376FF2ED0DE}"/>
              </a:ext>
            </a:extLst>
          </p:cNvPr>
          <p:cNvSpPr>
            <a:spLocks noGrp="1"/>
          </p:cNvSpPr>
          <p:nvPr>
            <p:ph type="title" hasCustomPrompt="1"/>
          </p:nvPr>
        </p:nvSpPr>
        <p:spPr>
          <a:xfrm>
            <a:off x="723900" y="2038432"/>
            <a:ext cx="7038561" cy="2281187"/>
          </a:xfrm>
          <a:prstGeom prst="rect">
            <a:avLst/>
          </a:prstGeom>
        </p:spPr>
        <p:txBody>
          <a:bodyPr lIns="0" tIns="0" rIns="0" bIns="0" anchor="t" anchorCtr="0"/>
          <a:lstStyle>
            <a:lvl1pPr>
              <a:defRPr sz="5000" b="1" i="0">
                <a:solidFill>
                  <a:schemeClr val="bg2"/>
                </a:solidFill>
                <a:latin typeface="Source Sans Pro Black" panose="020B0503030403020204" pitchFamily="34" charset="0"/>
              </a:defRPr>
            </a:lvl1pPr>
          </a:lstStyle>
          <a:p>
            <a:r>
              <a:rPr lang="en-US"/>
              <a:t>Divider Slide</a:t>
            </a:r>
          </a:p>
        </p:txBody>
      </p:sp>
      <p:pic>
        <p:nvPicPr>
          <p:cNvPr id="6" name="Picture 5">
            <a:extLst>
              <a:ext uri="{FF2B5EF4-FFF2-40B4-BE49-F238E27FC236}">
                <a16:creationId xmlns:a16="http://schemas.microsoft.com/office/drawing/2014/main" id="{2EB9C27F-79FD-95E4-0D69-55073CEB2D1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20125" y="-1123951"/>
            <a:ext cx="8918575" cy="8918575"/>
          </a:xfrm>
          <a:prstGeom prst="rect">
            <a:avLst/>
          </a:prstGeom>
        </p:spPr>
      </p:pic>
    </p:spTree>
    <p:extLst>
      <p:ext uri="{BB962C8B-B14F-4D97-AF65-F5344CB8AC3E}">
        <p14:creationId xmlns:p14="http://schemas.microsoft.com/office/powerpoint/2010/main" val="918225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 Title and Content">
    <p:spTree>
      <p:nvGrpSpPr>
        <p:cNvPr id="1" name=""/>
        <p:cNvGrpSpPr/>
        <p:nvPr/>
      </p:nvGrpSpPr>
      <p:grpSpPr>
        <a:xfrm>
          <a:off x="0" y="0"/>
          <a:ext cx="0" cy="0"/>
          <a:chOff x="0" y="0"/>
          <a:chExt cx="0" cy="0"/>
        </a:xfrm>
      </p:grpSpPr>
      <p:sp>
        <p:nvSpPr>
          <p:cNvPr id="33" name="Google Shape;45;p28">
            <a:extLst>
              <a:ext uri="{FF2B5EF4-FFF2-40B4-BE49-F238E27FC236}">
                <a16:creationId xmlns:a16="http://schemas.microsoft.com/office/drawing/2014/main" id="{8B225902-0B72-B34D-C190-021EF2AA1385}"/>
              </a:ext>
            </a:extLst>
          </p:cNvPr>
          <p:cNvSpPr txBox="1">
            <a:spLocks noGrp="1"/>
          </p:cNvSpPr>
          <p:nvPr>
            <p:ph type="ctrTitle" hasCustomPrompt="1"/>
          </p:nvPr>
        </p:nvSpPr>
        <p:spPr>
          <a:xfrm>
            <a:off x="742950" y="767774"/>
            <a:ext cx="10706102" cy="599466"/>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Content Placeholder 5">
            <a:extLst>
              <a:ext uri="{FF2B5EF4-FFF2-40B4-BE49-F238E27FC236}">
                <a16:creationId xmlns:a16="http://schemas.microsoft.com/office/drawing/2014/main" id="{2A32150B-A2EC-90BB-46D4-1C524F370E12}"/>
              </a:ext>
            </a:extLst>
          </p:cNvPr>
          <p:cNvSpPr>
            <a:spLocks noGrp="1"/>
          </p:cNvSpPr>
          <p:nvPr>
            <p:ph sz="quarter" idx="10" hasCustomPrompt="1"/>
          </p:nvPr>
        </p:nvSpPr>
        <p:spPr>
          <a:xfrm>
            <a:off x="742950" y="1554480"/>
            <a:ext cx="10706100" cy="4572000"/>
          </a:xfrm>
          <a:prstGeom prst="rect">
            <a:avLst/>
          </a:prstGeom>
        </p:spPr>
        <p:txBody>
          <a:bodyPr lIns="0" tIns="0" rIns="0" bIns="0"/>
          <a:lstStyle>
            <a:lvl1pPr marL="0" indent="0">
              <a:spcAft>
                <a:spcPts val="600"/>
              </a:spcAft>
              <a:buNone/>
              <a:defRPr sz="2200">
                <a:latin typeface="Source Sans Pro" panose="020B0503030403020204" pitchFamily="34" charset="0"/>
              </a:defRPr>
            </a:lvl1pPr>
            <a:lvl2pPr marL="800100" indent="-342900">
              <a:spcAft>
                <a:spcPts val="600"/>
              </a:spcAft>
              <a:buClr>
                <a:schemeClr val="tx2"/>
              </a:buClr>
              <a:buFont typeface="Arial" panose="020B0604020202020204" pitchFamily="34" charset="0"/>
              <a:buChar char="•"/>
              <a:defRPr sz="2200">
                <a:latin typeface="Source Sans Pro" panose="020B0503030403020204" pitchFamily="34" charset="0"/>
              </a:defRPr>
            </a:lvl2pPr>
            <a:lvl3pPr>
              <a:spcAft>
                <a:spcPts val="600"/>
              </a:spcAft>
              <a:buClr>
                <a:schemeClr val="tx2"/>
              </a:buClr>
              <a:defRPr>
                <a:latin typeface="Source Sans Pro" panose="020B0503030403020204" pitchFamily="34" charset="0"/>
              </a:defRPr>
            </a:lvl3pPr>
            <a:lvl4pPr marL="1600200" indent="-228600">
              <a:spcAft>
                <a:spcPts val="600"/>
              </a:spcAft>
              <a:buClr>
                <a:schemeClr val="tx2"/>
              </a:buClr>
              <a:buFont typeface="System Font Regular"/>
              <a:buChar char="–"/>
              <a:defRPr>
                <a:latin typeface="Source Sans Pro" panose="020B0503030403020204" pitchFamily="34" charset="0"/>
              </a:defRPr>
            </a:lvl4pPr>
          </a:lstStyle>
          <a:p>
            <a:r>
              <a:rPr lang="en-US"/>
              <a:t>Select an icon below to select the type of content you wish to display here</a:t>
            </a:r>
          </a:p>
        </p:txBody>
      </p:sp>
      <p:sp>
        <p:nvSpPr>
          <p:cNvPr id="2" name="Google Shape;56;p30">
            <a:extLst>
              <a:ext uri="{FF2B5EF4-FFF2-40B4-BE49-F238E27FC236}">
                <a16:creationId xmlns:a16="http://schemas.microsoft.com/office/drawing/2014/main" id="{5621EB89-6E9E-7210-BB50-96492CA355AA}"/>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TEACHING ENGAGEMENT PROGRAM</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cxnSp>
        <p:nvCxnSpPr>
          <p:cNvPr id="4" name="Straight Connector 3">
            <a:extLst>
              <a:ext uri="{FF2B5EF4-FFF2-40B4-BE49-F238E27FC236}">
                <a16:creationId xmlns:a16="http://schemas.microsoft.com/office/drawing/2014/main" id="{C447A6FD-76BB-0A35-C0E0-0404E3C874A5}"/>
              </a:ext>
              <a:ext uri="{C183D7F6-B498-43B3-948B-1728B52AA6E4}">
                <adec:decorative xmlns:adec="http://schemas.microsoft.com/office/drawing/2017/decorative" val="1"/>
              </a:ext>
            </a:extLst>
          </p:cNvPr>
          <p:cNvCxnSpPr>
            <a:cxnSpLocks/>
          </p:cNvCxnSpPr>
          <p:nvPr userDrawn="1"/>
        </p:nvCxnSpPr>
        <p:spPr>
          <a:xfrm>
            <a:off x="1573428" y="1367240"/>
            <a:ext cx="904514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488556"/>
      </p:ext>
    </p:extLst>
  </p:cSld>
  <p:clrMapOvr>
    <a:masterClrMapping/>
  </p:clrMapOvr>
  <p:extLst>
    <p:ext uri="{DCECCB84-F9BA-43D5-87BE-67443E8EF086}">
      <p15:sldGuideLst xmlns:p15="http://schemas.microsoft.com/office/powerpoint/2012/main">
        <p15:guide id="8" orient="horz" pos="480" userDrawn="1">
          <p15:clr>
            <a:srgbClr val="FBAE40"/>
          </p15:clr>
        </p15:guide>
        <p15:guide id="9" pos="3840" userDrawn="1">
          <p15:clr>
            <a:srgbClr val="FBAE40"/>
          </p15:clr>
        </p15:guide>
        <p15:guide id="10" pos="456" userDrawn="1">
          <p15:clr>
            <a:srgbClr val="FBAE40"/>
          </p15:clr>
        </p15:guide>
        <p15:guide id="11" pos="7224" userDrawn="1">
          <p15:clr>
            <a:srgbClr val="FBAE40"/>
          </p15:clr>
        </p15:guide>
        <p15:guide id="12" orient="horz" pos="1224" userDrawn="1">
          <p15:clr>
            <a:srgbClr val="FBAE40"/>
          </p15:clr>
        </p15:guide>
        <p15:guide id="13" orient="horz" pos="38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 Title and Text">
    <p:spTree>
      <p:nvGrpSpPr>
        <p:cNvPr id="1" name=""/>
        <p:cNvGrpSpPr/>
        <p:nvPr/>
      </p:nvGrpSpPr>
      <p:grpSpPr>
        <a:xfrm>
          <a:off x="0" y="0"/>
          <a:ext cx="0" cy="0"/>
          <a:chOff x="0" y="0"/>
          <a:chExt cx="0" cy="0"/>
        </a:xfrm>
      </p:grpSpPr>
      <p:sp>
        <p:nvSpPr>
          <p:cNvPr id="7" name="Google Shape;45;p28">
            <a:extLst>
              <a:ext uri="{FF2B5EF4-FFF2-40B4-BE49-F238E27FC236}">
                <a16:creationId xmlns:a16="http://schemas.microsoft.com/office/drawing/2014/main" id="{A512BD05-A411-3FA6-576C-D6CB292DB5E2}"/>
              </a:ext>
            </a:extLst>
          </p:cNvPr>
          <p:cNvSpPr txBox="1">
            <a:spLocks noGrp="1"/>
          </p:cNvSpPr>
          <p:nvPr>
            <p:ph type="ctrTitle" hasCustomPrompt="1"/>
          </p:nvPr>
        </p:nvSpPr>
        <p:spPr>
          <a:xfrm>
            <a:off x="742950" y="762000"/>
            <a:ext cx="10706102" cy="60350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Text Placeholder 2">
            <a:extLst>
              <a:ext uri="{FF2B5EF4-FFF2-40B4-BE49-F238E27FC236}">
                <a16:creationId xmlns:a16="http://schemas.microsoft.com/office/drawing/2014/main" id="{B5FE0CCA-AA42-4ED4-9C91-1CF38105525A}"/>
              </a:ext>
            </a:extLst>
          </p:cNvPr>
          <p:cNvSpPr>
            <a:spLocks noGrp="1"/>
          </p:cNvSpPr>
          <p:nvPr>
            <p:ph type="body" sz="quarter" idx="10" hasCustomPrompt="1"/>
          </p:nvPr>
        </p:nvSpPr>
        <p:spPr>
          <a:xfrm>
            <a:off x="742950" y="1554480"/>
            <a:ext cx="10706102" cy="4572000"/>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3" name="Google Shape;56;p30">
            <a:extLst>
              <a:ext uri="{FF2B5EF4-FFF2-40B4-BE49-F238E27FC236}">
                <a16:creationId xmlns:a16="http://schemas.microsoft.com/office/drawing/2014/main" id="{18C24FAD-7A08-A984-FBF5-08C9A1D6751E}"/>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TEACHING ENGAGEMENT PROGRAM</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cxnSp>
        <p:nvCxnSpPr>
          <p:cNvPr id="2" name="Straight Connector 1">
            <a:extLst>
              <a:ext uri="{FF2B5EF4-FFF2-40B4-BE49-F238E27FC236}">
                <a16:creationId xmlns:a16="http://schemas.microsoft.com/office/drawing/2014/main" id="{B2062CC2-EA2C-97A7-DBA0-BAF6EE3EDDB1}"/>
              </a:ext>
              <a:ext uri="{C183D7F6-B498-43B3-948B-1728B52AA6E4}">
                <adec:decorative xmlns:adec="http://schemas.microsoft.com/office/drawing/2017/decorative" val="1"/>
              </a:ext>
            </a:extLst>
          </p:cNvPr>
          <p:cNvCxnSpPr>
            <a:cxnSpLocks/>
          </p:cNvCxnSpPr>
          <p:nvPr userDrawn="1"/>
        </p:nvCxnSpPr>
        <p:spPr>
          <a:xfrm>
            <a:off x="1573428" y="1367240"/>
            <a:ext cx="904514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614327"/>
      </p:ext>
    </p:extLst>
  </p:cSld>
  <p:clrMapOvr>
    <a:masterClrMapping/>
  </p:clrMapOvr>
  <p:extLst>
    <p:ext uri="{DCECCB84-F9BA-43D5-87BE-67443E8EF086}">
      <p15:sldGuideLst xmlns:p15="http://schemas.microsoft.com/office/powerpoint/2012/main">
        <p15:guide id="8" orient="horz" pos="1224" userDrawn="1">
          <p15:clr>
            <a:srgbClr val="FBAE40"/>
          </p15:clr>
        </p15:guide>
        <p15:guide id="9" pos="3840" userDrawn="1">
          <p15:clr>
            <a:srgbClr val="FBAE40"/>
          </p15:clr>
        </p15:guide>
        <p15:guide id="10" pos="456" userDrawn="1">
          <p15:clr>
            <a:srgbClr val="FBAE40"/>
          </p15:clr>
        </p15:guide>
        <p15:guide id="11" pos="7224" userDrawn="1">
          <p15:clr>
            <a:srgbClr val="FBAE40"/>
          </p15:clr>
        </p15:guide>
        <p15:guide id="12" orient="horz" pos="480" userDrawn="1">
          <p15:clr>
            <a:srgbClr val="FBAE40"/>
          </p15:clr>
        </p15:guide>
        <p15:guide id="13" orient="horz" pos="3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Title, Subtitle, Text">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742950" y="762000"/>
            <a:ext cx="10706102" cy="603504"/>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742950" y="1554480"/>
            <a:ext cx="10706102" cy="521207"/>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6" name="Text Placeholder 2">
            <a:extLst>
              <a:ext uri="{FF2B5EF4-FFF2-40B4-BE49-F238E27FC236}">
                <a16:creationId xmlns:a16="http://schemas.microsoft.com/office/drawing/2014/main" id="{BFE9442F-F91B-8011-4986-88E654BF5302}"/>
              </a:ext>
            </a:extLst>
          </p:cNvPr>
          <p:cNvSpPr>
            <a:spLocks noGrp="1"/>
          </p:cNvSpPr>
          <p:nvPr>
            <p:ph type="body" sz="quarter" idx="10" hasCustomPrompt="1"/>
          </p:nvPr>
        </p:nvSpPr>
        <p:spPr>
          <a:xfrm>
            <a:off x="742950" y="2176272"/>
            <a:ext cx="10706102" cy="3840480"/>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7" name="Google Shape;56;p30">
            <a:extLst>
              <a:ext uri="{FF2B5EF4-FFF2-40B4-BE49-F238E27FC236}">
                <a16:creationId xmlns:a16="http://schemas.microsoft.com/office/drawing/2014/main" id="{2CBC39E8-83F4-ECEB-7664-073993286341}"/>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TEACHING ENGAGEMENT PROGRAM</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cxnSp>
        <p:nvCxnSpPr>
          <p:cNvPr id="2" name="Straight Connector 1">
            <a:extLst>
              <a:ext uri="{FF2B5EF4-FFF2-40B4-BE49-F238E27FC236}">
                <a16:creationId xmlns:a16="http://schemas.microsoft.com/office/drawing/2014/main" id="{B1ABA360-BF0F-9A03-31AB-5380EC719338}"/>
              </a:ext>
              <a:ext uri="{C183D7F6-B498-43B3-948B-1728B52AA6E4}">
                <adec:decorative xmlns:adec="http://schemas.microsoft.com/office/drawing/2017/decorative" val="1"/>
              </a:ext>
            </a:extLst>
          </p:cNvPr>
          <p:cNvCxnSpPr>
            <a:cxnSpLocks/>
          </p:cNvCxnSpPr>
          <p:nvPr userDrawn="1"/>
        </p:nvCxnSpPr>
        <p:spPr>
          <a:xfrm>
            <a:off x="1573428" y="1367240"/>
            <a:ext cx="904514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638810"/>
      </p:ext>
    </p:extLst>
  </p:cSld>
  <p:clrMapOvr>
    <a:masterClrMapping/>
  </p:clrMapOvr>
  <p:extLst>
    <p:ext uri="{DCECCB84-F9BA-43D5-87BE-67443E8EF086}">
      <p15:sldGuideLst xmlns:p15="http://schemas.microsoft.com/office/powerpoint/2012/main">
        <p15:guide id="8" orient="horz" pos="1200" userDrawn="1">
          <p15:clr>
            <a:srgbClr val="FBAE40"/>
          </p15:clr>
        </p15:guide>
        <p15:guide id="9" pos="3840" userDrawn="1">
          <p15:clr>
            <a:srgbClr val="FBAE40"/>
          </p15:clr>
        </p15:guide>
        <p15:guide id="10" pos="456" userDrawn="1">
          <p15:clr>
            <a:srgbClr val="FBAE40"/>
          </p15:clr>
        </p15:guide>
        <p15:guide id="11" pos="7224" userDrawn="1">
          <p15:clr>
            <a:srgbClr val="FBAE40"/>
          </p15:clr>
        </p15:guide>
        <p15:guide id="12" orient="horz" pos="480" userDrawn="1">
          <p15:clr>
            <a:srgbClr val="FBAE40"/>
          </p15:clr>
        </p15:guide>
        <p15:guide id="13" orient="horz" pos="381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Title, Text, Photo">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6105144" y="723787"/>
            <a:ext cx="5667756" cy="104294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6105144" y="1929300"/>
            <a:ext cx="5667756" cy="4152438"/>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2" name="Picture Placeholder 1">
            <a:extLst>
              <a:ext uri="{FF2B5EF4-FFF2-40B4-BE49-F238E27FC236}">
                <a16:creationId xmlns:a16="http://schemas.microsoft.com/office/drawing/2014/main" id="{232765BB-2E8A-9C00-E95A-0E5E0847B41E}"/>
              </a:ext>
            </a:extLst>
          </p:cNvPr>
          <p:cNvSpPr>
            <a:spLocks noGrp="1"/>
          </p:cNvSpPr>
          <p:nvPr>
            <p:ph type="pic" sz="quarter" idx="13" hasCustomPrompt="1"/>
          </p:nvPr>
        </p:nvSpPr>
        <p:spPr>
          <a:xfrm>
            <a:off x="734786" y="736387"/>
            <a:ext cx="4751426" cy="5345354"/>
          </a:xfrm>
          <a:custGeom>
            <a:avLst/>
            <a:gdLst>
              <a:gd name="connsiteX0" fmla="*/ 0 w 6096000"/>
              <a:gd name="connsiteY0" fmla="*/ 0 h 6858000"/>
              <a:gd name="connsiteX1" fmla="*/ 6096000 w 6096000"/>
              <a:gd name="connsiteY1" fmla="*/ 0 h 6858000"/>
              <a:gd name="connsiteX2" fmla="*/ 6096000 w 6096000"/>
              <a:gd name="connsiteY2" fmla="*/ 6096000 h 6858000"/>
              <a:gd name="connsiteX3" fmla="*/ 5334000 w 6096000"/>
              <a:gd name="connsiteY3" fmla="*/ 685800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096000"/>
                </a:lnTo>
                <a:lnTo>
                  <a:pt x="5334000" y="6858000"/>
                </a:lnTo>
                <a:lnTo>
                  <a:pt x="0" y="6858000"/>
                </a:lnTo>
                <a:close/>
              </a:path>
            </a:pathLst>
          </a:custGeom>
        </p:spPr>
        <p:txBody>
          <a:bodyPr wrap="square" anchor="t" anchorCtr="0">
            <a:noAutofit/>
          </a:bodyPr>
          <a:lstStyle>
            <a:lvl1pPr algn="l">
              <a:defRPr sz="1800">
                <a:latin typeface="Source Sans Pro" panose="020B0503030403020204" pitchFamily="34" charset="0"/>
              </a:defRPr>
            </a:lvl1pPr>
          </a:lstStyle>
          <a:p>
            <a:r>
              <a:rPr lang="en-US"/>
              <a:t>Place photo on the left by double-clicking the icon</a:t>
            </a:r>
          </a:p>
        </p:txBody>
      </p:sp>
      <p:sp>
        <p:nvSpPr>
          <p:cNvPr id="8" name="Google Shape;56;p30">
            <a:extLst>
              <a:ext uri="{FF2B5EF4-FFF2-40B4-BE49-F238E27FC236}">
                <a16:creationId xmlns:a16="http://schemas.microsoft.com/office/drawing/2014/main" id="{18B2290B-9462-2197-59D1-3072199A7B66}"/>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TEACHING ENGAGEMENT PROGRAM</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cxnSp>
        <p:nvCxnSpPr>
          <p:cNvPr id="3" name="Straight Connector 2">
            <a:extLst>
              <a:ext uri="{FF2B5EF4-FFF2-40B4-BE49-F238E27FC236}">
                <a16:creationId xmlns:a16="http://schemas.microsoft.com/office/drawing/2014/main" id="{70DA428B-B75B-D555-8B21-B09A067F3881}"/>
              </a:ext>
              <a:ext uri="{C183D7F6-B498-43B3-948B-1728B52AA6E4}">
                <adec:decorative xmlns:adec="http://schemas.microsoft.com/office/drawing/2017/decorative" val="1"/>
              </a:ext>
            </a:extLst>
          </p:cNvPr>
          <p:cNvCxnSpPr>
            <a:cxnSpLocks/>
          </p:cNvCxnSpPr>
          <p:nvPr userDrawn="1"/>
        </p:nvCxnSpPr>
        <p:spPr>
          <a:xfrm>
            <a:off x="6096000" y="1766731"/>
            <a:ext cx="56769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27760"/>
      </p:ext>
    </p:extLst>
  </p:cSld>
  <p:clrMapOvr>
    <a:masterClrMapping/>
  </p:clrMapOvr>
  <p:extLst>
    <p:ext uri="{DCECCB84-F9BA-43D5-87BE-67443E8EF086}">
      <p15:sldGuideLst xmlns:p15="http://schemas.microsoft.com/office/powerpoint/2012/main">
        <p15:guide id="2" orient="horz" pos="1224" userDrawn="1">
          <p15:clr>
            <a:srgbClr val="FBAE40"/>
          </p15:clr>
        </p15:guide>
        <p15:guide id="3" pos="3840">
          <p15:clr>
            <a:srgbClr val="FBAE40"/>
          </p15:clr>
        </p15:guide>
        <p15:guide id="4" pos="456">
          <p15:clr>
            <a:srgbClr val="FBAE40"/>
          </p15:clr>
        </p15:guide>
        <p15:guide id="5" pos="7416">
          <p15:clr>
            <a:srgbClr val="FBAE40"/>
          </p15:clr>
        </p15:guide>
        <p15:guide id="6" orient="horz" pos="456">
          <p15:clr>
            <a:srgbClr val="FBAE40"/>
          </p15:clr>
        </p15:guide>
        <p15:guide id="7" orient="horz" pos="38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Title, Subtitle, Text, Photo">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6105144" y="723787"/>
            <a:ext cx="5667756" cy="104294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6105144" y="1863988"/>
            <a:ext cx="5667756"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6105144" y="2707983"/>
            <a:ext cx="5667756" cy="3373758"/>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2" name="Picture Placeholder 1">
            <a:extLst>
              <a:ext uri="{FF2B5EF4-FFF2-40B4-BE49-F238E27FC236}">
                <a16:creationId xmlns:a16="http://schemas.microsoft.com/office/drawing/2014/main" id="{232765BB-2E8A-9C00-E95A-0E5E0847B41E}"/>
              </a:ext>
            </a:extLst>
          </p:cNvPr>
          <p:cNvSpPr>
            <a:spLocks noGrp="1"/>
          </p:cNvSpPr>
          <p:nvPr>
            <p:ph type="pic" sz="quarter" idx="13" hasCustomPrompt="1"/>
          </p:nvPr>
        </p:nvSpPr>
        <p:spPr>
          <a:xfrm>
            <a:off x="734787" y="736387"/>
            <a:ext cx="4751426" cy="5345354"/>
          </a:xfrm>
          <a:custGeom>
            <a:avLst/>
            <a:gdLst>
              <a:gd name="connsiteX0" fmla="*/ 0 w 6096000"/>
              <a:gd name="connsiteY0" fmla="*/ 0 h 6858000"/>
              <a:gd name="connsiteX1" fmla="*/ 6096000 w 6096000"/>
              <a:gd name="connsiteY1" fmla="*/ 0 h 6858000"/>
              <a:gd name="connsiteX2" fmla="*/ 6096000 w 6096000"/>
              <a:gd name="connsiteY2" fmla="*/ 6096000 h 6858000"/>
              <a:gd name="connsiteX3" fmla="*/ 5334000 w 6096000"/>
              <a:gd name="connsiteY3" fmla="*/ 685800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096000"/>
                </a:lnTo>
                <a:lnTo>
                  <a:pt x="5334000" y="6858000"/>
                </a:lnTo>
                <a:lnTo>
                  <a:pt x="0" y="6858000"/>
                </a:lnTo>
                <a:close/>
              </a:path>
            </a:pathLst>
          </a:custGeom>
        </p:spPr>
        <p:txBody>
          <a:bodyPr wrap="square" anchor="t" anchorCtr="0">
            <a:noAutofit/>
          </a:bodyPr>
          <a:lstStyle>
            <a:lvl1pPr algn="l">
              <a:defRPr sz="1800">
                <a:latin typeface="Source Sans Pro" panose="020B0503030403020204" pitchFamily="34" charset="0"/>
              </a:defRPr>
            </a:lvl1pPr>
          </a:lstStyle>
          <a:p>
            <a:r>
              <a:rPr lang="en-US"/>
              <a:t>Place photo on the left by double-clicking the icon</a:t>
            </a:r>
          </a:p>
        </p:txBody>
      </p:sp>
      <p:sp>
        <p:nvSpPr>
          <p:cNvPr id="9" name="Google Shape;56;p30">
            <a:extLst>
              <a:ext uri="{FF2B5EF4-FFF2-40B4-BE49-F238E27FC236}">
                <a16:creationId xmlns:a16="http://schemas.microsoft.com/office/drawing/2014/main" id="{BB51F7FC-9799-5FC0-88FE-08718B3025D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TEACHING ENGAGEMENT PROGRAM</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cxnSp>
        <p:nvCxnSpPr>
          <p:cNvPr id="3" name="Straight Connector 2">
            <a:extLst>
              <a:ext uri="{FF2B5EF4-FFF2-40B4-BE49-F238E27FC236}">
                <a16:creationId xmlns:a16="http://schemas.microsoft.com/office/drawing/2014/main" id="{EB610FAD-326A-D5B9-3C9C-4F651C42B566}"/>
              </a:ext>
              <a:ext uri="{C183D7F6-B498-43B3-948B-1728B52AA6E4}">
                <adec:decorative xmlns:adec="http://schemas.microsoft.com/office/drawing/2017/decorative" val="1"/>
              </a:ext>
            </a:extLst>
          </p:cNvPr>
          <p:cNvCxnSpPr>
            <a:cxnSpLocks/>
          </p:cNvCxnSpPr>
          <p:nvPr userDrawn="1"/>
        </p:nvCxnSpPr>
        <p:spPr>
          <a:xfrm>
            <a:off x="6096000" y="1766731"/>
            <a:ext cx="56769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390153"/>
      </p:ext>
    </p:extLst>
  </p:cSld>
  <p:clrMapOvr>
    <a:masterClrMapping/>
  </p:clrMapOvr>
  <p:extLst>
    <p:ext uri="{DCECCB84-F9BA-43D5-87BE-67443E8EF086}">
      <p15:sldGuideLst xmlns:p15="http://schemas.microsoft.com/office/powerpoint/2012/main">
        <p15:guide id="3" pos="3840">
          <p15:clr>
            <a:srgbClr val="FBAE40"/>
          </p15:clr>
        </p15:guide>
        <p15:guide id="5" pos="7416">
          <p15:clr>
            <a:srgbClr val="FBAE40"/>
          </p15:clr>
        </p15:guide>
        <p15:guide id="8" orient="horz" pos="1176" userDrawn="1">
          <p15:clr>
            <a:srgbClr val="FBAE40"/>
          </p15:clr>
        </p15:guide>
        <p15:guide id="9" pos="456" userDrawn="1">
          <p15:clr>
            <a:srgbClr val="FBAE40"/>
          </p15:clr>
        </p15:guide>
        <p15:guide id="10" orient="horz" pos="456" userDrawn="1">
          <p15:clr>
            <a:srgbClr val="FBAE40"/>
          </p15:clr>
        </p15:guide>
        <p15:guide id="11" orient="horz" pos="38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Short Title, Subtitle, Text, Photo">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6105144" y="723786"/>
            <a:ext cx="5667756" cy="647807"/>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6105144" y="1554480"/>
            <a:ext cx="5667756"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6105144" y="2450591"/>
            <a:ext cx="5667756" cy="3631149"/>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2" name="Picture Placeholder 1">
            <a:extLst>
              <a:ext uri="{FF2B5EF4-FFF2-40B4-BE49-F238E27FC236}">
                <a16:creationId xmlns:a16="http://schemas.microsoft.com/office/drawing/2014/main" id="{232765BB-2E8A-9C00-E95A-0E5E0847B41E}"/>
              </a:ext>
            </a:extLst>
          </p:cNvPr>
          <p:cNvSpPr>
            <a:spLocks noGrp="1"/>
          </p:cNvSpPr>
          <p:nvPr>
            <p:ph type="pic" sz="quarter" idx="13" hasCustomPrompt="1"/>
          </p:nvPr>
        </p:nvSpPr>
        <p:spPr>
          <a:xfrm>
            <a:off x="734787" y="736387"/>
            <a:ext cx="4751426" cy="5345354"/>
          </a:xfrm>
          <a:custGeom>
            <a:avLst/>
            <a:gdLst>
              <a:gd name="connsiteX0" fmla="*/ 0 w 6096000"/>
              <a:gd name="connsiteY0" fmla="*/ 0 h 6858000"/>
              <a:gd name="connsiteX1" fmla="*/ 6096000 w 6096000"/>
              <a:gd name="connsiteY1" fmla="*/ 0 h 6858000"/>
              <a:gd name="connsiteX2" fmla="*/ 6096000 w 6096000"/>
              <a:gd name="connsiteY2" fmla="*/ 6096000 h 6858000"/>
              <a:gd name="connsiteX3" fmla="*/ 5334000 w 6096000"/>
              <a:gd name="connsiteY3" fmla="*/ 685800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096000"/>
                </a:lnTo>
                <a:lnTo>
                  <a:pt x="5334000" y="6858000"/>
                </a:lnTo>
                <a:lnTo>
                  <a:pt x="0" y="6858000"/>
                </a:lnTo>
                <a:close/>
              </a:path>
            </a:pathLst>
          </a:custGeom>
        </p:spPr>
        <p:txBody>
          <a:bodyPr wrap="square" anchor="t" anchorCtr="0">
            <a:noAutofit/>
          </a:bodyPr>
          <a:lstStyle>
            <a:lvl1pPr algn="l">
              <a:defRPr sz="1800">
                <a:latin typeface="Source Sans Pro" panose="020B0503030403020204" pitchFamily="34" charset="0"/>
              </a:defRPr>
            </a:lvl1pPr>
          </a:lstStyle>
          <a:p>
            <a:r>
              <a:rPr lang="en-US"/>
              <a:t>Place photo on the left by double-clicking the icon</a:t>
            </a:r>
          </a:p>
        </p:txBody>
      </p:sp>
      <p:sp>
        <p:nvSpPr>
          <p:cNvPr id="9" name="Google Shape;56;p30">
            <a:extLst>
              <a:ext uri="{FF2B5EF4-FFF2-40B4-BE49-F238E27FC236}">
                <a16:creationId xmlns:a16="http://schemas.microsoft.com/office/drawing/2014/main" id="{BB51F7FC-9799-5FC0-88FE-08718B3025D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TEACHING ENGAGEMENT PROGRAM</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cxnSp>
        <p:nvCxnSpPr>
          <p:cNvPr id="3" name="Straight Connector 2">
            <a:extLst>
              <a:ext uri="{FF2B5EF4-FFF2-40B4-BE49-F238E27FC236}">
                <a16:creationId xmlns:a16="http://schemas.microsoft.com/office/drawing/2014/main" id="{EB610FAD-326A-D5B9-3C9C-4F651C42B566}"/>
              </a:ext>
              <a:ext uri="{C183D7F6-B498-43B3-948B-1728B52AA6E4}">
                <adec:decorative xmlns:adec="http://schemas.microsoft.com/office/drawing/2017/decorative" val="1"/>
              </a:ext>
            </a:extLst>
          </p:cNvPr>
          <p:cNvCxnSpPr>
            <a:cxnSpLocks/>
          </p:cNvCxnSpPr>
          <p:nvPr userDrawn="1"/>
        </p:nvCxnSpPr>
        <p:spPr>
          <a:xfrm>
            <a:off x="6741345" y="1371600"/>
            <a:ext cx="439535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736790"/>
      </p:ext>
    </p:extLst>
  </p:cSld>
  <p:clrMapOvr>
    <a:masterClrMapping/>
  </p:clrMapOvr>
  <p:extLst>
    <p:ext uri="{DCECCB84-F9BA-43D5-87BE-67443E8EF086}">
      <p15:sldGuideLst xmlns:p15="http://schemas.microsoft.com/office/powerpoint/2012/main">
        <p15:guide id="3" pos="3840">
          <p15:clr>
            <a:srgbClr val="FBAE40"/>
          </p15:clr>
        </p15:guide>
        <p15:guide id="5" pos="7416">
          <p15:clr>
            <a:srgbClr val="FBAE40"/>
          </p15:clr>
        </p15:guide>
        <p15:guide id="8" orient="horz" pos="1176">
          <p15:clr>
            <a:srgbClr val="FBAE40"/>
          </p15:clr>
        </p15:guide>
        <p15:guide id="9" pos="456">
          <p15:clr>
            <a:srgbClr val="FBAE40"/>
          </p15:clr>
        </p15:guide>
        <p15:guide id="10" orient="horz" pos="456">
          <p15:clr>
            <a:srgbClr val="FBAE40"/>
          </p15:clr>
        </p15:guide>
        <p15:guide id="11" orient="horz" pos="3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itle, Text, Photo (Mirrored)">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724847" y="726448"/>
            <a:ext cx="5371153" cy="104294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24847" y="1931961"/>
            <a:ext cx="5371153" cy="4139841"/>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8" name="Google Shape;56;p30">
            <a:extLst>
              <a:ext uri="{FF2B5EF4-FFF2-40B4-BE49-F238E27FC236}">
                <a16:creationId xmlns:a16="http://schemas.microsoft.com/office/drawing/2014/main" id="{18B2290B-9462-2197-59D1-3072199A7B66}"/>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TEACHING ENGAGEMENT PROGRAM</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
        <p:nvSpPr>
          <p:cNvPr id="4" name="Picture Placeholder 3">
            <a:extLst>
              <a:ext uri="{FF2B5EF4-FFF2-40B4-BE49-F238E27FC236}">
                <a16:creationId xmlns:a16="http://schemas.microsoft.com/office/drawing/2014/main" id="{1274DC6D-C1E8-0578-740B-F42CFFEE0DE2}"/>
              </a:ext>
            </a:extLst>
          </p:cNvPr>
          <p:cNvSpPr>
            <a:spLocks noGrp="1"/>
          </p:cNvSpPr>
          <p:nvPr>
            <p:ph type="pic" sz="quarter" idx="14" hasCustomPrompt="1"/>
          </p:nvPr>
        </p:nvSpPr>
        <p:spPr>
          <a:xfrm>
            <a:off x="6697921" y="722376"/>
            <a:ext cx="4751387" cy="5345113"/>
          </a:xfrm>
          <a:custGeom>
            <a:avLst/>
            <a:gdLst>
              <a:gd name="connsiteX0" fmla="*/ 0 w 4751387"/>
              <a:gd name="connsiteY0" fmla="*/ 0 h 5345113"/>
              <a:gd name="connsiteX1" fmla="*/ 4751387 w 4751387"/>
              <a:gd name="connsiteY1" fmla="*/ 0 h 5345113"/>
              <a:gd name="connsiteX2" fmla="*/ 4751387 w 4751387"/>
              <a:gd name="connsiteY2" fmla="*/ 5345113 h 5345113"/>
              <a:gd name="connsiteX3" fmla="*/ 546484 w 4751387"/>
              <a:gd name="connsiteY3" fmla="*/ 5345113 h 5345113"/>
              <a:gd name="connsiteX4" fmla="*/ 0 w 4751387"/>
              <a:gd name="connsiteY4" fmla="*/ 4798629 h 5345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87" h="5345113">
                <a:moveTo>
                  <a:pt x="0" y="0"/>
                </a:moveTo>
                <a:lnTo>
                  <a:pt x="4751387" y="0"/>
                </a:lnTo>
                <a:lnTo>
                  <a:pt x="4751387" y="5345113"/>
                </a:lnTo>
                <a:lnTo>
                  <a:pt x="546484" y="5345113"/>
                </a:lnTo>
                <a:lnTo>
                  <a:pt x="0" y="4798629"/>
                </a:lnTo>
                <a:close/>
              </a:path>
            </a:pathLst>
          </a:custGeom>
        </p:spPr>
        <p:txBody>
          <a:bodyPr wrap="square">
            <a:noAutofit/>
          </a:bodyPr>
          <a:lstStyle>
            <a:lvl1pPr>
              <a:defRPr sz="1400"/>
            </a:lvl1pPr>
          </a:lstStyle>
          <a:p>
            <a:r>
              <a:rPr lang="en-US"/>
              <a:t>Place photo on the left by double-clicking the icon</a:t>
            </a:r>
          </a:p>
        </p:txBody>
      </p:sp>
      <p:cxnSp>
        <p:nvCxnSpPr>
          <p:cNvPr id="2" name="Straight Connector 1">
            <a:extLst>
              <a:ext uri="{FF2B5EF4-FFF2-40B4-BE49-F238E27FC236}">
                <a16:creationId xmlns:a16="http://schemas.microsoft.com/office/drawing/2014/main" id="{197F2AEE-3C3A-4A76-B3FE-66398AE89657}"/>
              </a:ext>
              <a:ext uri="{C183D7F6-B498-43B3-948B-1728B52AA6E4}">
                <adec:decorative xmlns:adec="http://schemas.microsoft.com/office/drawing/2017/decorative" val="1"/>
              </a:ext>
            </a:extLst>
          </p:cNvPr>
          <p:cNvCxnSpPr>
            <a:cxnSpLocks/>
          </p:cNvCxnSpPr>
          <p:nvPr userDrawn="1"/>
        </p:nvCxnSpPr>
        <p:spPr>
          <a:xfrm>
            <a:off x="724847" y="1769392"/>
            <a:ext cx="537115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931536"/>
      </p:ext>
    </p:extLst>
  </p:cSld>
  <p:clrMapOvr>
    <a:masterClrMapping/>
  </p:clrMapOvr>
  <p:extLst>
    <p:ext uri="{DCECCB84-F9BA-43D5-87BE-67443E8EF086}">
      <p15:sldGuideLst xmlns:p15="http://schemas.microsoft.com/office/powerpoint/2012/main">
        <p15:guide id="2" orient="horz" pos="1224">
          <p15:clr>
            <a:srgbClr val="FBAE40"/>
          </p15:clr>
        </p15:guide>
        <p15:guide id="3" pos="3840">
          <p15:clr>
            <a:srgbClr val="FBAE40"/>
          </p15:clr>
        </p15:guide>
        <p15:guide id="4" pos="456">
          <p15:clr>
            <a:srgbClr val="FBAE40"/>
          </p15:clr>
        </p15:guide>
        <p15:guide id="5" pos="7416">
          <p15:clr>
            <a:srgbClr val="FBAE40"/>
          </p15:clr>
        </p15:guide>
        <p15:guide id="6" orient="horz" pos="456">
          <p15:clr>
            <a:srgbClr val="FBAE40"/>
          </p15:clr>
        </p15:guide>
        <p15:guide id="7" orient="horz" pos="38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95511"/>
      </p:ext>
    </p:extLst>
  </p:cSld>
  <p:clrMap bg1="lt1" tx1="dk1" bg2="lt2" tx2="dk2" accent1="accent1" accent2="accent2" accent3="accent3" accent4="accent4" accent5="accent5" accent6="accent6" hlink="hlink" folHlink="folHlink"/>
  <p:sldLayoutIdLst>
    <p:sldLayoutId id="2147483693" r:id="rId1"/>
    <p:sldLayoutId id="2147483696" r:id="rId2"/>
    <p:sldLayoutId id="2147483698" r:id="rId3"/>
    <p:sldLayoutId id="2147483699" r:id="rId4"/>
    <p:sldLayoutId id="2147483700" r:id="rId5"/>
    <p:sldLayoutId id="2147483701" r:id="rId6"/>
    <p:sldLayoutId id="2147483702" r:id="rId7"/>
    <p:sldLayoutId id="2147483708" r:id="rId8"/>
    <p:sldLayoutId id="2147483706" r:id="rId9"/>
    <p:sldLayoutId id="2147483709" r:id="rId10"/>
    <p:sldLayoutId id="2147483707" r:id="rId11"/>
    <p:sldLayoutId id="2147483710" r:id="rId12"/>
    <p:sldLayoutId id="2147483703" r:id="rId13"/>
    <p:sldLayoutId id="2147483711" r:id="rId14"/>
    <p:sldLayoutId id="2147483705" r:id="rId15"/>
    <p:sldLayoutId id="2147483704"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hyperlink" Target="https://bridgingpositions.com/organizations-focus/"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teaching.uoregon.edu/" TargetMode="External"/><Relationship Id="rId2" Type="http://schemas.openxmlformats.org/officeDocument/2006/relationships/hyperlink" Target="mailto:richardw@uoregon.edu" TargetMode="Externa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hyperlink" Target="mailto:tep@uoregon.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teaching.uoregon.edu/"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4F2F7-090D-4FD0-217E-ECCC56B579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265CAA-B58D-6C2A-778E-E854D25DEF41}"/>
              </a:ext>
            </a:extLst>
          </p:cNvPr>
          <p:cNvSpPr>
            <a:spLocks noGrp="1"/>
          </p:cNvSpPr>
          <p:nvPr>
            <p:ph type="ctrTitle"/>
          </p:nvPr>
        </p:nvSpPr>
        <p:spPr>
          <a:xfrm>
            <a:off x="742950" y="675501"/>
            <a:ext cx="10706102" cy="603504"/>
          </a:xfrm>
          <a:prstGeom prst="rect">
            <a:avLst/>
          </a:prstGeom>
        </p:spPr>
        <p:txBody>
          <a:bodyPr/>
          <a:lstStyle/>
          <a:p>
            <a:r>
              <a:rPr lang="en-US" sz="5000"/>
              <a:t>Welcome to Leading Labs at UO!</a:t>
            </a:r>
          </a:p>
        </p:txBody>
      </p:sp>
      <p:sp>
        <p:nvSpPr>
          <p:cNvPr id="2" name="Text Placeholder 1">
            <a:extLst>
              <a:ext uri="{FF2B5EF4-FFF2-40B4-BE49-F238E27FC236}">
                <a16:creationId xmlns:a16="http://schemas.microsoft.com/office/drawing/2014/main" id="{6CBF9E5D-44F3-FB98-7656-43059AC1D913}"/>
              </a:ext>
            </a:extLst>
          </p:cNvPr>
          <p:cNvSpPr>
            <a:spLocks noGrp="1"/>
          </p:cNvSpPr>
          <p:nvPr>
            <p:ph type="body" sz="quarter" idx="10"/>
          </p:nvPr>
        </p:nvSpPr>
        <p:spPr>
          <a:xfrm>
            <a:off x="742950" y="1554480"/>
            <a:ext cx="9204239" cy="2955736"/>
          </a:xfrm>
          <a:prstGeom prst="rect">
            <a:avLst/>
          </a:prstGeom>
        </p:spPr>
        <p:txBody>
          <a:bodyPr/>
          <a:lstStyle/>
          <a:p>
            <a:pPr>
              <a:lnSpc>
                <a:spcPct val="100000"/>
              </a:lnSpc>
            </a:pPr>
            <a:r>
              <a:rPr lang="en-US" sz="3400" dirty="0">
                <a:solidFill>
                  <a:schemeClr val="tx1"/>
                </a:solidFill>
              </a:rPr>
              <a:t>As you enter, please:</a:t>
            </a:r>
          </a:p>
          <a:p>
            <a:pPr marL="914400" lvl="1" indent="-365760">
              <a:lnSpc>
                <a:spcPct val="100000"/>
              </a:lnSpc>
              <a:spcAft>
                <a:spcPts val="600"/>
              </a:spcAft>
              <a:buFont typeface="+mj-lt"/>
              <a:buAutoNum type="arabicPeriod"/>
            </a:pPr>
            <a:r>
              <a:rPr lang="en-US" sz="2600" dirty="0">
                <a:latin typeface="Source Sans Pro" panose="020B0503030403020204" pitchFamily="34" charset="0"/>
              </a:rPr>
              <a:t>Make a name tent</a:t>
            </a:r>
            <a:br>
              <a:rPr lang="en-US" sz="2600" dirty="0">
                <a:latin typeface="Source Sans Pro" panose="020B0503030403020204" pitchFamily="34" charset="0"/>
              </a:rPr>
            </a:br>
            <a:r>
              <a:rPr lang="en-US" sz="2600" dirty="0">
                <a:latin typeface="Source Sans Pro" panose="020B0503030403020204" pitchFamily="34" charset="0"/>
              </a:rPr>
              <a:t>(use a marker, not a pen/pencil)</a:t>
            </a:r>
          </a:p>
          <a:p>
            <a:pPr marL="914400" lvl="1" indent="-365760">
              <a:lnSpc>
                <a:spcPct val="100000"/>
              </a:lnSpc>
              <a:spcAft>
                <a:spcPts val="600"/>
              </a:spcAft>
              <a:buFont typeface="+mj-lt"/>
              <a:buAutoNum type="arabicPeriod"/>
            </a:pPr>
            <a:r>
              <a:rPr lang="en-US" sz="2600" dirty="0">
                <a:latin typeface="Source Sans Pro" panose="020B0503030403020204" pitchFamily="34" charset="0"/>
              </a:rPr>
              <a:t>Pick up an information packet</a:t>
            </a:r>
          </a:p>
          <a:p>
            <a:pPr marL="914400" lvl="1" indent="-365760">
              <a:lnSpc>
                <a:spcPct val="100000"/>
              </a:lnSpc>
              <a:spcAft>
                <a:spcPts val="600"/>
              </a:spcAft>
              <a:buFont typeface="+mj-lt"/>
              <a:buAutoNum type="arabicPeriod"/>
            </a:pPr>
            <a:r>
              <a:rPr lang="en-US" sz="2600" dirty="0">
                <a:latin typeface="Source Sans Pro" panose="020B0503030403020204" pitchFamily="34" charset="0"/>
              </a:rPr>
              <a:t>Sign in with our QR code, or this link:</a:t>
            </a:r>
            <a:br>
              <a:rPr lang="en-US" sz="2600" dirty="0">
                <a:latin typeface="Source Sans Pro" panose="020B0503030403020204" pitchFamily="34" charset="0"/>
              </a:rPr>
            </a:br>
            <a:r>
              <a:rPr lang="en-US" sz="2800" dirty="0"/>
              <a:t>https://</a:t>
            </a:r>
            <a:r>
              <a:rPr lang="en-US" sz="2800" dirty="0" err="1"/>
              <a:t>forms.office.com</a:t>
            </a:r>
            <a:r>
              <a:rPr lang="en-US" sz="2800" dirty="0"/>
              <a:t>/r/cGU76ACH6i</a:t>
            </a:r>
            <a:endParaRPr lang="en-US" sz="2600" dirty="0">
              <a:latin typeface="Source Sans Pro" panose="020B0503030403020204" pitchFamily="34" charset="0"/>
            </a:endParaRPr>
          </a:p>
        </p:txBody>
      </p:sp>
      <p:pic>
        <p:nvPicPr>
          <p:cNvPr id="5" name="Picture 4">
            <a:extLst>
              <a:ext uri="{FF2B5EF4-FFF2-40B4-BE49-F238E27FC236}">
                <a16:creationId xmlns:a16="http://schemas.microsoft.com/office/drawing/2014/main" id="{2693C6FD-9978-7F9D-48F3-930BDCDA1C9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06151" y="1553137"/>
            <a:ext cx="2603500" cy="1282700"/>
          </a:xfrm>
          <a:prstGeom prst="rect">
            <a:avLst/>
          </a:prstGeom>
        </p:spPr>
      </p:pic>
      <p:sp>
        <p:nvSpPr>
          <p:cNvPr id="6" name="TextBox 5">
            <a:extLst>
              <a:ext uri="{FF2B5EF4-FFF2-40B4-BE49-F238E27FC236}">
                <a16:creationId xmlns:a16="http://schemas.microsoft.com/office/drawing/2014/main" id="{8313950F-824B-5B94-519C-12729A5BCEDB}"/>
              </a:ext>
              <a:ext uri="{C183D7F6-B498-43B3-948B-1728B52AA6E4}">
                <adec:decorative xmlns:adec="http://schemas.microsoft.com/office/drawing/2017/decorative" val="1"/>
              </a:ext>
            </a:extLst>
          </p:cNvPr>
          <p:cNvSpPr txBox="1"/>
          <p:nvPr/>
        </p:nvSpPr>
        <p:spPr>
          <a:xfrm>
            <a:off x="10287966" y="1984300"/>
            <a:ext cx="1086523" cy="400110"/>
          </a:xfrm>
          <a:prstGeom prst="rect">
            <a:avLst/>
          </a:prstGeom>
          <a:noFill/>
        </p:spPr>
        <p:txBody>
          <a:bodyPr wrap="square">
            <a:spAutoFit/>
          </a:bodyPr>
          <a:lstStyle/>
          <a:p>
            <a:r>
              <a:rPr lang="en-US" sz="2000" b="1">
                <a:latin typeface="+mn-lt"/>
              </a:rPr>
              <a:t>Richard</a:t>
            </a:r>
          </a:p>
        </p:txBody>
      </p:sp>
      <p:pic>
        <p:nvPicPr>
          <p:cNvPr id="7" name="Picture 6">
            <a:extLst>
              <a:ext uri="{FF2B5EF4-FFF2-40B4-BE49-F238E27FC236}">
                <a16:creationId xmlns:a16="http://schemas.microsoft.com/office/drawing/2014/main" id="{C41DC90A-AC41-15F1-CED2-DB6EB8889B1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91641" y="1999650"/>
            <a:ext cx="3467100" cy="825500"/>
          </a:xfrm>
          <a:prstGeom prst="rect">
            <a:avLst/>
          </a:prstGeom>
        </p:spPr>
      </p:pic>
      <p:sp>
        <p:nvSpPr>
          <p:cNvPr id="8" name="TextBox 7">
            <a:extLst>
              <a:ext uri="{FF2B5EF4-FFF2-40B4-BE49-F238E27FC236}">
                <a16:creationId xmlns:a16="http://schemas.microsoft.com/office/drawing/2014/main" id="{5B4C1A0D-DBCC-5F52-656F-7A83B7845F4B}"/>
              </a:ext>
              <a:ext uri="{C183D7F6-B498-43B3-948B-1728B52AA6E4}">
                <adec:decorative xmlns:adec="http://schemas.microsoft.com/office/drawing/2017/decorative" val="1"/>
              </a:ext>
            </a:extLst>
          </p:cNvPr>
          <p:cNvSpPr txBox="1"/>
          <p:nvPr/>
        </p:nvSpPr>
        <p:spPr>
          <a:xfrm>
            <a:off x="6998310" y="2194487"/>
            <a:ext cx="2484679" cy="400110"/>
          </a:xfrm>
          <a:prstGeom prst="rect">
            <a:avLst/>
          </a:prstGeom>
          <a:noFill/>
        </p:spPr>
        <p:txBody>
          <a:bodyPr wrap="square">
            <a:spAutoFit/>
          </a:bodyPr>
          <a:lstStyle/>
          <a:p>
            <a:r>
              <a:rPr lang="en-US" sz="2000" b="1">
                <a:latin typeface="+mn-lt"/>
              </a:rPr>
              <a:t>Richard     he/him/his</a:t>
            </a:r>
          </a:p>
        </p:txBody>
      </p:sp>
      <p:pic>
        <p:nvPicPr>
          <p:cNvPr id="9" name="Picture 8">
            <a:extLst>
              <a:ext uri="{FF2B5EF4-FFF2-40B4-BE49-F238E27FC236}">
                <a16:creationId xmlns:a16="http://schemas.microsoft.com/office/drawing/2014/main" id="{4033E328-8F65-4697-B5D7-E260A5143E03}"/>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7929764" y="3066333"/>
            <a:ext cx="3106450" cy="3118319"/>
          </a:xfrm>
          <a:prstGeom prst="rect">
            <a:avLst/>
          </a:prstGeom>
        </p:spPr>
      </p:pic>
    </p:spTree>
    <p:extLst>
      <p:ext uri="{BB962C8B-B14F-4D97-AF65-F5344CB8AC3E}">
        <p14:creationId xmlns:p14="http://schemas.microsoft.com/office/powerpoint/2010/main" val="217354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8A797616-D514-E64F-6314-65796650CB57}"/>
              </a:ext>
              <a:ext uri="{C183D7F6-B498-43B3-948B-1728B52AA6E4}">
                <adec:decorative xmlns:adec="http://schemas.microsoft.com/office/drawing/2017/decorative" val="1"/>
              </a:ext>
            </a:extLst>
          </p:cNvPr>
          <p:cNvSpPr/>
          <p:nvPr/>
        </p:nvSpPr>
        <p:spPr>
          <a:xfrm>
            <a:off x="6422136" y="1491000"/>
            <a:ext cx="5026914" cy="129909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A0211-092F-88E2-CAF5-3667364B5189}"/>
              </a:ext>
            </a:extLst>
          </p:cNvPr>
          <p:cNvSpPr>
            <a:spLocks noGrp="1"/>
          </p:cNvSpPr>
          <p:nvPr>
            <p:ph type="ctrTitle"/>
          </p:nvPr>
        </p:nvSpPr>
        <p:spPr/>
        <p:txBody>
          <a:bodyPr/>
          <a:lstStyle/>
          <a:p>
            <a:r>
              <a:rPr lang="en-US"/>
              <a:t>Build A Community &amp; A Sense of Belonging</a:t>
            </a:r>
          </a:p>
        </p:txBody>
      </p:sp>
      <p:sp>
        <p:nvSpPr>
          <p:cNvPr id="3" name="Text Placeholder 2">
            <a:extLst>
              <a:ext uri="{FF2B5EF4-FFF2-40B4-BE49-F238E27FC236}">
                <a16:creationId xmlns:a16="http://schemas.microsoft.com/office/drawing/2014/main" id="{E7D2F4E1-3148-8C80-A440-3AF3E461AB42}"/>
              </a:ext>
            </a:extLst>
          </p:cNvPr>
          <p:cNvSpPr>
            <a:spLocks noGrp="1"/>
          </p:cNvSpPr>
          <p:nvPr>
            <p:ph type="body" sz="quarter" idx="11"/>
          </p:nvPr>
        </p:nvSpPr>
        <p:spPr>
          <a:xfrm>
            <a:off x="742950" y="1491000"/>
            <a:ext cx="5026914" cy="582251"/>
          </a:xfrm>
          <a:prstGeom prst="rect">
            <a:avLst/>
          </a:prstGeom>
          <a:noFill/>
          <a:ln>
            <a:noFill/>
          </a:ln>
        </p:spPr>
        <p:txBody>
          <a:bodyPr anchor="ctr"/>
          <a:lstStyle/>
          <a:p>
            <a:pPr algn="ctr"/>
            <a:r>
              <a:rPr lang="en-US"/>
              <a:t>Why?</a:t>
            </a:r>
          </a:p>
        </p:txBody>
      </p:sp>
      <p:sp>
        <p:nvSpPr>
          <p:cNvPr id="4" name="Text Placeholder 3">
            <a:extLst>
              <a:ext uri="{FF2B5EF4-FFF2-40B4-BE49-F238E27FC236}">
                <a16:creationId xmlns:a16="http://schemas.microsoft.com/office/drawing/2014/main" id="{3B1723A6-FF95-0E1F-58A7-C8CE0C14CC31}"/>
              </a:ext>
            </a:extLst>
          </p:cNvPr>
          <p:cNvSpPr>
            <a:spLocks noGrp="1"/>
          </p:cNvSpPr>
          <p:nvPr>
            <p:ph type="body" sz="quarter" idx="10"/>
          </p:nvPr>
        </p:nvSpPr>
        <p:spPr>
          <a:xfrm>
            <a:off x="742950" y="2192973"/>
            <a:ext cx="5026914" cy="3851211"/>
          </a:xfrm>
        </p:spPr>
        <p:txBody>
          <a:bodyPr>
            <a:normAutofit/>
          </a:bodyPr>
          <a:lstStyle/>
          <a:p>
            <a:pPr marL="182880" indent="-182880">
              <a:spcBef>
                <a:spcPts val="0"/>
              </a:spcBef>
              <a:buSzPct val="100000"/>
              <a:buFont typeface="Arial" panose="020B0604020202020204" pitchFamily="34" charset="0"/>
              <a:buChar char="•"/>
            </a:pPr>
            <a:r>
              <a:rPr lang="en-US" sz="2000"/>
              <a:t>Easier to ask questions, take risks</a:t>
            </a:r>
          </a:p>
          <a:p>
            <a:pPr marL="182880" indent="-182880">
              <a:spcBef>
                <a:spcPts val="0"/>
              </a:spcBef>
              <a:buSzPct val="100000"/>
              <a:buFont typeface="Arial" panose="020B0604020202020204" pitchFamily="34" charset="0"/>
              <a:buChar char="•"/>
            </a:pPr>
            <a:r>
              <a:rPr lang="en-US" sz="2000"/>
              <a:t>More engaged</a:t>
            </a:r>
          </a:p>
          <a:p>
            <a:pPr marL="182880" indent="-182880">
              <a:spcBef>
                <a:spcPts val="0"/>
              </a:spcBef>
              <a:buSzPct val="100000"/>
              <a:buFont typeface="Arial" panose="020B0604020202020204" pitchFamily="34" charset="0"/>
              <a:buChar char="•"/>
            </a:pPr>
            <a:r>
              <a:rPr lang="en-US" sz="2000"/>
              <a:t>Work harder</a:t>
            </a:r>
          </a:p>
          <a:p>
            <a:pPr marL="182880" indent="-182880">
              <a:spcBef>
                <a:spcPts val="0"/>
              </a:spcBef>
              <a:buSzPct val="100000"/>
              <a:buFont typeface="Arial" panose="020B0604020202020204" pitchFamily="34" charset="0"/>
              <a:buChar char="•"/>
            </a:pPr>
            <a:r>
              <a:rPr lang="en-US" sz="2000"/>
              <a:t>Higher persistence </a:t>
            </a:r>
          </a:p>
          <a:p>
            <a:pPr marL="182880" indent="-182880">
              <a:spcBef>
                <a:spcPts val="0"/>
              </a:spcBef>
              <a:buSzPct val="100000"/>
              <a:buFont typeface="Arial" panose="020B0604020202020204" pitchFamily="34" charset="0"/>
              <a:buChar char="•"/>
            </a:pPr>
            <a:r>
              <a:rPr lang="en-US" sz="2000"/>
              <a:t>Harder to be dishonest</a:t>
            </a:r>
          </a:p>
          <a:p>
            <a:pPr marL="182880" indent="-182880">
              <a:spcBef>
                <a:spcPts val="0"/>
              </a:spcBef>
              <a:buSzPct val="100000"/>
              <a:buFont typeface="Arial" panose="020B0604020202020204" pitchFamily="34" charset="0"/>
              <a:buChar char="•"/>
            </a:pPr>
            <a:r>
              <a:rPr lang="en-US" sz="2000"/>
              <a:t>Builds trust (student-student and student-instructor)</a:t>
            </a:r>
          </a:p>
          <a:p>
            <a:pPr marL="182880" indent="-182880">
              <a:spcBef>
                <a:spcPts val="0"/>
              </a:spcBef>
              <a:buSzPct val="100000"/>
              <a:buFont typeface="Arial" panose="020B0604020202020204" pitchFamily="34" charset="0"/>
              <a:buChar char="•"/>
            </a:pPr>
            <a:r>
              <a:rPr lang="en-US" sz="2000"/>
              <a:t>Better matches real-world career experiences</a:t>
            </a:r>
          </a:p>
        </p:txBody>
      </p:sp>
      <p:sp>
        <p:nvSpPr>
          <p:cNvPr id="5" name="Text Placeholder 4">
            <a:extLst>
              <a:ext uri="{FF2B5EF4-FFF2-40B4-BE49-F238E27FC236}">
                <a16:creationId xmlns:a16="http://schemas.microsoft.com/office/drawing/2014/main" id="{0D9E899F-00C4-28CD-EE1A-23C61FDB4AC9}"/>
              </a:ext>
            </a:extLst>
          </p:cNvPr>
          <p:cNvSpPr>
            <a:spLocks noGrp="1"/>
          </p:cNvSpPr>
          <p:nvPr>
            <p:ph type="body" sz="quarter" idx="13"/>
          </p:nvPr>
        </p:nvSpPr>
        <p:spPr>
          <a:xfrm>
            <a:off x="6422136" y="1491000"/>
            <a:ext cx="5026914" cy="582251"/>
          </a:xfrm>
          <a:prstGeom prst="rect">
            <a:avLst/>
          </a:prstGeom>
          <a:noFill/>
          <a:ln>
            <a:noFill/>
          </a:ln>
        </p:spPr>
        <p:txBody>
          <a:bodyPr anchor="ctr"/>
          <a:lstStyle/>
          <a:p>
            <a:pPr algn="ctr"/>
            <a:r>
              <a:rPr lang="en-US"/>
              <a:t>How?</a:t>
            </a:r>
          </a:p>
        </p:txBody>
      </p:sp>
      <p:sp>
        <p:nvSpPr>
          <p:cNvPr id="7" name="TextBox 6">
            <a:extLst>
              <a:ext uri="{FF2B5EF4-FFF2-40B4-BE49-F238E27FC236}">
                <a16:creationId xmlns:a16="http://schemas.microsoft.com/office/drawing/2014/main" id="{129F8213-CAD8-850A-D581-841438EAB3C6}"/>
              </a:ext>
            </a:extLst>
          </p:cNvPr>
          <p:cNvSpPr txBox="1"/>
          <p:nvPr/>
        </p:nvSpPr>
        <p:spPr>
          <a:xfrm>
            <a:off x="9251576" y="5913890"/>
            <a:ext cx="1825075" cy="369332"/>
          </a:xfrm>
          <a:prstGeom prst="rect">
            <a:avLst/>
          </a:prstGeom>
          <a:noFill/>
        </p:spPr>
        <p:txBody>
          <a:bodyPr wrap="square" rtlCol="0">
            <a:spAutoFit/>
          </a:bodyPr>
          <a:lstStyle/>
          <a:p>
            <a:pPr algn="r"/>
            <a:r>
              <a:rPr lang="en-US">
                <a:solidFill>
                  <a:srgbClr val="FF5F16"/>
                </a:solidFill>
                <a:latin typeface="Source Sans Pro" panose="020B0503030403020204" pitchFamily="34" charset="0"/>
              </a:rPr>
              <a:t>Think-pair-share</a:t>
            </a:r>
          </a:p>
        </p:txBody>
      </p:sp>
      <p:sp>
        <p:nvSpPr>
          <p:cNvPr id="10" name="TextBox 9">
            <a:extLst>
              <a:ext uri="{FF2B5EF4-FFF2-40B4-BE49-F238E27FC236}">
                <a16:creationId xmlns:a16="http://schemas.microsoft.com/office/drawing/2014/main" id="{A6ED0489-5159-43E7-5EC3-75525C5A910C}"/>
              </a:ext>
            </a:extLst>
          </p:cNvPr>
          <p:cNvSpPr txBox="1"/>
          <p:nvPr/>
        </p:nvSpPr>
        <p:spPr>
          <a:xfrm>
            <a:off x="6422136" y="2015376"/>
            <a:ext cx="5026914" cy="707886"/>
          </a:xfrm>
          <a:prstGeom prst="rect">
            <a:avLst/>
          </a:prstGeom>
          <a:noFill/>
        </p:spPr>
        <p:txBody>
          <a:bodyPr wrap="square">
            <a:spAutoFit/>
          </a:bodyPr>
          <a:lstStyle/>
          <a:p>
            <a:pPr algn="ctr">
              <a:buSzPct val="100000"/>
            </a:pPr>
            <a:r>
              <a:rPr lang="en-US" sz="2000">
                <a:latin typeface="Source Sans Pro" panose="020B0503030403020204" pitchFamily="34" charset="0"/>
              </a:rPr>
              <a:t>Discuss with someone you haven’t talked to yet and be prepared to share ideas</a:t>
            </a:r>
          </a:p>
        </p:txBody>
      </p:sp>
      <p:sp>
        <p:nvSpPr>
          <p:cNvPr id="6" name="Text Placeholder 5">
            <a:extLst>
              <a:ext uri="{FF2B5EF4-FFF2-40B4-BE49-F238E27FC236}">
                <a16:creationId xmlns:a16="http://schemas.microsoft.com/office/drawing/2014/main" id="{7A4C01D6-0EAC-CE48-2C65-36A923B61CC1}"/>
              </a:ext>
            </a:extLst>
          </p:cNvPr>
          <p:cNvSpPr>
            <a:spLocks noGrp="1"/>
          </p:cNvSpPr>
          <p:nvPr>
            <p:ph type="body" sz="quarter" idx="12"/>
          </p:nvPr>
        </p:nvSpPr>
        <p:spPr>
          <a:xfrm>
            <a:off x="6422136" y="2871117"/>
            <a:ext cx="5026914" cy="3254092"/>
          </a:xfrm>
        </p:spPr>
        <p:txBody>
          <a:bodyPr>
            <a:normAutofit lnSpcReduction="10000"/>
          </a:bodyPr>
          <a:lstStyle/>
          <a:p>
            <a:pPr marL="182880" indent="-182880">
              <a:spcBef>
                <a:spcPts val="0"/>
              </a:spcBef>
              <a:buSzPct val="100000"/>
              <a:buFont typeface="Arial" panose="020B0604020202020204" pitchFamily="34" charset="0"/>
              <a:buChar char="•"/>
            </a:pPr>
            <a:r>
              <a:rPr lang="en-US" sz="2000"/>
              <a:t>Learn about your students</a:t>
            </a:r>
          </a:p>
          <a:p>
            <a:pPr marL="182880" indent="-182880">
              <a:spcBef>
                <a:spcPts val="0"/>
              </a:spcBef>
              <a:buSzPct val="100000"/>
              <a:buFont typeface="Arial" panose="020B0604020202020204" pitchFamily="34" charset="0"/>
              <a:buChar char="•"/>
            </a:pPr>
            <a:r>
              <a:rPr lang="en-US" sz="2000"/>
              <a:t>Let them know you</a:t>
            </a:r>
          </a:p>
          <a:p>
            <a:pPr marL="182880" indent="-182880">
              <a:spcBef>
                <a:spcPts val="0"/>
              </a:spcBef>
              <a:buSzPct val="100000"/>
              <a:buFont typeface="Arial" panose="020B0604020202020204" pitchFamily="34" charset="0"/>
              <a:buChar char="•"/>
            </a:pPr>
            <a:r>
              <a:rPr lang="en-US" sz="2000"/>
              <a:t>Facilitate student-student interaction</a:t>
            </a:r>
          </a:p>
          <a:p>
            <a:pPr marL="182880" indent="-182880">
              <a:spcBef>
                <a:spcPts val="0"/>
              </a:spcBef>
              <a:buSzPct val="100000"/>
              <a:buFont typeface="Arial" panose="020B0604020202020204" pitchFamily="34" charset="0"/>
              <a:buChar char="•"/>
            </a:pPr>
            <a:r>
              <a:rPr lang="en-US" sz="2000"/>
              <a:t>Show care, respect</a:t>
            </a:r>
          </a:p>
          <a:p>
            <a:pPr marL="182880" indent="-182880">
              <a:spcBef>
                <a:spcPts val="0"/>
              </a:spcBef>
              <a:buSzPct val="100000"/>
              <a:buFont typeface="Arial" panose="020B0604020202020204" pitchFamily="34" charset="0"/>
              <a:buChar char="•"/>
            </a:pPr>
            <a:r>
              <a:rPr lang="en-US" sz="2000"/>
              <a:t>Use names</a:t>
            </a:r>
          </a:p>
          <a:p>
            <a:pPr marL="182880" indent="-182880">
              <a:spcBef>
                <a:spcPts val="0"/>
              </a:spcBef>
              <a:buSzPct val="100000"/>
              <a:buFont typeface="Arial" panose="020B0604020202020204" pitchFamily="34" charset="0"/>
              <a:buChar char="•"/>
            </a:pPr>
            <a:r>
              <a:rPr lang="en-US" sz="2000"/>
              <a:t>Communicate that everyone brings unique and valuable experiences. Everyone has something to contribute.</a:t>
            </a:r>
          </a:p>
          <a:p>
            <a:pPr marL="182880" indent="-182880">
              <a:spcBef>
                <a:spcPts val="0"/>
              </a:spcBef>
              <a:buSzPct val="100000"/>
              <a:buFont typeface="Arial" panose="020B0604020202020204" pitchFamily="34" charset="0"/>
              <a:buChar char="•"/>
            </a:pPr>
            <a:r>
              <a:rPr lang="en-US" sz="2000"/>
              <a:t>Put content in context</a:t>
            </a:r>
          </a:p>
          <a:p>
            <a:pPr marL="182880" indent="-182880">
              <a:spcBef>
                <a:spcPts val="0"/>
              </a:spcBef>
              <a:buSzPct val="100000"/>
              <a:buFont typeface="Arial" panose="020B0604020202020204" pitchFamily="34" charset="0"/>
              <a:buChar char="•"/>
            </a:pPr>
            <a:r>
              <a:rPr lang="en-US" sz="2000"/>
              <a:t>Speak with everyone, everyday</a:t>
            </a:r>
          </a:p>
        </p:txBody>
      </p:sp>
      <p:pic>
        <p:nvPicPr>
          <p:cNvPr id="8" name="Picture 7">
            <a:extLst>
              <a:ext uri="{FF2B5EF4-FFF2-40B4-BE49-F238E27FC236}">
                <a16:creationId xmlns:a16="http://schemas.microsoft.com/office/drawing/2014/main" id="{7642E38C-4EB3-FA71-48D5-4DEC2034EBD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85497" y="5755969"/>
            <a:ext cx="521565" cy="521565"/>
          </a:xfrm>
          <a:prstGeom prst="rect">
            <a:avLst/>
          </a:prstGeom>
        </p:spPr>
      </p:pic>
    </p:spTree>
    <p:extLst>
      <p:ext uri="{BB962C8B-B14F-4D97-AF65-F5344CB8AC3E}">
        <p14:creationId xmlns:p14="http://schemas.microsoft.com/office/powerpoint/2010/main" val="145847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build="p"/>
      <p:bldP spid="7" grpId="0"/>
      <p:bldP spid="10"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08CAB"/>
        </a:solidFill>
        <a:effectLst/>
      </p:bgPr>
    </p:bg>
    <p:spTree>
      <p:nvGrpSpPr>
        <p:cNvPr id="1" name="">
          <a:extLst>
            <a:ext uri="{FF2B5EF4-FFF2-40B4-BE49-F238E27FC236}">
              <a16:creationId xmlns:a16="http://schemas.microsoft.com/office/drawing/2014/main" id="{D56988B2-5741-EA6C-ACA6-646024E5E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3FEE8F-6284-C31B-2DAE-1B5B95DB30F8}"/>
              </a:ext>
            </a:extLst>
          </p:cNvPr>
          <p:cNvSpPr>
            <a:spLocks noGrp="1"/>
          </p:cNvSpPr>
          <p:nvPr>
            <p:ph type="title"/>
          </p:nvPr>
        </p:nvSpPr>
        <p:spPr>
          <a:xfrm>
            <a:off x="723900" y="2038433"/>
            <a:ext cx="8078724" cy="1131488"/>
          </a:xfrm>
        </p:spPr>
        <p:txBody>
          <a:bodyPr anchor="t"/>
          <a:lstStyle/>
          <a:p>
            <a:r>
              <a:rPr lang="en-US"/>
              <a:t>Applying Best Practices</a:t>
            </a:r>
          </a:p>
        </p:txBody>
      </p:sp>
    </p:spTree>
    <p:extLst>
      <p:ext uri="{BB962C8B-B14F-4D97-AF65-F5344CB8AC3E}">
        <p14:creationId xmlns:p14="http://schemas.microsoft.com/office/powerpoint/2010/main" val="325251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E02F704-00F4-2620-EFA3-461A8368FF03}"/>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a:ext>
            </a:extLst>
          </a:blip>
          <a:srcRect t="-18452" b="-16730"/>
          <a:stretch>
            <a:fillRect/>
          </a:stretch>
        </p:blipFill>
        <p:spPr>
          <a:xfrm>
            <a:off x="6389371" y="481076"/>
            <a:ext cx="5059938" cy="5692220"/>
          </a:xfrm>
        </p:spPr>
      </p:pic>
      <p:pic>
        <p:nvPicPr>
          <p:cNvPr id="12" name="Picture Placeholder 5">
            <a:extLst>
              <a:ext uri="{FF2B5EF4-FFF2-40B4-BE49-F238E27FC236}">
                <a16:creationId xmlns:a16="http://schemas.microsoft.com/office/drawing/2014/main" id="{461BE7B7-9C25-7296-E6ED-A04096BF4044}"/>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rcRect t="-99485"/>
          <a:stretch>
            <a:fillRect/>
          </a:stretch>
        </p:blipFill>
        <p:spPr>
          <a:xfrm rot="10800000">
            <a:off x="7492999" y="5304326"/>
            <a:ext cx="3136901" cy="277000"/>
          </a:xfrm>
          <a:custGeom>
            <a:avLst/>
            <a:gdLst>
              <a:gd name="connsiteX0" fmla="*/ 0 w 4751387"/>
              <a:gd name="connsiteY0" fmla="*/ 0 h 5345113"/>
              <a:gd name="connsiteX1" fmla="*/ 4751387 w 4751387"/>
              <a:gd name="connsiteY1" fmla="*/ 0 h 5345113"/>
              <a:gd name="connsiteX2" fmla="*/ 4751387 w 4751387"/>
              <a:gd name="connsiteY2" fmla="*/ 5345113 h 5345113"/>
              <a:gd name="connsiteX3" fmla="*/ 546484 w 4751387"/>
              <a:gd name="connsiteY3" fmla="*/ 5345113 h 5345113"/>
              <a:gd name="connsiteX4" fmla="*/ 0 w 4751387"/>
              <a:gd name="connsiteY4" fmla="*/ 4798629 h 5345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87" h="5345113">
                <a:moveTo>
                  <a:pt x="0" y="0"/>
                </a:moveTo>
                <a:lnTo>
                  <a:pt x="4751387" y="0"/>
                </a:lnTo>
                <a:lnTo>
                  <a:pt x="4751387" y="5345113"/>
                </a:lnTo>
                <a:lnTo>
                  <a:pt x="546484" y="5345113"/>
                </a:lnTo>
                <a:lnTo>
                  <a:pt x="0" y="4798629"/>
                </a:lnTo>
                <a:close/>
              </a:path>
            </a:pathLst>
          </a:custGeom>
        </p:spPr>
      </p:pic>
      <p:sp>
        <p:nvSpPr>
          <p:cNvPr id="2" name="Title 1">
            <a:extLst>
              <a:ext uri="{FF2B5EF4-FFF2-40B4-BE49-F238E27FC236}">
                <a16:creationId xmlns:a16="http://schemas.microsoft.com/office/drawing/2014/main" id="{2D29C5DD-1106-6E5E-4E4B-C9AB316CC8BA}"/>
              </a:ext>
            </a:extLst>
          </p:cNvPr>
          <p:cNvSpPr>
            <a:spLocks noGrp="1"/>
          </p:cNvSpPr>
          <p:nvPr>
            <p:ph type="ctrTitle"/>
          </p:nvPr>
        </p:nvSpPr>
        <p:spPr/>
        <p:txBody>
          <a:bodyPr/>
          <a:lstStyle/>
          <a:p>
            <a:pPr algn="ctr"/>
            <a:r>
              <a:rPr lang="en-US"/>
              <a:t>Constructivism</a:t>
            </a:r>
          </a:p>
        </p:txBody>
      </p:sp>
      <p:sp>
        <p:nvSpPr>
          <p:cNvPr id="3" name="Text Placeholder 2">
            <a:extLst>
              <a:ext uri="{FF2B5EF4-FFF2-40B4-BE49-F238E27FC236}">
                <a16:creationId xmlns:a16="http://schemas.microsoft.com/office/drawing/2014/main" id="{A5809575-B7D9-1996-25B1-5518E4E8673C}"/>
              </a:ext>
            </a:extLst>
          </p:cNvPr>
          <p:cNvSpPr>
            <a:spLocks noGrp="1"/>
          </p:cNvSpPr>
          <p:nvPr>
            <p:ph type="body" sz="quarter" idx="10"/>
          </p:nvPr>
        </p:nvSpPr>
        <p:spPr/>
        <p:txBody>
          <a:bodyPr/>
          <a:lstStyle/>
          <a:p>
            <a:pPr marL="274320" indent="-274320">
              <a:buFont typeface="Arial" panose="020B0604020202020204" pitchFamily="34" charset="0"/>
              <a:buChar char="•"/>
            </a:pPr>
            <a:r>
              <a:rPr lang="en-US"/>
              <a:t>People learn by constructing their own knowledge</a:t>
            </a:r>
          </a:p>
          <a:p>
            <a:pPr marL="274320" indent="-274320">
              <a:buFont typeface="Arial" panose="020B0604020202020204" pitchFamily="34" charset="0"/>
              <a:buChar char="•"/>
            </a:pPr>
            <a:r>
              <a:rPr lang="en-US"/>
              <a:t>Prior knowledge affects learning</a:t>
            </a:r>
          </a:p>
          <a:p>
            <a:pPr marL="274320" indent="-274320">
              <a:buFont typeface="Arial" panose="020B0604020202020204" pitchFamily="34" charset="0"/>
              <a:buChar char="•"/>
            </a:pPr>
            <a:r>
              <a:rPr lang="en-US"/>
              <a:t>Research shows </a:t>
            </a:r>
            <a:r>
              <a:rPr lang="en-US" i="1"/>
              <a:t>active learning</a:t>
            </a:r>
            <a:r>
              <a:rPr lang="en-US"/>
              <a:t> helps most people along that path</a:t>
            </a:r>
            <a:endParaRPr lang="en-US" i="1"/>
          </a:p>
        </p:txBody>
      </p:sp>
      <p:sp>
        <p:nvSpPr>
          <p:cNvPr id="7" name="Rectangle 6">
            <a:extLst>
              <a:ext uri="{FF2B5EF4-FFF2-40B4-BE49-F238E27FC236}">
                <a16:creationId xmlns:a16="http://schemas.microsoft.com/office/drawing/2014/main" id="{E0F55992-F80D-1D08-0690-79039FA566D0}"/>
              </a:ext>
              <a:ext uri="{C183D7F6-B498-43B3-948B-1728B52AA6E4}">
                <adec:decorative xmlns:adec="http://schemas.microsoft.com/office/drawing/2017/decorative" val="1"/>
              </a:ext>
            </a:extLst>
          </p:cNvPr>
          <p:cNvSpPr/>
          <p:nvPr/>
        </p:nvSpPr>
        <p:spPr>
          <a:xfrm>
            <a:off x="7671013" y="5398567"/>
            <a:ext cx="2552074" cy="276999"/>
          </a:xfrm>
          <a:prstGeom prst="rect">
            <a:avLst/>
          </a:prstGeom>
        </p:spPr>
        <p:txBody>
          <a:bodyPr wrap="square">
            <a:spAutoFit/>
          </a:bodyPr>
          <a:lstStyle/>
          <a:p>
            <a:r>
              <a:rPr lang="en-US" sz="1200">
                <a:solidFill>
                  <a:schemeClr val="accent1">
                    <a:lumMod val="75000"/>
                  </a:schemeClr>
                </a:solidFill>
                <a:hlinkClick r:id="rId5">
                  <a:extLst>
                    <a:ext uri="{A12FA001-AC4F-418D-AE19-62706E023703}">
                      <ahyp:hlinkClr xmlns:ahyp="http://schemas.microsoft.com/office/drawing/2018/hyperlinkcolor" val="tx"/>
                    </a:ext>
                  </a:extLst>
                </a:hlinkClick>
              </a:rPr>
              <a:t>Image courtesy Bridging Positions</a:t>
            </a:r>
            <a:endParaRPr lang="en-US" sz="1200">
              <a:solidFill>
                <a:schemeClr val="accent1">
                  <a:lumMod val="75000"/>
                </a:schemeClr>
              </a:solidFill>
            </a:endParaRPr>
          </a:p>
        </p:txBody>
      </p:sp>
      <p:pic>
        <p:nvPicPr>
          <p:cNvPr id="8" name="Picture 7">
            <a:extLst>
              <a:ext uri="{FF2B5EF4-FFF2-40B4-BE49-F238E27FC236}">
                <a16:creationId xmlns:a16="http://schemas.microsoft.com/office/drawing/2014/main" id="{A76EA4BD-4B23-C9B6-1BCD-1FFAB36C888D}"/>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57637" y="3810983"/>
            <a:ext cx="771651" cy="771651"/>
          </a:xfrm>
          <a:prstGeom prst="rect">
            <a:avLst/>
          </a:prstGeom>
        </p:spPr>
      </p:pic>
      <p:sp>
        <p:nvSpPr>
          <p:cNvPr id="9" name="TextBox 8">
            <a:extLst>
              <a:ext uri="{FF2B5EF4-FFF2-40B4-BE49-F238E27FC236}">
                <a16:creationId xmlns:a16="http://schemas.microsoft.com/office/drawing/2014/main" id="{8B308930-EE08-0F9D-6D50-9981690F2E6B}"/>
              </a:ext>
              <a:ext uri="{C183D7F6-B498-43B3-948B-1728B52AA6E4}">
                <adec:decorative xmlns:adec="http://schemas.microsoft.com/office/drawing/2017/decorative" val="1"/>
              </a:ext>
            </a:extLst>
          </p:cNvPr>
          <p:cNvSpPr txBox="1"/>
          <p:nvPr/>
        </p:nvSpPr>
        <p:spPr>
          <a:xfrm>
            <a:off x="2483710" y="3936303"/>
            <a:ext cx="1853426" cy="646331"/>
          </a:xfrm>
          <a:prstGeom prst="rect">
            <a:avLst/>
          </a:prstGeom>
          <a:noFill/>
        </p:spPr>
        <p:txBody>
          <a:bodyPr wrap="square" rtlCol="0">
            <a:spAutoFit/>
          </a:bodyPr>
          <a:lstStyle/>
          <a:p>
            <a:r>
              <a:rPr lang="en-US">
                <a:solidFill>
                  <a:srgbClr val="FF5F16"/>
                </a:solidFill>
                <a:latin typeface="Source Sans Pro" panose="020B0503030403020204" pitchFamily="34" charset="0"/>
              </a:rPr>
              <a:t>Active Learning Methods!</a:t>
            </a:r>
          </a:p>
        </p:txBody>
      </p:sp>
    </p:spTree>
    <p:extLst>
      <p:ext uri="{BB962C8B-B14F-4D97-AF65-F5344CB8AC3E}">
        <p14:creationId xmlns:p14="http://schemas.microsoft.com/office/powerpoint/2010/main" val="345598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7F659-5396-C493-77D4-A33F62499778}"/>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F6603C31-FBC4-B810-5207-ACBFBD70CE12}"/>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2486" y="4586105"/>
            <a:ext cx="3426893" cy="2284595"/>
          </a:xfrm>
          <a:custGeom>
            <a:avLst/>
            <a:gdLst>
              <a:gd name="connsiteX0" fmla="*/ 0 w 3426893"/>
              <a:gd name="connsiteY0" fmla="*/ 0 h 2284595"/>
              <a:gd name="connsiteX1" fmla="*/ 3426893 w 3426893"/>
              <a:gd name="connsiteY1" fmla="*/ 0 h 2284595"/>
              <a:gd name="connsiteX2" fmla="*/ 3426893 w 3426893"/>
              <a:gd name="connsiteY2" fmla="*/ 1451667 h 2284595"/>
              <a:gd name="connsiteX3" fmla="*/ 2818088 w 3426893"/>
              <a:gd name="connsiteY3" fmla="*/ 2284595 h 2284595"/>
              <a:gd name="connsiteX4" fmla="*/ 0 w 3426893"/>
              <a:gd name="connsiteY4" fmla="*/ 2284595 h 228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893" h="2284595">
                <a:moveTo>
                  <a:pt x="0" y="0"/>
                </a:moveTo>
                <a:lnTo>
                  <a:pt x="3426893" y="0"/>
                </a:lnTo>
                <a:lnTo>
                  <a:pt x="3426893" y="1451667"/>
                </a:lnTo>
                <a:lnTo>
                  <a:pt x="2818088" y="2284595"/>
                </a:lnTo>
                <a:lnTo>
                  <a:pt x="0" y="2284595"/>
                </a:lnTo>
                <a:close/>
              </a:path>
            </a:pathLst>
          </a:custGeom>
        </p:spPr>
      </p:pic>
      <p:sp>
        <p:nvSpPr>
          <p:cNvPr id="9" name="Rectangle 8">
            <a:extLst>
              <a:ext uri="{FF2B5EF4-FFF2-40B4-BE49-F238E27FC236}">
                <a16:creationId xmlns:a16="http://schemas.microsoft.com/office/drawing/2014/main" id="{9CE139EF-E9BA-C899-EDB6-8EDAF96EF64E}"/>
              </a:ext>
              <a:ext uri="{C183D7F6-B498-43B3-948B-1728B52AA6E4}">
                <adec:decorative xmlns:adec="http://schemas.microsoft.com/office/drawing/2017/decorative" val="1"/>
              </a:ext>
            </a:extLst>
          </p:cNvPr>
          <p:cNvSpPr/>
          <p:nvPr/>
        </p:nvSpPr>
        <p:spPr>
          <a:xfrm>
            <a:off x="3344760" y="1680092"/>
            <a:ext cx="7260488" cy="19923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672ACFE-A0B4-1109-255D-4C9C4AB9B184}"/>
              </a:ext>
            </a:extLst>
          </p:cNvPr>
          <p:cNvSpPr>
            <a:spLocks noGrp="1"/>
          </p:cNvSpPr>
          <p:nvPr>
            <p:ph type="ctrTitle"/>
          </p:nvPr>
        </p:nvSpPr>
        <p:spPr/>
        <p:txBody>
          <a:bodyPr/>
          <a:lstStyle/>
          <a:p>
            <a:r>
              <a:rPr lang="en-US"/>
              <a:t>When Asking Questions</a:t>
            </a:r>
          </a:p>
        </p:txBody>
      </p:sp>
      <p:sp>
        <p:nvSpPr>
          <p:cNvPr id="5" name="Text Placeholder 4">
            <a:extLst>
              <a:ext uri="{FF2B5EF4-FFF2-40B4-BE49-F238E27FC236}">
                <a16:creationId xmlns:a16="http://schemas.microsoft.com/office/drawing/2014/main" id="{6D9C5D3F-D0AC-B749-FBBB-727695841DD0}"/>
              </a:ext>
            </a:extLst>
          </p:cNvPr>
          <p:cNvSpPr>
            <a:spLocks noGrp="1"/>
          </p:cNvSpPr>
          <p:nvPr>
            <p:ph type="body" sz="quarter" idx="11"/>
          </p:nvPr>
        </p:nvSpPr>
        <p:spPr>
          <a:xfrm>
            <a:off x="742950" y="1742048"/>
            <a:ext cx="2231603" cy="741349"/>
          </a:xfrm>
        </p:spPr>
        <p:txBody>
          <a:bodyPr/>
          <a:lstStyle/>
          <a:p>
            <a:pPr algn="r"/>
            <a:r>
              <a:rPr lang="en-US"/>
              <a:t>Try to be specific</a:t>
            </a:r>
          </a:p>
        </p:txBody>
      </p:sp>
      <p:sp>
        <p:nvSpPr>
          <p:cNvPr id="3" name="Text Placeholder 2">
            <a:extLst>
              <a:ext uri="{FF2B5EF4-FFF2-40B4-BE49-F238E27FC236}">
                <a16:creationId xmlns:a16="http://schemas.microsoft.com/office/drawing/2014/main" id="{7A6A637B-C17E-A0EE-BA78-84D83B5D7EBB}"/>
              </a:ext>
            </a:extLst>
          </p:cNvPr>
          <p:cNvSpPr>
            <a:spLocks noGrp="1"/>
          </p:cNvSpPr>
          <p:nvPr>
            <p:ph type="body" sz="quarter" idx="10"/>
          </p:nvPr>
        </p:nvSpPr>
        <p:spPr>
          <a:xfrm>
            <a:off x="3429379" y="1742048"/>
            <a:ext cx="7074498" cy="2103120"/>
          </a:xfrm>
        </p:spPr>
        <p:txBody>
          <a:bodyPr numCol="2" spcCol="182880">
            <a:noAutofit/>
          </a:bodyPr>
          <a:lstStyle/>
          <a:p>
            <a:pPr>
              <a:spcAft>
                <a:spcPts val="0"/>
              </a:spcAft>
            </a:pPr>
            <a:r>
              <a:rPr lang="en-US" b="1"/>
              <a:t>Rather than:</a:t>
            </a:r>
          </a:p>
          <a:p>
            <a:pPr>
              <a:spcBef>
                <a:spcPts val="0"/>
              </a:spcBef>
            </a:pPr>
            <a:r>
              <a:rPr lang="en-US"/>
              <a:t>Did everybody get that?</a:t>
            </a:r>
          </a:p>
          <a:p>
            <a:pPr>
              <a:spcBef>
                <a:spcPts val="0"/>
              </a:spcBef>
            </a:pPr>
            <a:endParaRPr lang="en-US" b="1"/>
          </a:p>
          <a:p>
            <a:pPr>
              <a:spcBef>
                <a:spcPts val="0"/>
              </a:spcBef>
            </a:pPr>
            <a:endParaRPr lang="en-US" b="1"/>
          </a:p>
          <a:p>
            <a:pPr>
              <a:spcBef>
                <a:spcPts val="0"/>
              </a:spcBef>
            </a:pPr>
            <a:endParaRPr lang="en-US" b="1"/>
          </a:p>
          <a:p>
            <a:pPr>
              <a:spcBef>
                <a:spcPts val="0"/>
              </a:spcBef>
            </a:pPr>
            <a:r>
              <a:rPr lang="en-US" b="1"/>
              <a:t>Ask:</a:t>
            </a:r>
          </a:p>
          <a:p>
            <a:pPr>
              <a:spcBef>
                <a:spcPts val="0"/>
              </a:spcBef>
            </a:pPr>
            <a:r>
              <a:rPr lang="en-US"/>
              <a:t>How do we know if the sample is acidic?</a:t>
            </a:r>
          </a:p>
          <a:p>
            <a:pPr>
              <a:spcBef>
                <a:spcPts val="0"/>
              </a:spcBef>
            </a:pPr>
            <a:r>
              <a:rPr lang="en-US"/>
              <a:t>How much water should you add if your clay feels too dry?</a:t>
            </a:r>
          </a:p>
        </p:txBody>
      </p:sp>
      <p:sp>
        <p:nvSpPr>
          <p:cNvPr id="7" name="Text Placeholder 6">
            <a:extLst>
              <a:ext uri="{FF2B5EF4-FFF2-40B4-BE49-F238E27FC236}">
                <a16:creationId xmlns:a16="http://schemas.microsoft.com/office/drawing/2014/main" id="{BC0153F8-EA75-9191-5232-3A3DC577E567}"/>
              </a:ext>
            </a:extLst>
          </p:cNvPr>
          <p:cNvSpPr>
            <a:spLocks noGrp="1"/>
          </p:cNvSpPr>
          <p:nvPr>
            <p:ph type="body" sz="quarter" idx="13"/>
          </p:nvPr>
        </p:nvSpPr>
        <p:spPr/>
        <p:txBody>
          <a:bodyPr/>
          <a:lstStyle/>
          <a:p>
            <a:pPr algn="r"/>
            <a:r>
              <a:rPr lang="en-US"/>
              <a:t>Use adequate wait time</a:t>
            </a:r>
          </a:p>
        </p:txBody>
      </p:sp>
      <p:sp>
        <p:nvSpPr>
          <p:cNvPr id="13" name="TextBox 12">
            <a:extLst>
              <a:ext uri="{FF2B5EF4-FFF2-40B4-BE49-F238E27FC236}">
                <a16:creationId xmlns:a16="http://schemas.microsoft.com/office/drawing/2014/main" id="{F0BA3999-2A76-3A2A-BBA2-D3BD3DF9CB6F}"/>
              </a:ext>
            </a:extLst>
          </p:cNvPr>
          <p:cNvSpPr txBox="1"/>
          <p:nvPr/>
        </p:nvSpPr>
        <p:spPr>
          <a:xfrm>
            <a:off x="9251576" y="5913890"/>
            <a:ext cx="1825075" cy="369332"/>
          </a:xfrm>
          <a:prstGeom prst="rect">
            <a:avLst/>
          </a:prstGeom>
          <a:noFill/>
        </p:spPr>
        <p:txBody>
          <a:bodyPr wrap="square" rtlCol="0">
            <a:spAutoFit/>
          </a:bodyPr>
          <a:lstStyle/>
          <a:p>
            <a:pPr algn="r"/>
            <a:r>
              <a:rPr lang="en-US">
                <a:solidFill>
                  <a:srgbClr val="FF5F16"/>
                </a:solidFill>
                <a:latin typeface="Source Sans Pro" panose="020B0503030403020204" pitchFamily="34" charset="0"/>
              </a:rPr>
              <a:t>Prediction</a:t>
            </a:r>
          </a:p>
        </p:txBody>
      </p:sp>
      <p:sp>
        <p:nvSpPr>
          <p:cNvPr id="12" name="Rounded Rectangle 11">
            <a:extLst>
              <a:ext uri="{FF2B5EF4-FFF2-40B4-BE49-F238E27FC236}">
                <a16:creationId xmlns:a16="http://schemas.microsoft.com/office/drawing/2014/main" id="{1E613E6C-8A3C-7E38-9942-1483A1C85602}"/>
              </a:ext>
              <a:ext uri="{C183D7F6-B498-43B3-948B-1728B52AA6E4}">
                <adec:decorative xmlns:adec="http://schemas.microsoft.com/office/drawing/2017/decorative" val="1"/>
              </a:ext>
            </a:extLst>
          </p:cNvPr>
          <p:cNvSpPr/>
          <p:nvPr/>
        </p:nvSpPr>
        <p:spPr>
          <a:xfrm>
            <a:off x="7476934" y="3936678"/>
            <a:ext cx="2273639" cy="96012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29C79847-01EB-E009-A42C-91D006418AF6}"/>
              </a:ext>
              <a:ext uri="{C183D7F6-B498-43B3-948B-1728B52AA6E4}">
                <adec:decorative xmlns:adec="http://schemas.microsoft.com/office/drawing/2017/decorative" val="1"/>
              </a:ext>
            </a:extLst>
          </p:cNvPr>
          <p:cNvSpPr/>
          <p:nvPr/>
        </p:nvSpPr>
        <p:spPr>
          <a:xfrm>
            <a:off x="3721480" y="3936678"/>
            <a:ext cx="2817135" cy="962373"/>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D18FDE7F-8102-A332-B0B3-21026EB95A40}"/>
              </a:ext>
            </a:extLst>
          </p:cNvPr>
          <p:cNvSpPr txBox="1">
            <a:spLocks/>
          </p:cNvSpPr>
          <p:nvPr/>
        </p:nvSpPr>
        <p:spPr>
          <a:xfrm>
            <a:off x="3784601" y="4078832"/>
            <a:ext cx="6130552" cy="864824"/>
          </a:xfrm>
          <a:prstGeom prst="rect">
            <a:avLst/>
          </a:prstGeom>
        </p:spPr>
        <p:txBody>
          <a:bodyPr lIns="0" tIns="0" rIns="0" bIns="0" numCol="2" spcCol="914400">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bg1"/>
                </a:solidFill>
              </a:rPr>
              <a:t>How long </a:t>
            </a:r>
            <a:r>
              <a:rPr lang="en-US" b="1">
                <a:solidFill>
                  <a:schemeClr val="bg1"/>
                </a:solidFill>
              </a:rPr>
              <a:t>should</a:t>
            </a:r>
            <a:r>
              <a:rPr lang="en-US">
                <a:solidFill>
                  <a:schemeClr val="bg1"/>
                </a:solidFill>
              </a:rPr>
              <a:t> we wait for answers?</a:t>
            </a:r>
          </a:p>
          <a:p>
            <a:pPr algn="ctr"/>
            <a:endParaRPr lang="en-US">
              <a:solidFill>
                <a:schemeClr val="bg1"/>
              </a:solidFill>
            </a:endParaRPr>
          </a:p>
          <a:p>
            <a:pPr algn="ctr"/>
            <a:r>
              <a:rPr lang="en-US">
                <a:solidFill>
                  <a:schemeClr val="bg1"/>
                </a:solidFill>
              </a:rPr>
              <a:t>How long </a:t>
            </a:r>
            <a:r>
              <a:rPr lang="en-US" b="1">
                <a:solidFill>
                  <a:schemeClr val="bg1"/>
                </a:solidFill>
              </a:rPr>
              <a:t>do</a:t>
            </a:r>
            <a:r>
              <a:rPr lang="en-US">
                <a:solidFill>
                  <a:schemeClr val="bg1"/>
                </a:solidFill>
              </a:rPr>
              <a:t> </a:t>
            </a:r>
            <a:br>
              <a:rPr lang="en-US">
                <a:solidFill>
                  <a:schemeClr val="bg1"/>
                </a:solidFill>
              </a:rPr>
            </a:br>
            <a:r>
              <a:rPr lang="en-US">
                <a:solidFill>
                  <a:schemeClr val="bg1"/>
                </a:solidFill>
              </a:rPr>
              <a:t>people wait?</a:t>
            </a:r>
          </a:p>
        </p:txBody>
      </p:sp>
      <p:sp>
        <p:nvSpPr>
          <p:cNvPr id="6" name="Text Placeholder 5">
            <a:extLst>
              <a:ext uri="{FF2B5EF4-FFF2-40B4-BE49-F238E27FC236}">
                <a16:creationId xmlns:a16="http://schemas.microsoft.com/office/drawing/2014/main" id="{F2A6C8DB-5983-6189-77D6-590D4517DAA2}"/>
              </a:ext>
            </a:extLst>
          </p:cNvPr>
          <p:cNvSpPr>
            <a:spLocks noGrp="1"/>
          </p:cNvSpPr>
          <p:nvPr>
            <p:ph type="body" sz="quarter" idx="12"/>
          </p:nvPr>
        </p:nvSpPr>
        <p:spPr>
          <a:xfrm>
            <a:off x="3756649" y="5038952"/>
            <a:ext cx="7521819" cy="1333878"/>
          </a:xfrm>
        </p:spPr>
        <p:txBody>
          <a:bodyPr>
            <a:normAutofit/>
          </a:bodyPr>
          <a:lstStyle/>
          <a:p>
            <a:pPr marL="274320" indent="-274320">
              <a:spcBef>
                <a:spcPts val="0"/>
              </a:spcBef>
              <a:spcAft>
                <a:spcPts val="600"/>
              </a:spcAft>
              <a:buFont typeface="Arial" panose="020B0604020202020204" pitchFamily="34" charset="0"/>
              <a:buChar char="•"/>
            </a:pPr>
            <a:r>
              <a:rPr lang="en-US"/>
              <a:t>Wait </a:t>
            </a:r>
            <a:r>
              <a:rPr lang="en-US">
                <a:solidFill>
                  <a:srgbClr val="FF0000"/>
                </a:solidFill>
              </a:rPr>
              <a:t>7-10 seconds </a:t>
            </a:r>
            <a:r>
              <a:rPr lang="en-US"/>
              <a:t>for replies, not 0.5-3 seconds.</a:t>
            </a:r>
          </a:p>
          <a:p>
            <a:pPr marL="274320" indent="-274320">
              <a:spcBef>
                <a:spcPts val="0"/>
              </a:spcBef>
              <a:spcAft>
                <a:spcPts val="600"/>
              </a:spcAft>
              <a:buFont typeface="Arial" panose="020B0604020202020204" pitchFamily="34" charset="0"/>
              <a:buChar char="•"/>
            </a:pPr>
            <a:r>
              <a:rPr lang="en-US"/>
              <a:t>Get input from multiple voices.</a:t>
            </a:r>
          </a:p>
          <a:p>
            <a:pPr marL="274320" indent="-274320">
              <a:spcBef>
                <a:spcPts val="0"/>
              </a:spcBef>
              <a:spcAft>
                <a:spcPts val="600"/>
              </a:spcAft>
              <a:buFont typeface="Arial" panose="020B0604020202020204" pitchFamily="34" charset="0"/>
              <a:buChar char="•"/>
            </a:pPr>
            <a:r>
              <a:rPr lang="en-US"/>
              <a:t>Probe further to confirm understanding.</a:t>
            </a:r>
          </a:p>
        </p:txBody>
      </p:sp>
      <p:pic>
        <p:nvPicPr>
          <p:cNvPr id="14" name="Picture 13">
            <a:extLst>
              <a:ext uri="{FF2B5EF4-FFF2-40B4-BE49-F238E27FC236}">
                <a16:creationId xmlns:a16="http://schemas.microsoft.com/office/drawing/2014/main" id="{4F221D01-BB07-7FE0-DD74-1303FE10246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85497" y="5755969"/>
            <a:ext cx="521565" cy="521565"/>
          </a:xfrm>
          <a:prstGeom prst="rect">
            <a:avLst/>
          </a:prstGeom>
        </p:spPr>
      </p:pic>
    </p:spTree>
    <p:extLst>
      <p:ext uri="{BB962C8B-B14F-4D97-AF65-F5344CB8AC3E}">
        <p14:creationId xmlns:p14="http://schemas.microsoft.com/office/powerpoint/2010/main" val="287572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uiExpand="1" build="allAtOnce"/>
      <p:bldP spid="7" grpId="0" build="p"/>
      <p:bldP spid="13" grpId="0"/>
      <p:bldP spid="12" grpId="0" animBg="1"/>
      <p:bldP spid="11" grpId="0" animBg="1"/>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1DEE1-6DC6-51EA-2F14-A466C6EC6D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D0C692-77CF-5D94-07BF-E6ABCFA3F642}"/>
              </a:ext>
            </a:extLst>
          </p:cNvPr>
          <p:cNvSpPr>
            <a:spLocks noGrp="1"/>
          </p:cNvSpPr>
          <p:nvPr>
            <p:ph type="ctrTitle"/>
          </p:nvPr>
        </p:nvSpPr>
        <p:spPr/>
        <p:txBody>
          <a:bodyPr/>
          <a:lstStyle/>
          <a:p>
            <a:r>
              <a:rPr lang="en-US"/>
              <a:t>When Answering Questions</a:t>
            </a:r>
          </a:p>
        </p:txBody>
      </p:sp>
      <p:sp>
        <p:nvSpPr>
          <p:cNvPr id="5" name="Text Placeholder 4">
            <a:extLst>
              <a:ext uri="{FF2B5EF4-FFF2-40B4-BE49-F238E27FC236}">
                <a16:creationId xmlns:a16="http://schemas.microsoft.com/office/drawing/2014/main" id="{C7458287-F1AC-B988-D964-DC266CE803DD}"/>
              </a:ext>
            </a:extLst>
          </p:cNvPr>
          <p:cNvSpPr>
            <a:spLocks noGrp="1"/>
          </p:cNvSpPr>
          <p:nvPr>
            <p:ph type="body" sz="quarter" idx="11"/>
          </p:nvPr>
        </p:nvSpPr>
        <p:spPr>
          <a:xfrm>
            <a:off x="742950" y="1718602"/>
            <a:ext cx="2231603" cy="741349"/>
          </a:xfrm>
        </p:spPr>
        <p:txBody>
          <a:bodyPr/>
          <a:lstStyle/>
          <a:p>
            <a:pPr algn="r"/>
            <a:r>
              <a:rPr lang="en-US"/>
              <a:t>Answer Directly</a:t>
            </a:r>
          </a:p>
        </p:txBody>
      </p:sp>
      <p:sp>
        <p:nvSpPr>
          <p:cNvPr id="3" name="Text Placeholder 2">
            <a:extLst>
              <a:ext uri="{FF2B5EF4-FFF2-40B4-BE49-F238E27FC236}">
                <a16:creationId xmlns:a16="http://schemas.microsoft.com/office/drawing/2014/main" id="{781AF586-EF99-DEFA-FCFF-5DC0594AF352}"/>
              </a:ext>
            </a:extLst>
          </p:cNvPr>
          <p:cNvSpPr>
            <a:spLocks noGrp="1"/>
          </p:cNvSpPr>
          <p:nvPr>
            <p:ph type="body" sz="quarter" idx="10"/>
          </p:nvPr>
        </p:nvSpPr>
        <p:spPr>
          <a:xfrm>
            <a:off x="3464870" y="1800663"/>
            <a:ext cx="8230362" cy="2103120"/>
          </a:xfrm>
        </p:spPr>
        <p:txBody>
          <a:bodyPr numCol="1" spcCol="182880">
            <a:noAutofit/>
          </a:bodyPr>
          <a:lstStyle/>
          <a:p>
            <a:pPr marL="274320" indent="-274320">
              <a:spcBef>
                <a:spcPts val="400"/>
              </a:spcBef>
              <a:buFont typeface="Arial" panose="020B0604020202020204" pitchFamily="34" charset="0"/>
              <a:buChar char="•"/>
            </a:pPr>
            <a:r>
              <a:rPr lang="en-US" sz="2400"/>
              <a:t>Course policies and procedures:</a:t>
            </a:r>
            <a:br>
              <a:rPr lang="en-US" sz="2400"/>
            </a:br>
            <a:r>
              <a:rPr lang="en-US" sz="2400"/>
              <a:t>           When is this assignment due?</a:t>
            </a:r>
          </a:p>
          <a:p>
            <a:pPr marL="274320" indent="-274320">
              <a:spcBef>
                <a:spcPts val="400"/>
              </a:spcBef>
              <a:buFont typeface="Arial" panose="020B0604020202020204" pitchFamily="34" charset="0"/>
              <a:buChar char="•"/>
            </a:pPr>
            <a:r>
              <a:rPr lang="en-US" sz="2400"/>
              <a:t>Safety:</a:t>
            </a:r>
            <a:br>
              <a:rPr lang="en-US" sz="2400"/>
            </a:br>
            <a:r>
              <a:rPr lang="en-US" sz="2400"/>
              <a:t>           Where is the fire extinguisher?</a:t>
            </a:r>
          </a:p>
        </p:txBody>
      </p:sp>
      <p:sp>
        <p:nvSpPr>
          <p:cNvPr id="7" name="Text Placeholder 6">
            <a:extLst>
              <a:ext uri="{FF2B5EF4-FFF2-40B4-BE49-F238E27FC236}">
                <a16:creationId xmlns:a16="http://schemas.microsoft.com/office/drawing/2014/main" id="{9DCB3AD1-249F-9378-0D32-C57A9F99813D}"/>
              </a:ext>
            </a:extLst>
          </p:cNvPr>
          <p:cNvSpPr>
            <a:spLocks noGrp="1"/>
          </p:cNvSpPr>
          <p:nvPr>
            <p:ph type="body" sz="quarter" idx="13"/>
          </p:nvPr>
        </p:nvSpPr>
        <p:spPr>
          <a:xfrm>
            <a:off x="742950" y="4102674"/>
            <a:ext cx="2231603" cy="741349"/>
          </a:xfrm>
        </p:spPr>
        <p:txBody>
          <a:bodyPr/>
          <a:lstStyle/>
          <a:p>
            <a:pPr algn="r"/>
            <a:r>
              <a:rPr lang="en-US" sz="2800"/>
              <a:t>Answer indirectly</a:t>
            </a:r>
          </a:p>
        </p:txBody>
      </p:sp>
      <p:sp>
        <p:nvSpPr>
          <p:cNvPr id="6" name="Text Placeholder 5">
            <a:extLst>
              <a:ext uri="{FF2B5EF4-FFF2-40B4-BE49-F238E27FC236}">
                <a16:creationId xmlns:a16="http://schemas.microsoft.com/office/drawing/2014/main" id="{1B55D390-B56B-C881-4658-AB68D1F2E822}"/>
              </a:ext>
            </a:extLst>
          </p:cNvPr>
          <p:cNvSpPr>
            <a:spLocks noGrp="1"/>
          </p:cNvSpPr>
          <p:nvPr>
            <p:ph type="body" sz="quarter" idx="12"/>
          </p:nvPr>
        </p:nvSpPr>
        <p:spPr>
          <a:xfrm>
            <a:off x="3464872" y="4152076"/>
            <a:ext cx="7496206" cy="2103121"/>
          </a:xfrm>
        </p:spPr>
        <p:txBody>
          <a:bodyPr>
            <a:normAutofit/>
          </a:bodyPr>
          <a:lstStyle/>
          <a:p>
            <a:pPr marL="274320" indent="-274320">
              <a:spcBef>
                <a:spcPts val="400"/>
              </a:spcBef>
              <a:buFont typeface="Arial" panose="020B0604020202020204" pitchFamily="34" charset="0"/>
              <a:buChar char="•"/>
            </a:pPr>
            <a:r>
              <a:rPr lang="en-US" sz="2400"/>
              <a:t>Foster independence:  it’s okay to refer students to lab manual or their group mates.</a:t>
            </a:r>
          </a:p>
          <a:p>
            <a:pPr marL="274320" indent="-274320">
              <a:spcBef>
                <a:spcPts val="400"/>
              </a:spcBef>
              <a:buFont typeface="Arial" panose="020B0604020202020204" pitchFamily="34" charset="0"/>
              <a:buChar char="•"/>
            </a:pPr>
            <a:r>
              <a:rPr lang="en-US" sz="2400"/>
              <a:t>Lead students through the critical thinking process:  How does an expert in your field approach a problem?</a:t>
            </a:r>
          </a:p>
          <a:p>
            <a:pPr marL="274320" indent="-274320">
              <a:spcBef>
                <a:spcPts val="400"/>
              </a:spcBef>
              <a:buFont typeface="Arial" panose="020B0604020202020204" pitchFamily="34" charset="0"/>
              <a:buChar char="•"/>
            </a:pPr>
            <a:r>
              <a:rPr lang="en-US" sz="2400"/>
              <a:t>Aim to spur critical thinking, not to accept sage wisdom</a:t>
            </a:r>
          </a:p>
        </p:txBody>
      </p:sp>
      <p:grpSp>
        <p:nvGrpSpPr>
          <p:cNvPr id="17" name="Group 16">
            <a:extLst>
              <a:ext uri="{FF2B5EF4-FFF2-40B4-BE49-F238E27FC236}">
                <a16:creationId xmlns:a16="http://schemas.microsoft.com/office/drawing/2014/main" id="{6564743E-C328-B72F-F1B1-4C5881F88924}"/>
              </a:ext>
              <a:ext uri="{C183D7F6-B498-43B3-948B-1728B52AA6E4}">
                <adec:decorative xmlns:adec="http://schemas.microsoft.com/office/drawing/2017/decorative" val="1"/>
              </a:ext>
            </a:extLst>
          </p:cNvPr>
          <p:cNvGrpSpPr/>
          <p:nvPr/>
        </p:nvGrpSpPr>
        <p:grpSpPr>
          <a:xfrm>
            <a:off x="8319626" y="1649640"/>
            <a:ext cx="2297052" cy="2139653"/>
            <a:chOff x="8183464" y="1649640"/>
            <a:chExt cx="2421784" cy="2255838"/>
          </a:xfrm>
        </p:grpSpPr>
        <p:pic>
          <p:nvPicPr>
            <p:cNvPr id="2" name="Picture 2">
              <a:extLst>
                <a:ext uri="{FF2B5EF4-FFF2-40B4-BE49-F238E27FC236}">
                  <a16:creationId xmlns:a16="http://schemas.microsoft.com/office/drawing/2014/main" id="{193B97CF-BCD6-DFC6-37B1-259804156D66}"/>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8308196" y="1649640"/>
              <a:ext cx="2297052" cy="22558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7C1EF84-3548-BA01-7BD4-5CBF0B7C531F}"/>
                </a:ext>
                <a:ext uri="{C183D7F6-B498-43B3-948B-1728B52AA6E4}">
                  <adec:decorative xmlns:adec="http://schemas.microsoft.com/office/drawing/2017/decorative" val="1"/>
                </a:ext>
              </a:extLst>
            </p:cNvPr>
            <p:cNvSpPr/>
            <p:nvPr/>
          </p:nvSpPr>
          <p:spPr>
            <a:xfrm>
              <a:off x="8183464" y="3272096"/>
              <a:ext cx="226577" cy="63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46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7"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66A20-8BF0-1B63-02CE-221CAE9083C4}"/>
            </a:ext>
          </a:extLst>
        </p:cNvPr>
        <p:cNvGrpSpPr/>
        <p:nvPr/>
      </p:nvGrpSpPr>
      <p:grpSpPr>
        <a:xfrm>
          <a:off x="0" y="0"/>
          <a:ext cx="0" cy="0"/>
          <a:chOff x="0" y="0"/>
          <a:chExt cx="0" cy="0"/>
        </a:xfrm>
      </p:grpSpPr>
      <p:sp>
        <p:nvSpPr>
          <p:cNvPr id="19" name="Rounded Rectangle 18">
            <a:extLst>
              <a:ext uri="{FF2B5EF4-FFF2-40B4-BE49-F238E27FC236}">
                <a16:creationId xmlns:a16="http://schemas.microsoft.com/office/drawing/2014/main" id="{017FE356-629D-D0F1-9F47-AC7D02F04901}"/>
              </a:ext>
              <a:ext uri="{C183D7F6-B498-43B3-948B-1728B52AA6E4}">
                <adec:decorative xmlns:adec="http://schemas.microsoft.com/office/drawing/2017/decorative" val="1"/>
              </a:ext>
            </a:extLst>
          </p:cNvPr>
          <p:cNvSpPr/>
          <p:nvPr/>
        </p:nvSpPr>
        <p:spPr>
          <a:xfrm>
            <a:off x="6192456" y="1956246"/>
            <a:ext cx="5580444" cy="1339670"/>
          </a:xfrm>
          <a:prstGeom prst="roundRect">
            <a:avLst/>
          </a:prstGeom>
          <a:solidFill>
            <a:srgbClr val="A3DD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0C39D-C32F-12C7-145A-BBDFDB0F1038}"/>
              </a:ext>
            </a:extLst>
          </p:cNvPr>
          <p:cNvSpPr>
            <a:spLocks noGrp="1"/>
          </p:cNvSpPr>
          <p:nvPr>
            <p:ph type="ctrTitle"/>
          </p:nvPr>
        </p:nvSpPr>
        <p:spPr/>
        <p:txBody>
          <a:bodyPr anchor="ctr"/>
          <a:lstStyle/>
          <a:p>
            <a:pPr algn="ctr"/>
            <a:r>
              <a:rPr lang="en-US"/>
              <a:t>Spur Deeper Thinking </a:t>
            </a:r>
            <a:br>
              <a:rPr lang="en-US"/>
            </a:br>
            <a:r>
              <a:rPr lang="en-US"/>
              <a:t>in Your Students</a:t>
            </a:r>
          </a:p>
        </p:txBody>
      </p:sp>
      <p:sp>
        <p:nvSpPr>
          <p:cNvPr id="6" name="Text Placeholder 5">
            <a:extLst>
              <a:ext uri="{FF2B5EF4-FFF2-40B4-BE49-F238E27FC236}">
                <a16:creationId xmlns:a16="http://schemas.microsoft.com/office/drawing/2014/main" id="{623E4C2B-EA06-57E0-3A2F-D810405C01EE}"/>
              </a:ext>
            </a:extLst>
          </p:cNvPr>
          <p:cNvSpPr>
            <a:spLocks noGrp="1"/>
          </p:cNvSpPr>
          <p:nvPr>
            <p:ph type="body" sz="quarter" idx="10"/>
          </p:nvPr>
        </p:nvSpPr>
        <p:spPr>
          <a:xfrm>
            <a:off x="6345382" y="2053230"/>
            <a:ext cx="5261680" cy="1339670"/>
          </a:xfrm>
        </p:spPr>
        <p:txBody>
          <a:bodyPr>
            <a:noAutofit/>
          </a:bodyPr>
          <a:lstStyle/>
          <a:p>
            <a:pPr algn="ctr">
              <a:spcAft>
                <a:spcPts val="3300"/>
              </a:spcAft>
            </a:pPr>
            <a:r>
              <a:rPr lang="en-US"/>
              <a:t>What could you do to get students to think deeper about the content or methodology rather than accept </a:t>
            </a:r>
            <a:r>
              <a:rPr lang="en-US" i="1"/>
              <a:t>black boxes</a:t>
            </a:r>
            <a:r>
              <a:rPr lang="en-US"/>
              <a:t>?</a:t>
            </a:r>
          </a:p>
        </p:txBody>
      </p:sp>
      <p:pic>
        <p:nvPicPr>
          <p:cNvPr id="11" name="Picture Placeholder 10">
            <a:extLst>
              <a:ext uri="{FF2B5EF4-FFF2-40B4-BE49-F238E27FC236}">
                <a16:creationId xmlns:a16="http://schemas.microsoft.com/office/drawing/2014/main" id="{27D3825C-F23A-D43F-D861-0837A994664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t="-992"/>
          <a:stretch>
            <a:fillRect/>
          </a:stretch>
        </p:blipFill>
        <p:spPr>
          <a:xfrm>
            <a:off x="734786" y="736387"/>
            <a:ext cx="4751426" cy="5345354"/>
          </a:xfrm>
        </p:spPr>
      </p:pic>
      <p:sp>
        <p:nvSpPr>
          <p:cNvPr id="8" name="TextBox 7">
            <a:extLst>
              <a:ext uri="{FF2B5EF4-FFF2-40B4-BE49-F238E27FC236}">
                <a16:creationId xmlns:a16="http://schemas.microsoft.com/office/drawing/2014/main" id="{64BDA5A8-D34E-017B-C991-ECA50BE12B5E}"/>
              </a:ext>
            </a:extLst>
          </p:cNvPr>
          <p:cNvSpPr txBox="1"/>
          <p:nvPr/>
        </p:nvSpPr>
        <p:spPr>
          <a:xfrm>
            <a:off x="8813800" y="5913890"/>
            <a:ext cx="2262851" cy="369332"/>
          </a:xfrm>
          <a:prstGeom prst="rect">
            <a:avLst/>
          </a:prstGeom>
          <a:noFill/>
        </p:spPr>
        <p:txBody>
          <a:bodyPr wrap="square" rtlCol="0">
            <a:spAutoFit/>
          </a:bodyPr>
          <a:lstStyle/>
          <a:p>
            <a:pPr algn="r"/>
            <a:r>
              <a:rPr lang="en-US">
                <a:solidFill>
                  <a:srgbClr val="FF5F16"/>
                </a:solidFill>
                <a:latin typeface="Source Sans Pro" panose="020B0503030403020204" pitchFamily="34" charset="0"/>
              </a:rPr>
              <a:t>Document Analysis</a:t>
            </a:r>
          </a:p>
        </p:txBody>
      </p:sp>
      <p:sp>
        <p:nvSpPr>
          <p:cNvPr id="10" name="TextBox 9">
            <a:extLst>
              <a:ext uri="{FF2B5EF4-FFF2-40B4-BE49-F238E27FC236}">
                <a16:creationId xmlns:a16="http://schemas.microsoft.com/office/drawing/2014/main" id="{B67AB274-9F52-C498-3569-B2D3912E227D}"/>
              </a:ext>
            </a:extLst>
          </p:cNvPr>
          <p:cNvSpPr txBox="1"/>
          <p:nvPr/>
        </p:nvSpPr>
        <p:spPr>
          <a:xfrm>
            <a:off x="6096000" y="3661124"/>
            <a:ext cx="5676900" cy="1862048"/>
          </a:xfrm>
          <a:prstGeom prst="rect">
            <a:avLst/>
          </a:prstGeom>
          <a:noFill/>
        </p:spPr>
        <p:txBody>
          <a:bodyPr wrap="square">
            <a:spAutoFit/>
          </a:bodyPr>
          <a:lstStyle/>
          <a:p>
            <a:pPr>
              <a:spcAft>
                <a:spcPts val="600"/>
              </a:spcAft>
            </a:pPr>
            <a:r>
              <a:rPr lang="en-US" sz="2200">
                <a:latin typeface="Source Sans Pro" panose="020B0503030403020204" pitchFamily="34" charset="0"/>
              </a:rPr>
              <a:t>Review the </a:t>
            </a:r>
            <a:r>
              <a:rPr lang="en-US" sz="2200" b="1">
                <a:latin typeface="Source Sans Pro" panose="020B0503030403020204" pitchFamily="34" charset="0"/>
              </a:rPr>
              <a:t>Deeper Thinking Questions </a:t>
            </a:r>
            <a:r>
              <a:rPr lang="en-US" sz="2200">
                <a:latin typeface="Source Sans Pro" panose="020B0503030403020204" pitchFamily="34" charset="0"/>
              </a:rPr>
              <a:t>handout</a:t>
            </a:r>
          </a:p>
          <a:p>
            <a:pPr marL="548640" lvl="1" indent="-274320">
              <a:spcBef>
                <a:spcPts val="0"/>
              </a:spcBef>
              <a:buFont typeface="Arial" panose="020B0604020202020204" pitchFamily="34" charset="0"/>
              <a:buChar char="•"/>
            </a:pPr>
            <a:r>
              <a:rPr lang="en-US" sz="2200">
                <a:latin typeface="Source Sans Pro" panose="020B0503030403020204" pitchFamily="34" charset="0"/>
              </a:rPr>
              <a:t>Which can I imagine using? </a:t>
            </a:r>
          </a:p>
          <a:p>
            <a:pPr marL="548640" lvl="1" indent="-274320">
              <a:spcBef>
                <a:spcPts val="0"/>
              </a:spcBef>
              <a:buFont typeface="Arial" panose="020B0604020202020204" pitchFamily="34" charset="0"/>
              <a:buChar char="•"/>
            </a:pPr>
            <a:r>
              <a:rPr lang="en-US" sz="2200">
                <a:latin typeface="Source Sans Pro" panose="020B0503030403020204" pitchFamily="34" charset="0"/>
              </a:rPr>
              <a:t>How can I modify some for my discipline?</a:t>
            </a:r>
          </a:p>
          <a:p>
            <a:pPr marL="548640" lvl="1" indent="-274320">
              <a:spcBef>
                <a:spcPts val="0"/>
              </a:spcBef>
              <a:buFont typeface="Arial" panose="020B0604020202020204" pitchFamily="34" charset="0"/>
              <a:buChar char="•"/>
            </a:pPr>
            <a:r>
              <a:rPr lang="en-US" sz="2200">
                <a:latin typeface="Source Sans Pro" panose="020B0503030403020204" pitchFamily="34" charset="0"/>
              </a:rPr>
              <a:t>When/how would I use them?</a:t>
            </a:r>
          </a:p>
        </p:txBody>
      </p:sp>
      <p:pic>
        <p:nvPicPr>
          <p:cNvPr id="9" name="Picture 8">
            <a:extLst>
              <a:ext uri="{FF2B5EF4-FFF2-40B4-BE49-F238E27FC236}">
                <a16:creationId xmlns:a16="http://schemas.microsoft.com/office/drawing/2014/main" id="{721B0A8A-B263-130C-7BB7-361E4FAB6ED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85497" y="5755969"/>
            <a:ext cx="521565" cy="521565"/>
          </a:xfrm>
          <a:prstGeom prst="rect">
            <a:avLst/>
          </a:prstGeom>
        </p:spPr>
      </p:pic>
      <p:sp>
        <p:nvSpPr>
          <p:cNvPr id="3" name="Star: 10 Points 4">
            <a:extLst>
              <a:ext uri="{FF2B5EF4-FFF2-40B4-BE49-F238E27FC236}">
                <a16:creationId xmlns:a16="http://schemas.microsoft.com/office/drawing/2014/main" id="{84455ABB-7077-6CB2-AB51-D287814A4255}"/>
              </a:ext>
              <a:ext uri="{C183D7F6-B498-43B3-948B-1728B52AA6E4}">
                <adec:decorative xmlns:adec="http://schemas.microsoft.com/office/drawing/2017/decorative" val="1"/>
              </a:ext>
            </a:extLst>
          </p:cNvPr>
          <p:cNvSpPr/>
          <p:nvPr/>
        </p:nvSpPr>
        <p:spPr>
          <a:xfrm rot="-720000">
            <a:off x="4137137" y="4512874"/>
            <a:ext cx="2348610" cy="2253395"/>
          </a:xfrm>
          <a:prstGeom prst="star10">
            <a:avLst>
              <a:gd name="adj" fmla="val 38136"/>
              <a:gd name="hf" fmla="val 105146"/>
            </a:avLst>
          </a:prstGeom>
          <a:solidFill>
            <a:srgbClr val="D26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Source Sans Pro" panose="020B0503030403020204" pitchFamily="34" charset="0"/>
              </a:rPr>
              <a:t>5 minutes</a:t>
            </a:r>
          </a:p>
        </p:txBody>
      </p:sp>
    </p:spTree>
    <p:extLst>
      <p:ext uri="{BB962C8B-B14F-4D97-AF65-F5344CB8AC3E}">
        <p14:creationId xmlns:p14="http://schemas.microsoft.com/office/powerpoint/2010/main" val="12531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a:extLst>
              <a:ext uri="{FF2B5EF4-FFF2-40B4-BE49-F238E27FC236}">
                <a16:creationId xmlns:a16="http://schemas.microsoft.com/office/drawing/2014/main" id="{31B32F9B-D037-22B0-F66C-5755ED1A401E}"/>
              </a:ext>
              <a:ext uri="{C183D7F6-B498-43B3-948B-1728B52AA6E4}">
                <adec:decorative xmlns:adec="http://schemas.microsoft.com/office/drawing/2017/decorative" val="1"/>
              </a:ext>
            </a:extLst>
          </p:cNvPr>
          <p:cNvSpPr/>
          <p:nvPr/>
        </p:nvSpPr>
        <p:spPr>
          <a:xfrm>
            <a:off x="2240096" y="5094508"/>
            <a:ext cx="5476886" cy="888657"/>
          </a:xfrm>
          <a:prstGeom prst="snip2DiagRect">
            <a:avLst>
              <a:gd name="adj1" fmla="val 0"/>
              <a:gd name="adj2" fmla="val 26021"/>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A3984-6B03-8FDC-DCA9-EF32B69F04E9}"/>
              </a:ext>
            </a:extLst>
          </p:cNvPr>
          <p:cNvSpPr>
            <a:spLocks noGrp="1"/>
          </p:cNvSpPr>
          <p:nvPr>
            <p:ph type="ctrTitle"/>
          </p:nvPr>
        </p:nvSpPr>
        <p:spPr/>
        <p:txBody>
          <a:bodyPr/>
          <a:lstStyle/>
          <a:p>
            <a:r>
              <a:rPr lang="en-US"/>
              <a:t>Challenging Situations</a:t>
            </a:r>
          </a:p>
        </p:txBody>
      </p:sp>
      <p:sp>
        <p:nvSpPr>
          <p:cNvPr id="4" name="TextBox 3">
            <a:extLst>
              <a:ext uri="{FF2B5EF4-FFF2-40B4-BE49-F238E27FC236}">
                <a16:creationId xmlns:a16="http://schemas.microsoft.com/office/drawing/2014/main" id="{54451641-AE7D-32CA-57C0-F74CCA73362D}"/>
              </a:ext>
            </a:extLst>
          </p:cNvPr>
          <p:cNvSpPr txBox="1"/>
          <p:nvPr/>
        </p:nvSpPr>
        <p:spPr>
          <a:xfrm>
            <a:off x="8813800" y="5913890"/>
            <a:ext cx="2262851" cy="369332"/>
          </a:xfrm>
          <a:prstGeom prst="rect">
            <a:avLst/>
          </a:prstGeom>
          <a:noFill/>
        </p:spPr>
        <p:txBody>
          <a:bodyPr wrap="square" rtlCol="0">
            <a:spAutoFit/>
          </a:bodyPr>
          <a:lstStyle/>
          <a:p>
            <a:pPr algn="r"/>
            <a:r>
              <a:rPr lang="en-US">
                <a:solidFill>
                  <a:srgbClr val="FF5F16"/>
                </a:solidFill>
                <a:latin typeface="Source Sans Pro" panose="020B0503030403020204" pitchFamily="34" charset="0"/>
              </a:rPr>
              <a:t>Gallery Walk</a:t>
            </a:r>
          </a:p>
        </p:txBody>
      </p:sp>
      <p:sp>
        <p:nvSpPr>
          <p:cNvPr id="3" name="Text Placeholder 2">
            <a:extLst>
              <a:ext uri="{FF2B5EF4-FFF2-40B4-BE49-F238E27FC236}">
                <a16:creationId xmlns:a16="http://schemas.microsoft.com/office/drawing/2014/main" id="{4577DC0E-225A-F311-49F9-EAD462A67E7B}"/>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US" sz="2400"/>
              <a:t>Scenarios are on walls around the room</a:t>
            </a:r>
          </a:p>
          <a:p>
            <a:pPr marL="342900" indent="-342900">
              <a:buFont typeface="Arial" panose="020B0604020202020204" pitchFamily="34" charset="0"/>
              <a:buChar char="•"/>
            </a:pPr>
            <a:r>
              <a:rPr lang="en-US" sz="2400"/>
              <a:t>Visit different scenarios, discuss:</a:t>
            </a:r>
          </a:p>
          <a:p>
            <a:pPr marL="1143000" lvl="1"/>
            <a:r>
              <a:rPr lang="en-US" sz="2400"/>
              <a:t>What are the issues involved?</a:t>
            </a:r>
          </a:p>
          <a:p>
            <a:pPr marL="1143000" lvl="1"/>
            <a:r>
              <a:rPr lang="en-US" sz="2400"/>
              <a:t>What are some appropriate courses of action?</a:t>
            </a:r>
          </a:p>
          <a:p>
            <a:pPr marL="1143000" lvl="1"/>
            <a:r>
              <a:rPr lang="en-US" sz="2400"/>
              <a:t>What are the implications of these actions?</a:t>
            </a:r>
          </a:p>
          <a:p>
            <a:pPr marL="1143000" lvl="1"/>
            <a:r>
              <a:rPr lang="en-US" sz="2400"/>
              <a:t>How could the situation have been prevented or muted?</a:t>
            </a:r>
          </a:p>
          <a:p>
            <a:pPr marL="342900" indent="-342900">
              <a:buFont typeface="Arial" panose="020B0604020202020204" pitchFamily="34" charset="0"/>
              <a:buChar char="•"/>
            </a:pPr>
            <a:r>
              <a:rPr lang="en-US" sz="2400"/>
              <a:t>Write your ideas on the sheets</a:t>
            </a:r>
          </a:p>
          <a:p>
            <a:pPr marL="1737360">
              <a:spcBef>
                <a:spcPts val="3400"/>
              </a:spcBef>
            </a:pPr>
            <a:r>
              <a:rPr lang="en-US" sz="2400">
                <a:solidFill>
                  <a:schemeClr val="bg1"/>
                </a:solidFill>
              </a:rPr>
              <a:t>There is usually no single right answer!</a:t>
            </a:r>
          </a:p>
        </p:txBody>
      </p:sp>
      <p:pic>
        <p:nvPicPr>
          <p:cNvPr id="5" name="Picture 4">
            <a:extLst>
              <a:ext uri="{FF2B5EF4-FFF2-40B4-BE49-F238E27FC236}">
                <a16:creationId xmlns:a16="http://schemas.microsoft.com/office/drawing/2014/main" id="{36A0B977-F234-1542-C28C-7F30534C2AF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85497" y="5755969"/>
            <a:ext cx="521565" cy="521565"/>
          </a:xfrm>
          <a:prstGeom prst="rect">
            <a:avLst/>
          </a:prstGeom>
        </p:spPr>
      </p:pic>
      <p:sp>
        <p:nvSpPr>
          <p:cNvPr id="6" name="Star: 10 Points 4">
            <a:extLst>
              <a:ext uri="{FF2B5EF4-FFF2-40B4-BE49-F238E27FC236}">
                <a16:creationId xmlns:a16="http://schemas.microsoft.com/office/drawing/2014/main" id="{CDDDD77A-3D67-E0E7-6748-1ED096471C50}"/>
              </a:ext>
              <a:ext uri="{C183D7F6-B498-43B3-948B-1728B52AA6E4}">
                <adec:decorative xmlns:adec="http://schemas.microsoft.com/office/drawing/2017/decorative" val="1"/>
              </a:ext>
            </a:extLst>
          </p:cNvPr>
          <p:cNvSpPr/>
          <p:nvPr/>
        </p:nvSpPr>
        <p:spPr>
          <a:xfrm rot="699792">
            <a:off x="8975921" y="1640733"/>
            <a:ext cx="2348610" cy="2253395"/>
          </a:xfrm>
          <a:prstGeom prst="star10">
            <a:avLst>
              <a:gd name="adj" fmla="val 38136"/>
              <a:gd name="hf" fmla="val 105146"/>
            </a:avLst>
          </a:prstGeom>
          <a:solidFill>
            <a:srgbClr val="D26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Source Sans Pro" panose="020B0503030403020204" pitchFamily="34" charset="0"/>
              </a:rPr>
              <a:t>15 minutes</a:t>
            </a:r>
          </a:p>
        </p:txBody>
      </p:sp>
    </p:spTree>
    <p:extLst>
      <p:ext uri="{BB962C8B-B14F-4D97-AF65-F5344CB8AC3E}">
        <p14:creationId xmlns:p14="http://schemas.microsoft.com/office/powerpoint/2010/main" val="157774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CB37C"/>
        </a:solidFill>
        <a:effectLst/>
      </p:bgPr>
    </p:bg>
    <p:spTree>
      <p:nvGrpSpPr>
        <p:cNvPr id="1" name="">
          <a:extLst>
            <a:ext uri="{FF2B5EF4-FFF2-40B4-BE49-F238E27FC236}">
              <a16:creationId xmlns:a16="http://schemas.microsoft.com/office/drawing/2014/main" id="{06FFEB65-1B28-3D01-A3B9-06BA47420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72629-D0A7-5D38-E43B-DF2606B66BEE}"/>
              </a:ext>
            </a:extLst>
          </p:cNvPr>
          <p:cNvSpPr>
            <a:spLocks noGrp="1"/>
          </p:cNvSpPr>
          <p:nvPr>
            <p:ph type="title"/>
          </p:nvPr>
        </p:nvSpPr>
        <p:spPr>
          <a:xfrm>
            <a:off x="723900" y="2038433"/>
            <a:ext cx="8078724" cy="1131488"/>
          </a:xfrm>
        </p:spPr>
        <p:txBody>
          <a:bodyPr anchor="t"/>
          <a:lstStyle/>
          <a:p>
            <a:r>
              <a:rPr lang="en-US"/>
              <a:t>Preparing and Wrapping Up</a:t>
            </a:r>
          </a:p>
        </p:txBody>
      </p:sp>
    </p:spTree>
    <p:extLst>
      <p:ext uri="{BB962C8B-B14F-4D97-AF65-F5344CB8AC3E}">
        <p14:creationId xmlns:p14="http://schemas.microsoft.com/office/powerpoint/2010/main" val="62920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D294B736-6954-94FA-CE40-39B7F1BCB3CF}"/>
              </a:ext>
              <a:ext uri="{C183D7F6-B498-43B3-948B-1728B52AA6E4}">
                <adec:decorative xmlns:adec="http://schemas.microsoft.com/office/drawing/2017/decorative" val="1"/>
              </a:ext>
            </a:extLst>
          </p:cNvPr>
          <p:cNvSpPr/>
          <p:nvPr/>
        </p:nvSpPr>
        <p:spPr>
          <a:xfrm>
            <a:off x="877318" y="1983180"/>
            <a:ext cx="5333477" cy="89064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49D5B9D-ECAA-2C7D-0CA1-5159E63AB596}"/>
              </a:ext>
              <a:ext uri="{C183D7F6-B498-43B3-948B-1728B52AA6E4}">
                <adec:decorative xmlns:adec="http://schemas.microsoft.com/office/drawing/2017/decorative" val="1"/>
              </a:ext>
            </a:extLst>
          </p:cNvPr>
          <p:cNvSpPr/>
          <p:nvPr/>
        </p:nvSpPr>
        <p:spPr>
          <a:xfrm>
            <a:off x="724847" y="3269368"/>
            <a:ext cx="5616576" cy="30081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F5CF0-C30A-971A-9F32-E35A1EF0E918}"/>
              </a:ext>
            </a:extLst>
          </p:cNvPr>
          <p:cNvSpPr>
            <a:spLocks noGrp="1"/>
          </p:cNvSpPr>
          <p:nvPr>
            <p:ph type="ctrTitle"/>
          </p:nvPr>
        </p:nvSpPr>
        <p:spPr/>
        <p:txBody>
          <a:bodyPr/>
          <a:lstStyle/>
          <a:p>
            <a:pPr algn="ctr"/>
            <a:r>
              <a:rPr lang="en-US"/>
              <a:t>Getting Ready</a:t>
            </a:r>
          </a:p>
        </p:txBody>
      </p:sp>
      <p:sp>
        <p:nvSpPr>
          <p:cNvPr id="5" name="TextBox 4">
            <a:extLst>
              <a:ext uri="{FF2B5EF4-FFF2-40B4-BE49-F238E27FC236}">
                <a16:creationId xmlns:a16="http://schemas.microsoft.com/office/drawing/2014/main" id="{DAA21EA1-D273-BFB6-48A2-2CF9FEC0C502}"/>
              </a:ext>
            </a:extLst>
          </p:cNvPr>
          <p:cNvSpPr txBox="1"/>
          <p:nvPr/>
        </p:nvSpPr>
        <p:spPr>
          <a:xfrm>
            <a:off x="8813800" y="5913890"/>
            <a:ext cx="2262851" cy="369332"/>
          </a:xfrm>
          <a:prstGeom prst="rect">
            <a:avLst/>
          </a:prstGeom>
          <a:noFill/>
        </p:spPr>
        <p:txBody>
          <a:bodyPr wrap="square" rtlCol="0">
            <a:spAutoFit/>
          </a:bodyPr>
          <a:lstStyle/>
          <a:p>
            <a:pPr algn="r"/>
            <a:r>
              <a:rPr lang="en-US">
                <a:solidFill>
                  <a:srgbClr val="FF5F16"/>
                </a:solidFill>
                <a:latin typeface="Source Sans Pro" panose="020B0503030403020204" pitchFamily="34" charset="0"/>
              </a:rPr>
              <a:t>Document Analysis</a:t>
            </a:r>
          </a:p>
        </p:txBody>
      </p:sp>
      <p:sp>
        <p:nvSpPr>
          <p:cNvPr id="3" name="Text Placeholder 2">
            <a:extLst>
              <a:ext uri="{FF2B5EF4-FFF2-40B4-BE49-F238E27FC236}">
                <a16:creationId xmlns:a16="http://schemas.microsoft.com/office/drawing/2014/main" id="{A8395F6B-EB2E-35C3-B391-21890BE93062}"/>
              </a:ext>
            </a:extLst>
          </p:cNvPr>
          <p:cNvSpPr>
            <a:spLocks noGrp="1"/>
          </p:cNvSpPr>
          <p:nvPr>
            <p:ph type="body" sz="quarter" idx="10"/>
          </p:nvPr>
        </p:nvSpPr>
        <p:spPr>
          <a:xfrm>
            <a:off x="724847" y="1554480"/>
            <a:ext cx="5604701" cy="4577073"/>
          </a:xfrm>
        </p:spPr>
        <p:txBody>
          <a:bodyPr>
            <a:normAutofit/>
          </a:bodyPr>
          <a:lstStyle/>
          <a:p>
            <a:pPr algn="ctr"/>
            <a:r>
              <a:rPr lang="en-US" sz="2400" b="1">
                <a:latin typeface="Source Sans Pro Black" panose="020B0503030403020204" pitchFamily="34" charset="0"/>
              </a:rPr>
              <a:t>Tips for GEs Teaching For the First Time</a:t>
            </a:r>
          </a:p>
          <a:p>
            <a:pPr algn="ctr"/>
            <a:r>
              <a:rPr lang="en-US">
                <a:solidFill>
                  <a:schemeClr val="bg1"/>
                </a:solidFill>
              </a:rPr>
              <a:t>Which tips seem particularly well suited </a:t>
            </a:r>
            <a:br>
              <a:rPr lang="en-US">
                <a:solidFill>
                  <a:schemeClr val="bg1"/>
                </a:solidFill>
              </a:rPr>
            </a:br>
            <a:r>
              <a:rPr lang="en-US">
                <a:solidFill>
                  <a:schemeClr val="bg1"/>
                </a:solidFill>
              </a:rPr>
              <a:t>for labs or for your discipline?</a:t>
            </a:r>
          </a:p>
          <a:p>
            <a:pPr marL="91440" algn="ctr">
              <a:spcBef>
                <a:spcPts val="5200"/>
              </a:spcBef>
            </a:pPr>
            <a:r>
              <a:rPr lang="en-US" sz="2400" b="1">
                <a:latin typeface="Source Sans Pro Black" panose="020B0503030403020204" pitchFamily="34" charset="0"/>
              </a:rPr>
              <a:t>Working with a Teaching Team</a:t>
            </a:r>
          </a:p>
          <a:p>
            <a:pPr marL="365760" indent="-182880">
              <a:spcBef>
                <a:spcPts val="400"/>
              </a:spcBef>
              <a:spcAft>
                <a:spcPts val="0"/>
              </a:spcAft>
              <a:buFont typeface="Arial" panose="020B0604020202020204" pitchFamily="34" charset="0"/>
              <a:buChar char="•"/>
            </a:pPr>
            <a:r>
              <a:rPr lang="en-US"/>
              <a:t>Know your responsibilities, what to expect</a:t>
            </a:r>
          </a:p>
          <a:p>
            <a:pPr marL="365760" indent="-182880">
              <a:spcBef>
                <a:spcPts val="400"/>
              </a:spcBef>
              <a:spcAft>
                <a:spcPts val="0"/>
              </a:spcAft>
              <a:buFont typeface="Arial" panose="020B0604020202020204" pitchFamily="34" charset="0"/>
              <a:buChar char="•"/>
            </a:pPr>
            <a:r>
              <a:rPr lang="en-US"/>
              <a:t>Be professional</a:t>
            </a:r>
          </a:p>
          <a:p>
            <a:pPr marL="365760" indent="-182880">
              <a:spcBef>
                <a:spcPts val="400"/>
              </a:spcBef>
              <a:spcAft>
                <a:spcPts val="0"/>
              </a:spcAft>
              <a:buFont typeface="Arial" panose="020B0604020202020204" pitchFamily="34" charset="0"/>
              <a:buChar char="•"/>
            </a:pPr>
            <a:r>
              <a:rPr lang="en-US"/>
              <a:t>Don’t be afraid to admit uncertainty, ask questions</a:t>
            </a:r>
          </a:p>
          <a:p>
            <a:pPr marL="365760" indent="-182880">
              <a:spcBef>
                <a:spcPts val="400"/>
              </a:spcBef>
              <a:spcAft>
                <a:spcPts val="0"/>
              </a:spcAft>
              <a:buFont typeface="Arial" panose="020B0604020202020204" pitchFamily="34" charset="0"/>
              <a:buChar char="•"/>
            </a:pPr>
            <a:r>
              <a:rPr lang="en-US"/>
              <a:t>Review (on your own) the document on Setting Expectations</a:t>
            </a:r>
          </a:p>
        </p:txBody>
      </p:sp>
      <p:pic>
        <p:nvPicPr>
          <p:cNvPr id="4" name="Picture Placeholder 3">
            <a:extLst>
              <a:ext uri="{FF2B5EF4-FFF2-40B4-BE49-F238E27FC236}">
                <a16:creationId xmlns:a16="http://schemas.microsoft.com/office/drawing/2014/main" id="{1825B892-824E-7F64-D4B0-D31DF163A280}"/>
              </a:ext>
              <a:ext uri="{C183D7F6-B498-43B3-948B-1728B52AA6E4}">
                <adec:decorative xmlns:adec="http://schemas.microsoft.com/office/drawing/2017/decorative" val="1"/>
              </a:ext>
            </a:extLst>
          </p:cNvPr>
          <p:cNvPicPr>
            <a:picLocks noGrp="1" noChangeAspect="1"/>
          </p:cNvPicPr>
          <p:nvPr>
            <p:ph type="pic" sz="quarter" idx="14"/>
          </p:nvPr>
        </p:nvPicPr>
        <p:blipFill>
          <a:blip r:embed="rId2" cstate="hqprint">
            <a:extLst>
              <a:ext uri="{28A0092B-C50C-407E-A947-70E740481C1C}">
                <a14:useLocalDpi xmlns:a14="http://schemas.microsoft.com/office/drawing/2010/main"/>
              </a:ext>
            </a:extLst>
          </a:blip>
          <a:srcRect/>
          <a:stretch>
            <a:fillRect/>
          </a:stretch>
        </p:blipFill>
        <p:spPr>
          <a:xfrm>
            <a:off x="6697921" y="726448"/>
            <a:ext cx="4751387" cy="4866032"/>
          </a:xfrm>
          <a:custGeom>
            <a:avLst/>
            <a:gdLst>
              <a:gd name="connsiteX0" fmla="*/ 0 w 4751387"/>
              <a:gd name="connsiteY0" fmla="*/ 0 h 4866032"/>
              <a:gd name="connsiteX1" fmla="*/ 4751387 w 4751387"/>
              <a:gd name="connsiteY1" fmla="*/ 0 h 4866032"/>
              <a:gd name="connsiteX2" fmla="*/ 4751387 w 4751387"/>
              <a:gd name="connsiteY2" fmla="*/ 4866032 h 4866032"/>
              <a:gd name="connsiteX3" fmla="*/ 546484 w 4751387"/>
              <a:gd name="connsiteY3" fmla="*/ 4866032 h 4866032"/>
              <a:gd name="connsiteX4" fmla="*/ 0 w 4751387"/>
              <a:gd name="connsiteY4" fmla="*/ 4319548 h 4866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87" h="4866032">
                <a:moveTo>
                  <a:pt x="0" y="0"/>
                </a:moveTo>
                <a:lnTo>
                  <a:pt x="4751387" y="0"/>
                </a:lnTo>
                <a:lnTo>
                  <a:pt x="4751387" y="4866032"/>
                </a:lnTo>
                <a:lnTo>
                  <a:pt x="546484" y="4866032"/>
                </a:lnTo>
                <a:lnTo>
                  <a:pt x="0" y="4319548"/>
                </a:lnTo>
                <a:close/>
              </a:path>
            </a:pathLst>
          </a:custGeom>
        </p:spPr>
      </p:pic>
      <p:pic>
        <p:nvPicPr>
          <p:cNvPr id="6" name="Picture 5">
            <a:extLst>
              <a:ext uri="{FF2B5EF4-FFF2-40B4-BE49-F238E27FC236}">
                <a16:creationId xmlns:a16="http://schemas.microsoft.com/office/drawing/2014/main" id="{D4BFB1C0-C6F4-ACF0-FA64-D1252440990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85497" y="5755969"/>
            <a:ext cx="521565" cy="521565"/>
          </a:xfrm>
          <a:prstGeom prst="rect">
            <a:avLst/>
          </a:prstGeom>
        </p:spPr>
      </p:pic>
    </p:spTree>
    <p:extLst>
      <p:ext uri="{BB962C8B-B14F-4D97-AF65-F5344CB8AC3E}">
        <p14:creationId xmlns:p14="http://schemas.microsoft.com/office/powerpoint/2010/main" val="338424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5"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3E44090-C779-1439-BC07-DCFD409D1711}"/>
              </a:ext>
              <a:ext uri="{C183D7F6-B498-43B3-948B-1728B52AA6E4}">
                <adec:decorative xmlns:adec="http://schemas.microsoft.com/office/drawing/2017/decorative" val="1"/>
              </a:ext>
            </a:extLst>
          </p:cNvPr>
          <p:cNvSpPr/>
          <p:nvPr/>
        </p:nvSpPr>
        <p:spPr>
          <a:xfrm>
            <a:off x="7138219" y="1498210"/>
            <a:ext cx="3628104" cy="1821766"/>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a:extLst>
              <a:ext uri="{FF2B5EF4-FFF2-40B4-BE49-F238E27FC236}">
                <a16:creationId xmlns:a16="http://schemas.microsoft.com/office/drawing/2014/main" id="{FD3F7D6E-B1B2-08A1-5724-865F636FD6AA}"/>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b="-237"/>
          <a:stretch>
            <a:fillRect/>
          </a:stretch>
        </p:blipFill>
        <p:spPr>
          <a:xfrm>
            <a:off x="734787" y="736387"/>
            <a:ext cx="4751426" cy="5345354"/>
          </a:xfrm>
        </p:spPr>
      </p:pic>
      <p:pic>
        <p:nvPicPr>
          <p:cNvPr id="10" name="Picture 9">
            <a:extLst>
              <a:ext uri="{FF2B5EF4-FFF2-40B4-BE49-F238E27FC236}">
                <a16:creationId xmlns:a16="http://schemas.microsoft.com/office/drawing/2014/main" id="{92314B55-CF8B-4D65-97CE-20933E1BB6A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5497" y="5755969"/>
            <a:ext cx="521565" cy="521565"/>
          </a:xfrm>
          <a:prstGeom prst="rect">
            <a:avLst/>
          </a:prstGeom>
        </p:spPr>
      </p:pic>
      <p:sp>
        <p:nvSpPr>
          <p:cNvPr id="2" name="Title 1">
            <a:extLst>
              <a:ext uri="{FF2B5EF4-FFF2-40B4-BE49-F238E27FC236}">
                <a16:creationId xmlns:a16="http://schemas.microsoft.com/office/drawing/2014/main" id="{C70CA826-93AC-701D-461D-D9B1B6D05CBC}"/>
              </a:ext>
            </a:extLst>
          </p:cNvPr>
          <p:cNvSpPr>
            <a:spLocks noGrp="1"/>
          </p:cNvSpPr>
          <p:nvPr>
            <p:ph type="ctrTitle"/>
          </p:nvPr>
        </p:nvSpPr>
        <p:spPr/>
        <p:txBody>
          <a:bodyPr/>
          <a:lstStyle/>
          <a:p>
            <a:pPr algn="ctr"/>
            <a:r>
              <a:rPr lang="en-US" dirty="0"/>
              <a:t>Grading &amp; Feedback</a:t>
            </a:r>
          </a:p>
        </p:txBody>
      </p:sp>
      <p:sp>
        <p:nvSpPr>
          <p:cNvPr id="6" name="Star: 10 Points 4">
            <a:extLst>
              <a:ext uri="{FF2B5EF4-FFF2-40B4-BE49-F238E27FC236}">
                <a16:creationId xmlns:a16="http://schemas.microsoft.com/office/drawing/2014/main" id="{496AF55B-D581-161F-66DB-D03BBB121E9A}"/>
              </a:ext>
              <a:ext uri="{C183D7F6-B498-43B3-948B-1728B52AA6E4}">
                <adec:decorative xmlns:adec="http://schemas.microsoft.com/office/drawing/2017/decorative" val="1"/>
              </a:ext>
            </a:extLst>
          </p:cNvPr>
          <p:cNvSpPr/>
          <p:nvPr/>
        </p:nvSpPr>
        <p:spPr>
          <a:xfrm rot="-720000">
            <a:off x="4402151" y="1345185"/>
            <a:ext cx="2348610" cy="2253395"/>
          </a:xfrm>
          <a:prstGeom prst="star10">
            <a:avLst>
              <a:gd name="adj" fmla="val 38136"/>
              <a:gd name="hf" fmla="val 105146"/>
            </a:avLst>
          </a:prstGeom>
          <a:solidFill>
            <a:srgbClr val="D26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Source Sans Pro" panose="020B0503030403020204" pitchFamily="34" charset="0"/>
              </a:rPr>
              <a:t>3 minutes</a:t>
            </a:r>
          </a:p>
        </p:txBody>
      </p:sp>
      <p:sp>
        <p:nvSpPr>
          <p:cNvPr id="8" name="TextBox 7">
            <a:extLst>
              <a:ext uri="{FF2B5EF4-FFF2-40B4-BE49-F238E27FC236}">
                <a16:creationId xmlns:a16="http://schemas.microsoft.com/office/drawing/2014/main" id="{16383E33-8DD2-0730-DE19-2EA8DF15DCD7}"/>
              </a:ext>
              <a:ext uri="{C183D7F6-B498-43B3-948B-1728B52AA6E4}">
                <adec:decorative xmlns:adec="http://schemas.microsoft.com/office/drawing/2017/decorative" val="1"/>
              </a:ext>
            </a:extLst>
          </p:cNvPr>
          <p:cNvSpPr txBox="1"/>
          <p:nvPr/>
        </p:nvSpPr>
        <p:spPr>
          <a:xfrm rot="-720000">
            <a:off x="4710907" y="2534707"/>
            <a:ext cx="2142694" cy="461665"/>
          </a:xfrm>
          <a:prstGeom prst="rect">
            <a:avLst/>
          </a:prstGeom>
          <a:noFill/>
        </p:spPr>
        <p:txBody>
          <a:bodyPr wrap="square">
            <a:spAutoFit/>
          </a:bodyPr>
          <a:lstStyle/>
          <a:p>
            <a:pPr algn="ctr"/>
            <a:r>
              <a:rPr lang="en-US" sz="2400" b="1">
                <a:solidFill>
                  <a:schemeClr val="bg1"/>
                </a:solidFill>
                <a:latin typeface="Source Sans Pro" panose="020B0503030403020204" pitchFamily="34" charset="0"/>
              </a:rPr>
              <a:t>+ 4 minutes</a:t>
            </a:r>
          </a:p>
        </p:txBody>
      </p:sp>
      <p:pic>
        <p:nvPicPr>
          <p:cNvPr id="11" name="Picture 10">
            <a:extLst>
              <a:ext uri="{FF2B5EF4-FFF2-40B4-BE49-F238E27FC236}">
                <a16:creationId xmlns:a16="http://schemas.microsoft.com/office/drawing/2014/main" id="{13AEC577-E916-91C7-7FC5-5AC5CA5C99EE}"/>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813800" y="3538025"/>
            <a:ext cx="2040732" cy="2067643"/>
          </a:xfrm>
          <a:prstGeom prst="rect">
            <a:avLst/>
          </a:prstGeom>
        </p:spPr>
      </p:pic>
      <p:sp>
        <p:nvSpPr>
          <p:cNvPr id="3" name="Text Placeholder 2">
            <a:extLst>
              <a:ext uri="{FF2B5EF4-FFF2-40B4-BE49-F238E27FC236}">
                <a16:creationId xmlns:a16="http://schemas.microsoft.com/office/drawing/2014/main" id="{63D35D64-684C-60D6-E9FA-2C1CECE5FBA0}"/>
              </a:ext>
            </a:extLst>
          </p:cNvPr>
          <p:cNvSpPr>
            <a:spLocks noGrp="1"/>
          </p:cNvSpPr>
          <p:nvPr>
            <p:ph type="body" sz="quarter" idx="10"/>
          </p:nvPr>
        </p:nvSpPr>
        <p:spPr>
          <a:xfrm>
            <a:off x="6105144" y="1554481"/>
            <a:ext cx="5667756" cy="1974616"/>
          </a:xfrm>
        </p:spPr>
        <p:txBody>
          <a:bodyPr>
            <a:normAutofit/>
          </a:bodyPr>
          <a:lstStyle/>
          <a:p>
            <a:pPr algn="ctr"/>
            <a:r>
              <a:rPr lang="en-US" dirty="0">
                <a:solidFill>
                  <a:schemeClr val="bg1"/>
                </a:solidFill>
              </a:rPr>
              <a:t>Why do we do it?</a:t>
            </a:r>
          </a:p>
          <a:p>
            <a:pPr algn="ctr"/>
            <a:r>
              <a:rPr lang="en-US" dirty="0">
                <a:solidFill>
                  <a:schemeClr val="bg1"/>
                </a:solidFill>
              </a:rPr>
              <a:t>What do we strive for?</a:t>
            </a:r>
          </a:p>
          <a:p>
            <a:pPr algn="ctr"/>
            <a:r>
              <a:rPr lang="en-US" dirty="0">
                <a:solidFill>
                  <a:schemeClr val="bg1"/>
                </a:solidFill>
              </a:rPr>
              <a:t>What practices are helpful? </a:t>
            </a:r>
            <a:br>
              <a:rPr lang="en-US" dirty="0">
                <a:solidFill>
                  <a:schemeClr val="bg1"/>
                </a:solidFill>
              </a:rPr>
            </a:br>
            <a:r>
              <a:rPr lang="en-US" dirty="0">
                <a:solidFill>
                  <a:schemeClr val="bg1"/>
                </a:solidFill>
              </a:rPr>
              <a:t>What is </a:t>
            </a:r>
            <a:r>
              <a:rPr lang="en-US" u="sng" dirty="0">
                <a:solidFill>
                  <a:schemeClr val="bg1"/>
                </a:solidFill>
              </a:rPr>
              <a:t>not</a:t>
            </a:r>
            <a:r>
              <a:rPr lang="en-US" dirty="0">
                <a:solidFill>
                  <a:schemeClr val="bg1"/>
                </a:solidFill>
              </a:rPr>
              <a:t> helpful?</a:t>
            </a:r>
            <a:endParaRPr lang="en-US" sz="1800" dirty="0"/>
          </a:p>
        </p:txBody>
      </p:sp>
      <p:sp>
        <p:nvSpPr>
          <p:cNvPr id="9" name="TextBox 8">
            <a:extLst>
              <a:ext uri="{FF2B5EF4-FFF2-40B4-BE49-F238E27FC236}">
                <a16:creationId xmlns:a16="http://schemas.microsoft.com/office/drawing/2014/main" id="{ACCCFDEA-E439-0EA9-18C5-31F1FCE13311}"/>
              </a:ext>
            </a:extLst>
          </p:cNvPr>
          <p:cNvSpPr txBox="1"/>
          <p:nvPr/>
        </p:nvSpPr>
        <p:spPr>
          <a:xfrm>
            <a:off x="8813800" y="5913890"/>
            <a:ext cx="2262851" cy="369332"/>
          </a:xfrm>
          <a:prstGeom prst="rect">
            <a:avLst/>
          </a:prstGeom>
          <a:noFill/>
        </p:spPr>
        <p:txBody>
          <a:bodyPr wrap="square" rtlCol="0">
            <a:spAutoFit/>
          </a:bodyPr>
          <a:lstStyle/>
          <a:p>
            <a:pPr algn="r"/>
            <a:r>
              <a:rPr lang="en-US">
                <a:solidFill>
                  <a:srgbClr val="FF5F16"/>
                </a:solidFill>
                <a:latin typeface="Source Sans Pro" panose="020B0503030403020204" pitchFamily="34" charset="0"/>
              </a:rPr>
              <a:t>Padlet</a:t>
            </a:r>
          </a:p>
        </p:txBody>
      </p:sp>
      <p:sp>
        <p:nvSpPr>
          <p:cNvPr id="14" name="TextBox 13">
            <a:extLst>
              <a:ext uri="{FF2B5EF4-FFF2-40B4-BE49-F238E27FC236}">
                <a16:creationId xmlns:a16="http://schemas.microsoft.com/office/drawing/2014/main" id="{14A63CEC-D4A6-4961-056A-3951CA746B5F}"/>
              </a:ext>
            </a:extLst>
          </p:cNvPr>
          <p:cNvSpPr txBox="1"/>
          <p:nvPr/>
        </p:nvSpPr>
        <p:spPr>
          <a:xfrm>
            <a:off x="6105144" y="3747146"/>
            <a:ext cx="5667756" cy="2267287"/>
          </a:xfrm>
          <a:prstGeom prst="rect">
            <a:avLst/>
          </a:prstGeom>
          <a:noFill/>
        </p:spPr>
        <p:txBody>
          <a:bodyPr wrap="square">
            <a:spAutoFit/>
          </a:bodyPr>
          <a:lstStyle/>
          <a:p>
            <a:r>
              <a:rPr lang="en-US" sz="2200" dirty="0"/>
              <a:t>Please share your </a:t>
            </a:r>
            <a:br>
              <a:rPr lang="en-US" sz="2200" dirty="0"/>
            </a:br>
            <a:r>
              <a:rPr lang="en-US" sz="2200" dirty="0"/>
              <a:t>group’s thoughts</a:t>
            </a:r>
            <a:br>
              <a:rPr lang="en-US" sz="2200" dirty="0"/>
            </a:br>
            <a:r>
              <a:rPr lang="en-US" sz="2200" dirty="0"/>
              <a:t>on the last questions</a:t>
            </a:r>
          </a:p>
          <a:p>
            <a:pPr>
              <a:spcBef>
                <a:spcPts val="6400"/>
              </a:spcBef>
            </a:pPr>
            <a:r>
              <a:rPr lang="en-US" sz="2200" dirty="0"/>
              <a:t>https://</a:t>
            </a:r>
            <a:r>
              <a:rPr lang="en-US" sz="2200" dirty="0" err="1"/>
              <a:t>padlet.com</a:t>
            </a:r>
            <a:r>
              <a:rPr lang="en-US" sz="2200" dirty="0"/>
              <a:t>/richardw19/grading</a:t>
            </a:r>
          </a:p>
        </p:txBody>
      </p:sp>
    </p:spTree>
    <p:extLst>
      <p:ext uri="{BB962C8B-B14F-4D97-AF65-F5344CB8AC3E}">
        <p14:creationId xmlns:p14="http://schemas.microsoft.com/office/powerpoint/2010/main" val="328878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3" grpId="0" uiExpand="1" build="p"/>
      <p:bldP spid="9"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14">
            <a:extLst>
              <a:ext uri="{FF2B5EF4-FFF2-40B4-BE49-F238E27FC236}">
                <a16:creationId xmlns:a16="http://schemas.microsoft.com/office/drawing/2014/main" id="{F1B8496A-36D7-5EFE-9233-B7997D6C1844}"/>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523489" y="11"/>
            <a:ext cx="8668511" cy="6857989"/>
          </a:xfrm>
          <a:prstGeom prst="rect">
            <a:avLst/>
          </a:prstGeom>
        </p:spPr>
      </p:pic>
      <p:sp>
        <p:nvSpPr>
          <p:cNvPr id="12" name="Rectangle 11">
            <a:extLst>
              <a:ext uri="{FF2B5EF4-FFF2-40B4-BE49-F238E27FC236}">
                <a16:creationId xmlns:a16="http://schemas.microsoft.com/office/drawing/2014/main" id="{8F480FE5-A6F0-9BF4-8210-4A3FCE8464C6}"/>
              </a:ext>
              <a:ext uri="{C183D7F6-B498-43B3-948B-1728B52AA6E4}">
                <adec:decorative xmlns:adec="http://schemas.microsoft.com/office/drawing/2017/decorative" val="1"/>
              </a:ext>
            </a:extLst>
          </p:cNvPr>
          <p:cNvSpPr/>
          <p:nvPr/>
        </p:nvSpPr>
        <p:spPr>
          <a:xfrm>
            <a:off x="3377597" y="0"/>
            <a:ext cx="4001397" cy="6857989"/>
          </a:xfrm>
          <a:prstGeom prst="rect">
            <a:avLst/>
          </a:prstGeom>
          <a:gradFill>
            <a:gsLst>
              <a:gs pos="33000">
                <a:schemeClr val="tx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DB1195-8D31-DC20-9CE9-E014E9D9292B}"/>
              </a:ext>
              <a:ext uri="{C183D7F6-B498-43B3-948B-1728B52AA6E4}">
                <adec:decorative xmlns:adec="http://schemas.microsoft.com/office/drawing/2017/decorative" val="0"/>
              </a:ext>
            </a:extLst>
          </p:cNvPr>
          <p:cNvSpPr>
            <a:spLocks noGrp="1"/>
          </p:cNvSpPr>
          <p:nvPr>
            <p:ph type="title"/>
          </p:nvPr>
        </p:nvSpPr>
        <p:spPr>
          <a:xfrm>
            <a:off x="742949" y="758825"/>
            <a:ext cx="4988036" cy="944715"/>
          </a:xfrm>
        </p:spPr>
        <p:txBody>
          <a:bodyPr anchor="ctr"/>
          <a:lstStyle/>
          <a:p>
            <a:r>
              <a:rPr lang="en-US" sz="4300">
                <a:solidFill>
                  <a:schemeClr val="bg1"/>
                </a:solidFill>
              </a:rPr>
              <a:t>Leading Labs at UO</a:t>
            </a:r>
          </a:p>
        </p:txBody>
      </p:sp>
      <p:sp>
        <p:nvSpPr>
          <p:cNvPr id="3" name="Text Placeholder 2">
            <a:extLst>
              <a:ext uri="{FF2B5EF4-FFF2-40B4-BE49-F238E27FC236}">
                <a16:creationId xmlns:a16="http://schemas.microsoft.com/office/drawing/2014/main" id="{BCF42059-3EB1-B703-F14E-3B45AF57464C}"/>
              </a:ext>
              <a:ext uri="{C183D7F6-B498-43B3-948B-1728B52AA6E4}">
                <adec:decorative xmlns:adec="http://schemas.microsoft.com/office/drawing/2017/decorative" val="0"/>
              </a:ext>
            </a:extLst>
          </p:cNvPr>
          <p:cNvSpPr>
            <a:spLocks noGrp="1"/>
          </p:cNvSpPr>
          <p:nvPr>
            <p:ph type="body" sz="quarter" idx="11"/>
          </p:nvPr>
        </p:nvSpPr>
        <p:spPr>
          <a:xfrm>
            <a:off x="742949" y="1816818"/>
            <a:ext cx="4761558" cy="765175"/>
          </a:xfrm>
        </p:spPr>
        <p:txBody>
          <a:bodyPr/>
          <a:lstStyle/>
          <a:p>
            <a:pPr>
              <a:spcBef>
                <a:spcPts val="400"/>
              </a:spcBef>
            </a:pPr>
            <a:r>
              <a:rPr lang="en-US">
                <a:solidFill>
                  <a:schemeClr val="bg1"/>
                </a:solidFill>
              </a:rPr>
              <a:t>Richard Wagner</a:t>
            </a:r>
          </a:p>
          <a:p>
            <a:pPr>
              <a:spcBef>
                <a:spcPts val="400"/>
              </a:spcBef>
            </a:pPr>
            <a:r>
              <a:rPr lang="en-US" i="1" err="1">
                <a:solidFill>
                  <a:schemeClr val="accent5">
                    <a:lumMod val="60000"/>
                    <a:lumOff val="40000"/>
                  </a:schemeClr>
                </a:solidFill>
              </a:rPr>
              <a:t>richardw@uoregon.edu</a:t>
            </a:r>
            <a:endParaRPr lang="en-US" i="1">
              <a:solidFill>
                <a:schemeClr val="accent5">
                  <a:lumMod val="60000"/>
                  <a:lumOff val="40000"/>
                </a:schemeClr>
              </a:solidFill>
            </a:endParaRPr>
          </a:p>
        </p:txBody>
      </p:sp>
      <p:sp>
        <p:nvSpPr>
          <p:cNvPr id="19" name="Rectangle 18">
            <a:extLst>
              <a:ext uri="{FF2B5EF4-FFF2-40B4-BE49-F238E27FC236}">
                <a16:creationId xmlns:a16="http://schemas.microsoft.com/office/drawing/2014/main" id="{A2DE138B-0875-6D6E-74F2-513B49305620}"/>
              </a:ext>
              <a:ext uri="{C183D7F6-B498-43B3-948B-1728B52AA6E4}">
                <adec:decorative xmlns:adec="http://schemas.microsoft.com/office/drawing/2017/decorative" val="1"/>
              </a:ext>
            </a:extLst>
          </p:cNvPr>
          <p:cNvSpPr/>
          <p:nvPr/>
        </p:nvSpPr>
        <p:spPr>
          <a:xfrm>
            <a:off x="626301" y="5357191"/>
            <a:ext cx="5104684" cy="9788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4DBB48D-A2ED-E32B-3684-5B969C74FF16}"/>
              </a:ext>
              <a:ext uri="{C183D7F6-B498-43B3-948B-1728B52AA6E4}">
                <adec:decorative xmlns:adec="http://schemas.microsoft.com/office/drawing/2017/decorative" val="1"/>
              </a:ext>
            </a:extLst>
          </p:cNvPr>
          <p:cNvSpPr txBox="1"/>
          <p:nvPr/>
        </p:nvSpPr>
        <p:spPr>
          <a:xfrm>
            <a:off x="3352884" y="6099175"/>
            <a:ext cx="2378102" cy="338554"/>
          </a:xfrm>
          <a:prstGeom prst="rect">
            <a:avLst/>
          </a:prstGeom>
          <a:noFill/>
        </p:spPr>
        <p:txBody>
          <a:bodyPr wrap="square">
            <a:spAutoFit/>
          </a:bodyPr>
          <a:lstStyle/>
          <a:p>
            <a:pPr indent="-182880"/>
            <a:r>
              <a:rPr lang="en-US" sz="1600" err="1">
                <a:solidFill>
                  <a:schemeClr val="bg1"/>
                </a:solidFill>
                <a:latin typeface="Source Sans Pro" panose="020B0503030403020204" pitchFamily="34" charset="0"/>
              </a:rPr>
              <a:t>teaching.uoregon.edu</a:t>
            </a:r>
            <a:endParaRPr lang="en-US" sz="1600">
              <a:latin typeface="Source Sans Pro" panose="020B0503030403020204" pitchFamily="34" charset="0"/>
            </a:endParaRPr>
          </a:p>
        </p:txBody>
      </p:sp>
      <p:pic>
        <p:nvPicPr>
          <p:cNvPr id="7" name="Picture 6">
            <a:extLst>
              <a:ext uri="{FF2B5EF4-FFF2-40B4-BE49-F238E27FC236}">
                <a16:creationId xmlns:a16="http://schemas.microsoft.com/office/drawing/2014/main" id="{19955358-C1F5-131C-8EF2-4653159B80AC}"/>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99441" y="5357191"/>
            <a:ext cx="5231544" cy="978805"/>
          </a:xfrm>
          <a:prstGeom prst="rect">
            <a:avLst/>
          </a:prstGeom>
          <a:noFill/>
        </p:spPr>
      </p:pic>
      <p:sp>
        <p:nvSpPr>
          <p:cNvPr id="5" name="TextBox 4">
            <a:extLst>
              <a:ext uri="{FF2B5EF4-FFF2-40B4-BE49-F238E27FC236}">
                <a16:creationId xmlns:a16="http://schemas.microsoft.com/office/drawing/2014/main" id="{DCF5A321-B50E-E72A-2906-33D639E1B523}"/>
              </a:ext>
            </a:extLst>
          </p:cNvPr>
          <p:cNvSpPr txBox="1"/>
          <p:nvPr/>
        </p:nvSpPr>
        <p:spPr>
          <a:xfrm>
            <a:off x="725214" y="2954874"/>
            <a:ext cx="4368313" cy="2031325"/>
          </a:xfrm>
          <a:prstGeom prst="rect">
            <a:avLst/>
          </a:prstGeom>
          <a:noFill/>
        </p:spPr>
        <p:txBody>
          <a:bodyPr wrap="square" numCol="2" rtlCol="0">
            <a:spAutoFit/>
          </a:bodyPr>
          <a:lstStyle/>
          <a:p>
            <a:pPr marL="182880" indent="-182880"/>
            <a:r>
              <a:rPr lang="en-US">
                <a:solidFill>
                  <a:srgbClr val="FEE11A"/>
                </a:solidFill>
              </a:rPr>
              <a:t>Anthropology</a:t>
            </a:r>
          </a:p>
          <a:p>
            <a:pPr marL="182880" indent="-182880"/>
            <a:r>
              <a:rPr lang="en-US">
                <a:solidFill>
                  <a:srgbClr val="FEE11A"/>
                </a:solidFill>
              </a:rPr>
              <a:t>Architecture &amp; Environment</a:t>
            </a:r>
          </a:p>
          <a:p>
            <a:pPr marL="182880" indent="-182880"/>
            <a:r>
              <a:rPr lang="en-US">
                <a:solidFill>
                  <a:srgbClr val="FEE11A"/>
                </a:solidFill>
              </a:rPr>
              <a:t>Biology</a:t>
            </a:r>
          </a:p>
          <a:p>
            <a:pPr marL="182880" indent="-182880"/>
            <a:r>
              <a:rPr lang="en-US">
                <a:solidFill>
                  <a:srgbClr val="FEE11A"/>
                </a:solidFill>
              </a:rPr>
              <a:t>Chemistry &amp; Biochemistry</a:t>
            </a:r>
          </a:p>
          <a:p>
            <a:pPr marL="182880" indent="-182880"/>
            <a:r>
              <a:rPr lang="en-US">
                <a:solidFill>
                  <a:srgbClr val="FEE11A"/>
                </a:solidFill>
              </a:rPr>
              <a:t>Computer Science</a:t>
            </a:r>
          </a:p>
          <a:p>
            <a:pPr marL="182880" indent="-182880"/>
            <a:r>
              <a:rPr lang="en-US">
                <a:solidFill>
                  <a:srgbClr val="FEE11A"/>
                </a:solidFill>
              </a:rPr>
              <a:t>Earth Science</a:t>
            </a:r>
          </a:p>
          <a:p>
            <a:pPr marL="182880" indent="-182880"/>
            <a:r>
              <a:rPr lang="en-US">
                <a:solidFill>
                  <a:srgbClr val="FEE11A"/>
                </a:solidFill>
              </a:rPr>
              <a:t>Geography</a:t>
            </a:r>
          </a:p>
          <a:p>
            <a:pPr marL="182880" indent="-182880"/>
            <a:r>
              <a:rPr lang="en-US">
                <a:solidFill>
                  <a:srgbClr val="FEE11A"/>
                </a:solidFill>
              </a:rPr>
              <a:t>Marine Biology</a:t>
            </a:r>
          </a:p>
          <a:p>
            <a:pPr marL="182880" indent="-182880"/>
            <a:r>
              <a:rPr lang="en-US">
                <a:solidFill>
                  <a:srgbClr val="FEE11A"/>
                </a:solidFill>
              </a:rPr>
              <a:t>Physics?</a:t>
            </a:r>
          </a:p>
        </p:txBody>
      </p:sp>
    </p:spTree>
    <p:extLst>
      <p:ext uri="{BB962C8B-B14F-4D97-AF65-F5344CB8AC3E}">
        <p14:creationId xmlns:p14="http://schemas.microsoft.com/office/powerpoint/2010/main" val="2195131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A1EA8CD-31C8-07AC-DDA1-256BF618C4C6}"/>
              </a:ext>
              <a:ext uri="{C183D7F6-B498-43B3-948B-1728B52AA6E4}">
                <adec:decorative xmlns:adec="http://schemas.microsoft.com/office/drawing/2017/decorative" val="1"/>
              </a:ext>
            </a:extLst>
          </p:cNvPr>
          <p:cNvCxnSpPr>
            <a:cxnSpLocks/>
          </p:cNvCxnSpPr>
          <p:nvPr/>
        </p:nvCxnSpPr>
        <p:spPr>
          <a:xfrm>
            <a:off x="7256585" y="1367240"/>
            <a:ext cx="3361989" cy="0"/>
          </a:xfrm>
          <a:prstGeom prst="line">
            <a:avLst/>
          </a:prstGeom>
          <a:ln w="1111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744619-0905-0775-3E1B-006F600E88E2}"/>
              </a:ext>
            </a:extLst>
          </p:cNvPr>
          <p:cNvSpPr>
            <a:spLocks noGrp="1"/>
          </p:cNvSpPr>
          <p:nvPr>
            <p:ph type="ctrTitle"/>
          </p:nvPr>
        </p:nvSpPr>
        <p:spPr>
          <a:xfrm>
            <a:off x="1559170" y="762000"/>
            <a:ext cx="5697415" cy="603504"/>
          </a:xfrm>
        </p:spPr>
        <p:txBody>
          <a:bodyPr/>
          <a:lstStyle/>
          <a:p>
            <a:r>
              <a:rPr lang="en-US"/>
              <a:t>Our Quick Grading Tips</a:t>
            </a:r>
          </a:p>
        </p:txBody>
      </p:sp>
      <p:sp>
        <p:nvSpPr>
          <p:cNvPr id="3" name="Text Placeholder 2">
            <a:extLst>
              <a:ext uri="{FF2B5EF4-FFF2-40B4-BE49-F238E27FC236}">
                <a16:creationId xmlns:a16="http://schemas.microsoft.com/office/drawing/2014/main" id="{B8D4786A-FBC3-7C1E-46D5-F28B5D222464}"/>
              </a:ext>
            </a:extLst>
          </p:cNvPr>
          <p:cNvSpPr>
            <a:spLocks noGrp="1"/>
          </p:cNvSpPr>
          <p:nvPr>
            <p:ph type="body" sz="quarter" idx="10"/>
          </p:nvPr>
        </p:nvSpPr>
        <p:spPr>
          <a:xfrm>
            <a:off x="742951" y="1554479"/>
            <a:ext cx="7392864" cy="4738037"/>
          </a:xfrm>
        </p:spPr>
        <p:txBody>
          <a:bodyPr>
            <a:noAutofit/>
          </a:bodyPr>
          <a:lstStyle/>
          <a:p>
            <a:pPr marL="342900" indent="-342900">
              <a:spcBef>
                <a:spcPts val="0"/>
              </a:spcBef>
              <a:spcAft>
                <a:spcPts val="600"/>
              </a:spcAft>
              <a:buAutoNum type="arabicPeriod"/>
            </a:pPr>
            <a:r>
              <a:rPr lang="en-US" sz="2100">
                <a:latin typeface="Source Sans Pro"/>
                <a:ea typeface="Calibri"/>
                <a:cs typeface="Calibri"/>
              </a:rPr>
              <a:t>Use rubrics that are clear (for you and students) and </a:t>
            </a:r>
            <a:r>
              <a:rPr lang="en-US" sz="2100" b="1">
                <a:latin typeface="Source Sans Pro"/>
                <a:ea typeface="Calibri"/>
                <a:cs typeface="Calibri"/>
              </a:rPr>
              <a:t>focused on learning objectives</a:t>
            </a:r>
            <a:r>
              <a:rPr lang="en-US" sz="2100">
                <a:latin typeface="Source Sans Pro"/>
                <a:ea typeface="Calibri"/>
                <a:cs typeface="Calibri"/>
              </a:rPr>
              <a:t>.</a:t>
            </a:r>
          </a:p>
          <a:p>
            <a:pPr marL="342900" indent="-342900">
              <a:spcBef>
                <a:spcPts val="0"/>
              </a:spcBef>
              <a:spcAft>
                <a:spcPts val="600"/>
              </a:spcAft>
              <a:buFont typeface="Arial" panose="020B0604020202020204" pitchFamily="34" charset="0"/>
              <a:buAutoNum type="arabicPeriod"/>
            </a:pPr>
            <a:r>
              <a:rPr lang="en-US" sz="2100" b="1">
                <a:latin typeface="Source Sans Pro"/>
                <a:ea typeface="Calibri"/>
                <a:cs typeface="Calibri"/>
              </a:rPr>
              <a:t>Align scoring and grading expectations with others </a:t>
            </a:r>
            <a:r>
              <a:rPr lang="en-US" sz="2100">
                <a:latin typeface="Source Sans Pro"/>
                <a:ea typeface="Calibri"/>
                <a:cs typeface="Calibri"/>
              </a:rPr>
              <a:t>(fellow lab leaders or lead instructors)</a:t>
            </a:r>
          </a:p>
          <a:p>
            <a:pPr marL="342900" indent="-342900">
              <a:spcBef>
                <a:spcPts val="0"/>
              </a:spcBef>
              <a:spcAft>
                <a:spcPts val="600"/>
              </a:spcAft>
              <a:buAutoNum type="arabicPeriod"/>
            </a:pPr>
            <a:r>
              <a:rPr lang="en-US" sz="2100">
                <a:latin typeface="Source Sans Pro"/>
                <a:ea typeface="Calibri"/>
                <a:cs typeface="Calibri"/>
              </a:rPr>
              <a:t>Teach students where to find feedback and </a:t>
            </a:r>
            <a:r>
              <a:rPr lang="en-US" sz="2100" b="1">
                <a:latin typeface="Source Sans Pro"/>
                <a:ea typeface="Calibri"/>
                <a:cs typeface="Calibri"/>
              </a:rPr>
              <a:t>how to use it </a:t>
            </a:r>
            <a:r>
              <a:rPr lang="en-US" sz="2100">
                <a:latin typeface="Source Sans Pro"/>
                <a:ea typeface="Calibri"/>
                <a:cs typeface="Calibri"/>
              </a:rPr>
              <a:t>to further their learning.</a:t>
            </a:r>
          </a:p>
          <a:p>
            <a:pPr marL="342900" indent="-342900">
              <a:spcBef>
                <a:spcPts val="0"/>
              </a:spcBef>
              <a:spcAft>
                <a:spcPts val="600"/>
              </a:spcAft>
              <a:buAutoNum type="arabicPeriod"/>
            </a:pPr>
            <a:r>
              <a:rPr lang="en-US" sz="2100">
                <a:latin typeface="Source Sans Pro"/>
                <a:ea typeface="Calibri"/>
                <a:cs typeface="Calibri"/>
              </a:rPr>
              <a:t>Set </a:t>
            </a:r>
            <a:r>
              <a:rPr lang="en-US" sz="2100" b="1">
                <a:latin typeface="Source Sans Pro"/>
                <a:ea typeface="Calibri"/>
                <a:cs typeface="Calibri"/>
              </a:rPr>
              <a:t>a</a:t>
            </a:r>
            <a:r>
              <a:rPr lang="en-US" sz="2100">
                <a:latin typeface="Source Sans Pro"/>
                <a:ea typeface="Calibri"/>
                <a:cs typeface="Calibri"/>
              </a:rPr>
              <a:t> </a:t>
            </a:r>
            <a:r>
              <a:rPr lang="en-US" sz="2100" b="1">
                <a:latin typeface="Source Sans Pro"/>
                <a:ea typeface="Calibri"/>
                <a:cs typeface="Calibri"/>
              </a:rPr>
              <a:t>timer</a:t>
            </a:r>
            <a:r>
              <a:rPr lang="en-US" sz="2100">
                <a:latin typeface="Source Sans Pro"/>
                <a:ea typeface="Calibri"/>
                <a:cs typeface="Calibri"/>
              </a:rPr>
              <a:t> for yourself for each submission.</a:t>
            </a:r>
          </a:p>
          <a:p>
            <a:pPr marL="342900" indent="-342900">
              <a:spcBef>
                <a:spcPts val="0"/>
              </a:spcBef>
              <a:spcAft>
                <a:spcPts val="600"/>
              </a:spcAft>
              <a:buAutoNum type="arabicPeriod"/>
            </a:pPr>
            <a:r>
              <a:rPr lang="en-US" sz="2100">
                <a:latin typeface="Source Sans Pro"/>
                <a:ea typeface="Calibri"/>
                <a:cs typeface="Calibri"/>
              </a:rPr>
              <a:t>Choose several areas to </a:t>
            </a:r>
            <a:r>
              <a:rPr lang="en-US" sz="2100" b="1">
                <a:latin typeface="Source Sans Pro"/>
                <a:ea typeface="Calibri"/>
                <a:cs typeface="Calibri"/>
              </a:rPr>
              <a:t>provide targeted feedback </a:t>
            </a:r>
            <a:r>
              <a:rPr lang="en-US" sz="2100">
                <a:latin typeface="Source Sans Pro"/>
                <a:ea typeface="Calibri"/>
                <a:cs typeface="Calibri"/>
              </a:rPr>
              <a:t>on (you </a:t>
            </a:r>
            <a:br>
              <a:rPr lang="en-US" sz="2100">
                <a:latin typeface="Source Sans Pro"/>
                <a:ea typeface="Calibri"/>
                <a:cs typeface="Calibri"/>
              </a:rPr>
            </a:br>
            <a:r>
              <a:rPr lang="en-US" sz="2100">
                <a:latin typeface="Source Sans Pro"/>
                <a:ea typeface="Calibri"/>
                <a:cs typeface="Calibri"/>
              </a:rPr>
              <a:t>can't do it all, and students can’t read it all)</a:t>
            </a:r>
          </a:p>
          <a:p>
            <a:pPr marL="342900" indent="-342900">
              <a:spcBef>
                <a:spcPts val="0"/>
              </a:spcBef>
              <a:spcAft>
                <a:spcPts val="600"/>
              </a:spcAft>
              <a:buAutoNum type="arabicPeriod"/>
            </a:pPr>
            <a:r>
              <a:rPr lang="en-US" sz="2100">
                <a:latin typeface="Source Sans Pro"/>
                <a:ea typeface="Calibri"/>
                <a:cs typeface="Calibri"/>
              </a:rPr>
              <a:t>If assessments are question-based, </a:t>
            </a:r>
            <a:r>
              <a:rPr lang="en-US" sz="2100" b="1">
                <a:latin typeface="Source Sans Pro"/>
                <a:ea typeface="Calibri"/>
                <a:cs typeface="Calibri"/>
              </a:rPr>
              <a:t>grade one question at a </a:t>
            </a:r>
            <a:br>
              <a:rPr lang="en-US" sz="2100" b="1">
                <a:latin typeface="Source Sans Pro"/>
                <a:ea typeface="Calibri"/>
                <a:cs typeface="Calibri"/>
              </a:rPr>
            </a:br>
            <a:r>
              <a:rPr lang="en-US" sz="2100" b="1">
                <a:latin typeface="Source Sans Pro"/>
                <a:ea typeface="Calibri"/>
                <a:cs typeface="Calibri"/>
              </a:rPr>
              <a:t>time </a:t>
            </a:r>
            <a:r>
              <a:rPr lang="en-US" sz="2100">
                <a:latin typeface="Source Sans Pro"/>
                <a:ea typeface="Calibri"/>
                <a:cs typeface="Calibri"/>
              </a:rPr>
              <a:t>rather than one student at a time.</a:t>
            </a:r>
          </a:p>
          <a:p>
            <a:pPr marL="342900" indent="-342900">
              <a:spcBef>
                <a:spcPts val="0"/>
              </a:spcBef>
              <a:spcAft>
                <a:spcPts val="600"/>
              </a:spcAft>
              <a:buAutoNum type="arabicPeriod"/>
            </a:pPr>
            <a:r>
              <a:rPr lang="en-US" sz="2100" b="1">
                <a:latin typeface="Source Sans Pro"/>
                <a:ea typeface="Calibri"/>
                <a:cs typeface="Calibri"/>
              </a:rPr>
              <a:t>Give feedback close to submission date</a:t>
            </a:r>
            <a:r>
              <a:rPr lang="en-US" sz="2100">
                <a:latin typeface="Source Sans Pro"/>
                <a:ea typeface="Calibri"/>
                <a:cs typeface="Calibri"/>
              </a:rPr>
              <a:t>, so it can be applied.</a:t>
            </a:r>
          </a:p>
          <a:p>
            <a:pPr marL="342900" indent="-342900">
              <a:spcBef>
                <a:spcPts val="0"/>
              </a:spcBef>
              <a:spcAft>
                <a:spcPts val="600"/>
              </a:spcAft>
              <a:buAutoNum type="arabicPeriod"/>
            </a:pPr>
            <a:r>
              <a:rPr lang="en-US" sz="2100">
                <a:latin typeface="Source Sans Pro"/>
                <a:ea typeface="Calibri"/>
                <a:cs typeface="Calibri"/>
              </a:rPr>
              <a:t>Use </a:t>
            </a:r>
            <a:r>
              <a:rPr lang="en-US" sz="2100" b="1" err="1">
                <a:latin typeface="Source Sans Pro"/>
                <a:ea typeface="Calibri"/>
                <a:cs typeface="Calibri"/>
              </a:rPr>
              <a:t>Speedgrader</a:t>
            </a:r>
            <a:r>
              <a:rPr lang="en-US" sz="2100">
                <a:latin typeface="Source Sans Pro"/>
                <a:ea typeface="Calibri"/>
                <a:cs typeface="Calibri"/>
              </a:rPr>
              <a:t> in Canvas</a:t>
            </a:r>
            <a:endParaRPr lang="en-US" sz="2100">
              <a:latin typeface="Source Sans Pro"/>
            </a:endParaRPr>
          </a:p>
        </p:txBody>
      </p:sp>
      <p:sp>
        <p:nvSpPr>
          <p:cNvPr id="14" name="Freeform 13">
            <a:extLst>
              <a:ext uri="{FF2B5EF4-FFF2-40B4-BE49-F238E27FC236}">
                <a16:creationId xmlns:a16="http://schemas.microsoft.com/office/drawing/2014/main" id="{E95270D9-C657-25AB-859E-DBC91F6DC06C}"/>
              </a:ext>
            </a:extLst>
          </p:cNvPr>
          <p:cNvSpPr/>
          <p:nvPr/>
        </p:nvSpPr>
        <p:spPr>
          <a:xfrm>
            <a:off x="8221140" y="4026606"/>
            <a:ext cx="3214540" cy="1857080"/>
          </a:xfrm>
          <a:custGeom>
            <a:avLst/>
            <a:gdLst>
              <a:gd name="connsiteX0" fmla="*/ 1607270 w 3214540"/>
              <a:gd name="connsiteY0" fmla="*/ 0 h 1857080"/>
              <a:gd name="connsiteX1" fmla="*/ 2031524 w 3214540"/>
              <a:gd name="connsiteY1" fmla="*/ 245097 h 1857080"/>
              <a:gd name="connsiteX2" fmla="*/ 2790334 w 3214540"/>
              <a:gd name="connsiteY2" fmla="*/ 245097 h 1857080"/>
              <a:gd name="connsiteX3" fmla="*/ 2790334 w 3214540"/>
              <a:gd name="connsiteY3" fmla="*/ 683471 h 1857080"/>
              <a:gd name="connsiteX4" fmla="*/ 3214540 w 3214540"/>
              <a:gd name="connsiteY4" fmla="*/ 928540 h 1857080"/>
              <a:gd name="connsiteX5" fmla="*/ 2790334 w 3214540"/>
              <a:gd name="connsiteY5" fmla="*/ 1173609 h 1857080"/>
              <a:gd name="connsiteX6" fmla="*/ 2790334 w 3214540"/>
              <a:gd name="connsiteY6" fmla="*/ 1611983 h 1857080"/>
              <a:gd name="connsiteX7" fmla="*/ 2031524 w 3214540"/>
              <a:gd name="connsiteY7" fmla="*/ 1611983 h 1857080"/>
              <a:gd name="connsiteX8" fmla="*/ 1607270 w 3214540"/>
              <a:gd name="connsiteY8" fmla="*/ 1857080 h 1857080"/>
              <a:gd name="connsiteX9" fmla="*/ 1183016 w 3214540"/>
              <a:gd name="connsiteY9" fmla="*/ 1611983 h 1857080"/>
              <a:gd name="connsiteX10" fmla="*/ 424206 w 3214540"/>
              <a:gd name="connsiteY10" fmla="*/ 1611983 h 1857080"/>
              <a:gd name="connsiteX11" fmla="*/ 424206 w 3214540"/>
              <a:gd name="connsiteY11" fmla="*/ 1173609 h 1857080"/>
              <a:gd name="connsiteX12" fmla="*/ 0 w 3214540"/>
              <a:gd name="connsiteY12" fmla="*/ 928540 h 1857080"/>
              <a:gd name="connsiteX13" fmla="*/ 424206 w 3214540"/>
              <a:gd name="connsiteY13" fmla="*/ 683471 h 1857080"/>
              <a:gd name="connsiteX14" fmla="*/ 424206 w 3214540"/>
              <a:gd name="connsiteY14" fmla="*/ 245097 h 1857080"/>
              <a:gd name="connsiteX15" fmla="*/ 1183016 w 3214540"/>
              <a:gd name="connsiteY15" fmla="*/ 245097 h 185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4540" h="1857080">
                <a:moveTo>
                  <a:pt x="1607270" y="0"/>
                </a:moveTo>
                <a:lnTo>
                  <a:pt x="2031524" y="245097"/>
                </a:lnTo>
                <a:lnTo>
                  <a:pt x="2790334" y="245097"/>
                </a:lnTo>
                <a:lnTo>
                  <a:pt x="2790334" y="683471"/>
                </a:lnTo>
                <a:lnTo>
                  <a:pt x="3214540" y="928540"/>
                </a:lnTo>
                <a:lnTo>
                  <a:pt x="2790334" y="1173609"/>
                </a:lnTo>
                <a:lnTo>
                  <a:pt x="2790334" y="1611983"/>
                </a:lnTo>
                <a:lnTo>
                  <a:pt x="2031524" y="1611983"/>
                </a:lnTo>
                <a:lnTo>
                  <a:pt x="1607270" y="1857080"/>
                </a:lnTo>
                <a:lnTo>
                  <a:pt x="1183016" y="1611983"/>
                </a:lnTo>
                <a:lnTo>
                  <a:pt x="424206" y="1611983"/>
                </a:lnTo>
                <a:lnTo>
                  <a:pt x="424206" y="1173609"/>
                </a:lnTo>
                <a:lnTo>
                  <a:pt x="0" y="928540"/>
                </a:lnTo>
                <a:lnTo>
                  <a:pt x="424206" y="683471"/>
                </a:lnTo>
                <a:lnTo>
                  <a:pt x="424206" y="245097"/>
                </a:lnTo>
                <a:lnTo>
                  <a:pt x="1183016" y="245097"/>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b="1">
                <a:solidFill>
                  <a:schemeClr val="bg1"/>
                </a:solidFill>
                <a:latin typeface="Source Sans Pro" panose="020B0503030403020204" pitchFamily="34" charset="0"/>
              </a:rPr>
              <a:t>Grading 601: </a:t>
            </a:r>
            <a:br>
              <a:rPr lang="en-US" sz="2000" b="1">
                <a:solidFill>
                  <a:schemeClr val="bg1"/>
                </a:solidFill>
                <a:latin typeface="Source Sans Pro" panose="020B0503030403020204" pitchFamily="34" charset="0"/>
              </a:rPr>
            </a:br>
            <a:r>
              <a:rPr lang="en-US" sz="2000" b="1">
                <a:solidFill>
                  <a:schemeClr val="bg1"/>
                </a:solidFill>
                <a:latin typeface="Source Sans Pro" panose="020B0503030403020204" pitchFamily="34" charset="0"/>
              </a:rPr>
              <a:t>Efficient Grading</a:t>
            </a:r>
          </a:p>
          <a:p>
            <a:pPr algn="ctr"/>
            <a:r>
              <a:rPr lang="en-US" sz="2000">
                <a:solidFill>
                  <a:schemeClr val="bg1"/>
                </a:solidFill>
                <a:latin typeface="Source Sans Pro" panose="020B0503030403020204" pitchFamily="34" charset="0"/>
              </a:rPr>
              <a:t>Wed, Oct 15</a:t>
            </a:r>
          </a:p>
          <a:p>
            <a:pPr algn="ctr"/>
            <a:r>
              <a:rPr lang="en-US" sz="2000">
                <a:solidFill>
                  <a:schemeClr val="bg1"/>
                </a:solidFill>
                <a:latin typeface="Source Sans Pro" panose="020B0503030403020204" pitchFamily="34" charset="0"/>
              </a:rPr>
              <a:t>10am </a:t>
            </a:r>
            <a:r>
              <a:rPr lang="en-US" sz="2000" i="1">
                <a:solidFill>
                  <a:schemeClr val="bg1"/>
                </a:solidFill>
                <a:latin typeface="Source Sans Pro" panose="020B0503030403020204" pitchFamily="34" charset="0"/>
              </a:rPr>
              <a:t>on Zoom</a:t>
            </a:r>
          </a:p>
        </p:txBody>
      </p:sp>
      <p:sp>
        <p:nvSpPr>
          <p:cNvPr id="15" name="Freeform 14">
            <a:extLst>
              <a:ext uri="{FF2B5EF4-FFF2-40B4-BE49-F238E27FC236}">
                <a16:creationId xmlns:a16="http://schemas.microsoft.com/office/drawing/2014/main" id="{22955C2D-642C-C985-A08A-E63FDD7BA83B}"/>
              </a:ext>
            </a:extLst>
          </p:cNvPr>
          <p:cNvSpPr/>
          <p:nvPr/>
        </p:nvSpPr>
        <p:spPr>
          <a:xfrm>
            <a:off x="8221140" y="2343070"/>
            <a:ext cx="3214540" cy="1857080"/>
          </a:xfrm>
          <a:custGeom>
            <a:avLst/>
            <a:gdLst>
              <a:gd name="connsiteX0" fmla="*/ 1607270 w 3214540"/>
              <a:gd name="connsiteY0" fmla="*/ 0 h 1857080"/>
              <a:gd name="connsiteX1" fmla="*/ 2031524 w 3214540"/>
              <a:gd name="connsiteY1" fmla="*/ 245097 h 1857080"/>
              <a:gd name="connsiteX2" fmla="*/ 2790334 w 3214540"/>
              <a:gd name="connsiteY2" fmla="*/ 245097 h 1857080"/>
              <a:gd name="connsiteX3" fmla="*/ 2790334 w 3214540"/>
              <a:gd name="connsiteY3" fmla="*/ 683471 h 1857080"/>
              <a:gd name="connsiteX4" fmla="*/ 3214540 w 3214540"/>
              <a:gd name="connsiteY4" fmla="*/ 928540 h 1857080"/>
              <a:gd name="connsiteX5" fmla="*/ 2790334 w 3214540"/>
              <a:gd name="connsiteY5" fmla="*/ 1173609 h 1857080"/>
              <a:gd name="connsiteX6" fmla="*/ 2790334 w 3214540"/>
              <a:gd name="connsiteY6" fmla="*/ 1611983 h 1857080"/>
              <a:gd name="connsiteX7" fmla="*/ 2031524 w 3214540"/>
              <a:gd name="connsiteY7" fmla="*/ 1611983 h 1857080"/>
              <a:gd name="connsiteX8" fmla="*/ 1607270 w 3214540"/>
              <a:gd name="connsiteY8" fmla="*/ 1857080 h 1857080"/>
              <a:gd name="connsiteX9" fmla="*/ 1183016 w 3214540"/>
              <a:gd name="connsiteY9" fmla="*/ 1611983 h 1857080"/>
              <a:gd name="connsiteX10" fmla="*/ 424206 w 3214540"/>
              <a:gd name="connsiteY10" fmla="*/ 1611983 h 1857080"/>
              <a:gd name="connsiteX11" fmla="*/ 424206 w 3214540"/>
              <a:gd name="connsiteY11" fmla="*/ 1173609 h 1857080"/>
              <a:gd name="connsiteX12" fmla="*/ 0 w 3214540"/>
              <a:gd name="connsiteY12" fmla="*/ 928540 h 1857080"/>
              <a:gd name="connsiteX13" fmla="*/ 424206 w 3214540"/>
              <a:gd name="connsiteY13" fmla="*/ 683471 h 1857080"/>
              <a:gd name="connsiteX14" fmla="*/ 424206 w 3214540"/>
              <a:gd name="connsiteY14" fmla="*/ 245097 h 1857080"/>
              <a:gd name="connsiteX15" fmla="*/ 1183016 w 3214540"/>
              <a:gd name="connsiteY15" fmla="*/ 245097 h 185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4540" h="1857080">
                <a:moveTo>
                  <a:pt x="1607270" y="0"/>
                </a:moveTo>
                <a:lnTo>
                  <a:pt x="2031524" y="245097"/>
                </a:lnTo>
                <a:lnTo>
                  <a:pt x="2790334" y="245097"/>
                </a:lnTo>
                <a:lnTo>
                  <a:pt x="2790334" y="683471"/>
                </a:lnTo>
                <a:lnTo>
                  <a:pt x="3214540" y="928540"/>
                </a:lnTo>
                <a:lnTo>
                  <a:pt x="2790334" y="1173609"/>
                </a:lnTo>
                <a:lnTo>
                  <a:pt x="2790334" y="1611983"/>
                </a:lnTo>
                <a:lnTo>
                  <a:pt x="2031524" y="1611983"/>
                </a:lnTo>
                <a:lnTo>
                  <a:pt x="1607270" y="1857080"/>
                </a:lnTo>
                <a:lnTo>
                  <a:pt x="1183016" y="1611983"/>
                </a:lnTo>
                <a:lnTo>
                  <a:pt x="424206" y="1611983"/>
                </a:lnTo>
                <a:lnTo>
                  <a:pt x="424206" y="1173609"/>
                </a:lnTo>
                <a:lnTo>
                  <a:pt x="0" y="928540"/>
                </a:lnTo>
                <a:lnTo>
                  <a:pt x="424206" y="683471"/>
                </a:lnTo>
                <a:lnTo>
                  <a:pt x="424206" y="245097"/>
                </a:lnTo>
                <a:lnTo>
                  <a:pt x="1183016" y="245097"/>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900" b="1">
                <a:solidFill>
                  <a:schemeClr val="bg1"/>
                </a:solidFill>
                <a:latin typeface="Source Sans Pro" panose="020B0503030403020204" pitchFamily="34" charset="0"/>
              </a:rPr>
              <a:t>Grading with Canvas</a:t>
            </a:r>
          </a:p>
          <a:p>
            <a:pPr algn="ctr"/>
            <a:r>
              <a:rPr lang="en-US" sz="1900">
                <a:solidFill>
                  <a:schemeClr val="bg1"/>
                </a:solidFill>
                <a:latin typeface="Source Sans Pro" panose="020B0503030403020204" pitchFamily="34" charset="0"/>
              </a:rPr>
              <a:t>Wednesday, Oct 8</a:t>
            </a:r>
          </a:p>
          <a:p>
            <a:pPr algn="ctr"/>
            <a:r>
              <a:rPr lang="en-US" sz="1900">
                <a:solidFill>
                  <a:schemeClr val="bg1"/>
                </a:solidFill>
                <a:latin typeface="Source Sans Pro" panose="020B0503030403020204" pitchFamily="34" charset="0"/>
              </a:rPr>
              <a:t>11am</a:t>
            </a:r>
          </a:p>
          <a:p>
            <a:pPr algn="ctr"/>
            <a:r>
              <a:rPr lang="en-US" sz="1900">
                <a:solidFill>
                  <a:schemeClr val="bg1"/>
                </a:solidFill>
                <a:latin typeface="Source Sans Pro" panose="020B0503030403020204" pitchFamily="34" charset="0"/>
              </a:rPr>
              <a:t>LOCATION</a:t>
            </a:r>
          </a:p>
        </p:txBody>
      </p:sp>
      <p:sp>
        <p:nvSpPr>
          <p:cNvPr id="4" name="Freeform 3">
            <a:extLst>
              <a:ext uri="{FF2B5EF4-FFF2-40B4-BE49-F238E27FC236}">
                <a16:creationId xmlns:a16="http://schemas.microsoft.com/office/drawing/2014/main" id="{48BF9FAE-D72E-2D9D-D8D9-D7BD53852089}"/>
              </a:ext>
            </a:extLst>
          </p:cNvPr>
          <p:cNvSpPr/>
          <p:nvPr/>
        </p:nvSpPr>
        <p:spPr>
          <a:xfrm>
            <a:off x="8221140" y="648084"/>
            <a:ext cx="3214540" cy="1857080"/>
          </a:xfrm>
          <a:custGeom>
            <a:avLst/>
            <a:gdLst>
              <a:gd name="connsiteX0" fmla="*/ 1607270 w 3214540"/>
              <a:gd name="connsiteY0" fmla="*/ 0 h 1857080"/>
              <a:gd name="connsiteX1" fmla="*/ 2031524 w 3214540"/>
              <a:gd name="connsiteY1" fmla="*/ 245097 h 1857080"/>
              <a:gd name="connsiteX2" fmla="*/ 2790334 w 3214540"/>
              <a:gd name="connsiteY2" fmla="*/ 245097 h 1857080"/>
              <a:gd name="connsiteX3" fmla="*/ 2790334 w 3214540"/>
              <a:gd name="connsiteY3" fmla="*/ 683471 h 1857080"/>
              <a:gd name="connsiteX4" fmla="*/ 3214540 w 3214540"/>
              <a:gd name="connsiteY4" fmla="*/ 928540 h 1857080"/>
              <a:gd name="connsiteX5" fmla="*/ 2790334 w 3214540"/>
              <a:gd name="connsiteY5" fmla="*/ 1173609 h 1857080"/>
              <a:gd name="connsiteX6" fmla="*/ 2790334 w 3214540"/>
              <a:gd name="connsiteY6" fmla="*/ 1611983 h 1857080"/>
              <a:gd name="connsiteX7" fmla="*/ 2031524 w 3214540"/>
              <a:gd name="connsiteY7" fmla="*/ 1611983 h 1857080"/>
              <a:gd name="connsiteX8" fmla="*/ 1607270 w 3214540"/>
              <a:gd name="connsiteY8" fmla="*/ 1857080 h 1857080"/>
              <a:gd name="connsiteX9" fmla="*/ 1183016 w 3214540"/>
              <a:gd name="connsiteY9" fmla="*/ 1611983 h 1857080"/>
              <a:gd name="connsiteX10" fmla="*/ 424206 w 3214540"/>
              <a:gd name="connsiteY10" fmla="*/ 1611983 h 1857080"/>
              <a:gd name="connsiteX11" fmla="*/ 424206 w 3214540"/>
              <a:gd name="connsiteY11" fmla="*/ 1173609 h 1857080"/>
              <a:gd name="connsiteX12" fmla="*/ 0 w 3214540"/>
              <a:gd name="connsiteY12" fmla="*/ 928540 h 1857080"/>
              <a:gd name="connsiteX13" fmla="*/ 424206 w 3214540"/>
              <a:gd name="connsiteY13" fmla="*/ 683471 h 1857080"/>
              <a:gd name="connsiteX14" fmla="*/ 424206 w 3214540"/>
              <a:gd name="connsiteY14" fmla="*/ 245097 h 1857080"/>
              <a:gd name="connsiteX15" fmla="*/ 1183016 w 3214540"/>
              <a:gd name="connsiteY15" fmla="*/ 245097 h 185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4540" h="1857080">
                <a:moveTo>
                  <a:pt x="1607270" y="0"/>
                </a:moveTo>
                <a:lnTo>
                  <a:pt x="2031524" y="245097"/>
                </a:lnTo>
                <a:lnTo>
                  <a:pt x="2790334" y="245097"/>
                </a:lnTo>
                <a:lnTo>
                  <a:pt x="2790334" y="683471"/>
                </a:lnTo>
                <a:lnTo>
                  <a:pt x="3214540" y="928540"/>
                </a:lnTo>
                <a:lnTo>
                  <a:pt x="2790334" y="1173609"/>
                </a:lnTo>
                <a:lnTo>
                  <a:pt x="2790334" y="1611983"/>
                </a:lnTo>
                <a:lnTo>
                  <a:pt x="2031524" y="1611983"/>
                </a:lnTo>
                <a:lnTo>
                  <a:pt x="1607270" y="1857080"/>
                </a:lnTo>
                <a:lnTo>
                  <a:pt x="1183016" y="1611983"/>
                </a:lnTo>
                <a:lnTo>
                  <a:pt x="424206" y="1611983"/>
                </a:lnTo>
                <a:lnTo>
                  <a:pt x="424206" y="1173609"/>
                </a:lnTo>
                <a:lnTo>
                  <a:pt x="0" y="928540"/>
                </a:lnTo>
                <a:lnTo>
                  <a:pt x="424206" y="683471"/>
                </a:lnTo>
                <a:lnTo>
                  <a:pt x="424206" y="245097"/>
                </a:lnTo>
                <a:lnTo>
                  <a:pt x="1183016" y="245097"/>
                </a:lnTo>
                <a:close/>
              </a:path>
            </a:pathLst>
          </a:custGeom>
          <a:solidFill>
            <a:srgbClr val="86A14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900" b="1">
                <a:solidFill>
                  <a:schemeClr val="bg1"/>
                </a:solidFill>
                <a:latin typeface="Source Sans Pro" panose="020B0503030403020204" pitchFamily="34" charset="0"/>
              </a:rPr>
              <a:t>Canvas Features </a:t>
            </a:r>
            <a:br>
              <a:rPr lang="en-US" sz="1900" b="1">
                <a:solidFill>
                  <a:schemeClr val="bg1"/>
                </a:solidFill>
                <a:latin typeface="Source Sans Pro" panose="020B0503030403020204" pitchFamily="34" charset="0"/>
              </a:rPr>
            </a:br>
            <a:r>
              <a:rPr lang="en-US" sz="1900" b="1">
                <a:solidFill>
                  <a:schemeClr val="bg1"/>
                </a:solidFill>
                <a:latin typeface="Source Sans Pro" panose="020B0503030403020204" pitchFamily="34" charset="0"/>
              </a:rPr>
              <a:t>and Tools</a:t>
            </a:r>
            <a:br>
              <a:rPr lang="en-US" sz="1900" b="1">
                <a:solidFill>
                  <a:schemeClr val="bg1"/>
                </a:solidFill>
                <a:latin typeface="Source Sans Pro" panose="020B0503030403020204" pitchFamily="34" charset="0"/>
              </a:rPr>
            </a:br>
            <a:r>
              <a:rPr lang="en-US" sz="1900">
                <a:solidFill>
                  <a:schemeClr val="bg1"/>
                </a:solidFill>
                <a:latin typeface="Source Sans Pro" panose="020B0503030403020204" pitchFamily="34" charset="0"/>
              </a:rPr>
              <a:t>Today @ 3pm</a:t>
            </a:r>
          </a:p>
          <a:p>
            <a:pPr algn="ctr"/>
            <a:r>
              <a:rPr lang="en-US" sz="1900">
                <a:solidFill>
                  <a:schemeClr val="bg1"/>
                </a:solidFill>
                <a:latin typeface="Source Sans Pro" panose="020B0503030403020204" pitchFamily="34" charset="0"/>
              </a:rPr>
              <a:t>Pacific Hall, 123</a:t>
            </a:r>
          </a:p>
        </p:txBody>
      </p:sp>
    </p:spTree>
    <p:extLst>
      <p:ext uri="{BB962C8B-B14F-4D97-AF65-F5344CB8AC3E}">
        <p14:creationId xmlns:p14="http://schemas.microsoft.com/office/powerpoint/2010/main" val="280820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209AF4FE-E765-1AD0-03D9-3E337E351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31355-54AC-683C-81A0-1CC0ED3BB758}"/>
              </a:ext>
            </a:extLst>
          </p:cNvPr>
          <p:cNvSpPr>
            <a:spLocks noGrp="1"/>
          </p:cNvSpPr>
          <p:nvPr>
            <p:ph type="title"/>
          </p:nvPr>
        </p:nvSpPr>
        <p:spPr>
          <a:xfrm>
            <a:off x="723900" y="2038433"/>
            <a:ext cx="8078724" cy="1131488"/>
          </a:xfrm>
        </p:spPr>
        <p:txBody>
          <a:bodyPr anchor="t"/>
          <a:lstStyle/>
          <a:p>
            <a:r>
              <a:rPr lang="en-US"/>
              <a:t>Getting Support</a:t>
            </a:r>
          </a:p>
        </p:txBody>
      </p:sp>
    </p:spTree>
    <p:extLst>
      <p:ext uri="{BB962C8B-B14F-4D97-AF65-F5344CB8AC3E}">
        <p14:creationId xmlns:p14="http://schemas.microsoft.com/office/powerpoint/2010/main" val="3881666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E711-D2F1-6A2C-CCE0-764C24F1F3DD}"/>
              </a:ext>
            </a:extLst>
          </p:cNvPr>
          <p:cNvSpPr>
            <a:spLocks noGrp="1"/>
          </p:cNvSpPr>
          <p:nvPr>
            <p:ph type="ctrTitle"/>
          </p:nvPr>
        </p:nvSpPr>
        <p:spPr/>
        <p:txBody>
          <a:bodyPr/>
          <a:lstStyle/>
          <a:p>
            <a:r>
              <a:rPr lang="en-US"/>
              <a:t>Teaching: You Are Not Alone</a:t>
            </a:r>
          </a:p>
        </p:txBody>
      </p:sp>
      <p:sp>
        <p:nvSpPr>
          <p:cNvPr id="63" name="Snip Single Corner Rectangle 62">
            <a:extLst>
              <a:ext uri="{FF2B5EF4-FFF2-40B4-BE49-F238E27FC236}">
                <a16:creationId xmlns:a16="http://schemas.microsoft.com/office/drawing/2014/main" id="{70691B78-6C95-555F-05A3-A94714716475}"/>
              </a:ext>
            </a:extLst>
          </p:cNvPr>
          <p:cNvSpPr/>
          <p:nvPr/>
        </p:nvSpPr>
        <p:spPr>
          <a:xfrm>
            <a:off x="783110" y="1640576"/>
            <a:ext cx="5349240" cy="461665"/>
          </a:xfrm>
          <a:prstGeom prst="snip1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sz="2500" b="1">
                <a:solidFill>
                  <a:schemeClr val="bg1"/>
                </a:solidFill>
                <a:latin typeface="Source Sans Pro" panose="020B0503030403020204" pitchFamily="34" charset="0"/>
              </a:rPr>
              <a:t>Teaching Knowledge &amp; Practice</a:t>
            </a:r>
          </a:p>
        </p:txBody>
      </p:sp>
      <p:sp>
        <p:nvSpPr>
          <p:cNvPr id="76" name="Text Placeholder 3">
            <a:extLst>
              <a:ext uri="{FF2B5EF4-FFF2-40B4-BE49-F238E27FC236}">
                <a16:creationId xmlns:a16="http://schemas.microsoft.com/office/drawing/2014/main" id="{B3E76DE1-83CA-79EC-86D0-C2C269DD3DB0}"/>
              </a:ext>
            </a:extLst>
          </p:cNvPr>
          <p:cNvSpPr txBox="1">
            <a:spLocks/>
          </p:cNvSpPr>
          <p:nvPr/>
        </p:nvSpPr>
        <p:spPr>
          <a:xfrm>
            <a:off x="783110" y="2099794"/>
            <a:ext cx="5349240" cy="468791"/>
          </a:xfrm>
          <a:prstGeom prst="rect">
            <a:avLst/>
          </a:prstGeom>
          <a:solidFill>
            <a:schemeClr val="bg1">
              <a:lumMod val="85000"/>
            </a:schemeClr>
          </a:solidFill>
          <a:effectLst>
            <a:outerShdw blurRad="50800" dist="38100" dir="2700000" algn="tl" rotWithShape="0">
              <a:prstClr val="black">
                <a:alpha val="40000"/>
              </a:prstClr>
            </a:outerShdw>
          </a:effectLst>
        </p:spPr>
        <p:txBody>
          <a:bodyPr lIns="0" tIns="91440" rIns="0" bIns="0" numCol="1" anchor="t">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lvl="1" indent="0">
              <a:spcBef>
                <a:spcPts val="0"/>
              </a:spcBef>
              <a:buNone/>
            </a:pPr>
            <a:r>
              <a:rPr lang="en-US" sz="2200" b="1"/>
              <a:t>TEP and UO Online</a:t>
            </a:r>
          </a:p>
        </p:txBody>
      </p:sp>
      <p:sp>
        <p:nvSpPr>
          <p:cNvPr id="65" name="Text Placeholder 3">
            <a:extLst>
              <a:ext uri="{FF2B5EF4-FFF2-40B4-BE49-F238E27FC236}">
                <a16:creationId xmlns:a16="http://schemas.microsoft.com/office/drawing/2014/main" id="{15C36100-599B-23CD-8414-8BC4887DF5D5}"/>
              </a:ext>
            </a:extLst>
          </p:cNvPr>
          <p:cNvSpPr txBox="1">
            <a:spLocks/>
          </p:cNvSpPr>
          <p:nvPr/>
        </p:nvSpPr>
        <p:spPr>
          <a:xfrm>
            <a:off x="783110" y="2568585"/>
            <a:ext cx="5349240" cy="755799"/>
          </a:xfrm>
          <a:prstGeom prst="rect">
            <a:avLst/>
          </a:prstGeom>
          <a:solidFill>
            <a:schemeClr val="bg1">
              <a:lumMod val="85000"/>
            </a:schemeClr>
          </a:solidFill>
          <a:effectLst>
            <a:outerShdw blurRad="50800" dist="38100" dir="2700000" algn="tl" rotWithShape="0">
              <a:prstClr val="black">
                <a:alpha val="40000"/>
              </a:prstClr>
            </a:outerShdw>
          </a:effectLst>
        </p:spPr>
        <p:txBody>
          <a:bodyPr lIns="0" tIns="0" rIns="0" bIns="0" numCol="2" anchor="t">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182880">
              <a:spcBef>
                <a:spcPts val="0"/>
              </a:spcBef>
            </a:pPr>
            <a:r>
              <a:rPr lang="en-US" sz="2200"/>
              <a:t>Workshops</a:t>
            </a:r>
          </a:p>
          <a:p>
            <a:pPr marL="365760" lvl="1" indent="-182880">
              <a:spcBef>
                <a:spcPts val="0"/>
              </a:spcBef>
            </a:pPr>
            <a:r>
              <a:rPr lang="en-US" sz="2200"/>
              <a:t>Consultations</a:t>
            </a:r>
          </a:p>
          <a:p>
            <a:pPr marL="365760" lvl="1" indent="-182880">
              <a:spcBef>
                <a:spcPts val="0"/>
              </a:spcBef>
            </a:pPr>
            <a:r>
              <a:rPr lang="en-US" sz="2200"/>
              <a:t>Class Observations</a:t>
            </a:r>
          </a:p>
          <a:p>
            <a:pPr marL="365760" lvl="1" indent="-182880">
              <a:spcBef>
                <a:spcPts val="0"/>
              </a:spcBef>
            </a:pPr>
            <a:r>
              <a:rPr lang="en-US" sz="2200"/>
              <a:t>Reading Groups</a:t>
            </a:r>
          </a:p>
        </p:txBody>
      </p:sp>
      <p:sp>
        <p:nvSpPr>
          <p:cNvPr id="112" name="Text Placeholder 3">
            <a:extLst>
              <a:ext uri="{FF2B5EF4-FFF2-40B4-BE49-F238E27FC236}">
                <a16:creationId xmlns:a16="http://schemas.microsoft.com/office/drawing/2014/main" id="{6D6D23A4-0A60-6551-6919-F4ECF950F34B}"/>
              </a:ext>
            </a:extLst>
          </p:cNvPr>
          <p:cNvSpPr txBox="1">
            <a:spLocks/>
          </p:cNvSpPr>
          <p:nvPr/>
        </p:nvSpPr>
        <p:spPr>
          <a:xfrm>
            <a:off x="783110" y="3324384"/>
            <a:ext cx="5349240" cy="790726"/>
          </a:xfrm>
          <a:prstGeom prst="rect">
            <a:avLst/>
          </a:prstGeom>
          <a:solidFill>
            <a:schemeClr val="bg1">
              <a:lumMod val="85000"/>
            </a:schemeClr>
          </a:solidFill>
          <a:effectLst>
            <a:outerShdw blurRad="50800" dist="38100" dir="2700000" algn="tl" rotWithShape="0">
              <a:prstClr val="black">
                <a:alpha val="40000"/>
              </a:prstClr>
            </a:outerShdw>
          </a:effectLst>
        </p:spPr>
        <p:txBody>
          <a:bodyPr lIns="0" tIns="0" rIns="0" bIns="0" numCol="1" anchor="t">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lvl="1" indent="0">
              <a:spcBef>
                <a:spcPts val="0"/>
              </a:spcBef>
              <a:buNone/>
            </a:pPr>
            <a:r>
              <a:rPr lang="en-US" sz="2200"/>
              <a:t>Teaching Courses</a:t>
            </a:r>
          </a:p>
          <a:p>
            <a:pPr marL="182880" lvl="1" indent="0">
              <a:spcBef>
                <a:spcPts val="0"/>
              </a:spcBef>
              <a:buNone/>
            </a:pPr>
            <a:r>
              <a:rPr lang="en-US" sz="2200"/>
              <a:t>Podcasts, Journals, Blogs</a:t>
            </a:r>
          </a:p>
        </p:txBody>
      </p:sp>
      <p:sp>
        <p:nvSpPr>
          <p:cNvPr id="6" name="Rounded Rectangle 5">
            <a:extLst>
              <a:ext uri="{FF2B5EF4-FFF2-40B4-BE49-F238E27FC236}">
                <a16:creationId xmlns:a16="http://schemas.microsoft.com/office/drawing/2014/main" id="{66A2B3FC-E560-B93A-ECA6-7B96BE2D352A}"/>
              </a:ext>
            </a:extLst>
          </p:cNvPr>
          <p:cNvSpPr/>
          <p:nvPr/>
        </p:nvSpPr>
        <p:spPr>
          <a:xfrm>
            <a:off x="4305577" y="3327871"/>
            <a:ext cx="2130503" cy="1091242"/>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503975">
              <a:spcBef>
                <a:spcPts val="1600"/>
              </a:spcBef>
              <a:spcAft>
                <a:spcPts val="0"/>
              </a:spcAft>
              <a:buClrTx/>
              <a:defRPr/>
            </a:pPr>
            <a:r>
              <a:rPr lang="en-US" b="1">
                <a:solidFill>
                  <a:schemeClr val="tx1"/>
                </a:solidFill>
                <a:latin typeface="Source Sans Pro" panose="020B0503030403020204" pitchFamily="34" charset="0"/>
              </a:rPr>
              <a:t>Science Teaching Journal Club </a:t>
            </a:r>
          </a:p>
          <a:p>
            <a:pPr defTabSz="503975">
              <a:spcBef>
                <a:spcPts val="400"/>
              </a:spcBef>
              <a:spcAft>
                <a:spcPts val="0"/>
              </a:spcAft>
              <a:buClrTx/>
              <a:defRPr/>
            </a:pPr>
            <a:r>
              <a:rPr lang="en-US">
                <a:solidFill>
                  <a:schemeClr val="tx1"/>
                </a:solidFill>
                <a:latin typeface="Source Sans Pro" panose="020B0503030403020204" pitchFamily="34" charset="0"/>
              </a:rPr>
              <a:t>Tues 9am, LISB 217</a:t>
            </a:r>
          </a:p>
        </p:txBody>
      </p:sp>
      <p:sp>
        <p:nvSpPr>
          <p:cNvPr id="80" name="Snip Single Corner Rectangle 79">
            <a:extLst>
              <a:ext uri="{FF2B5EF4-FFF2-40B4-BE49-F238E27FC236}">
                <a16:creationId xmlns:a16="http://schemas.microsoft.com/office/drawing/2014/main" id="{47647298-105A-406D-F754-AE106C47BC92}"/>
              </a:ext>
            </a:extLst>
          </p:cNvPr>
          <p:cNvSpPr/>
          <p:nvPr/>
        </p:nvSpPr>
        <p:spPr>
          <a:xfrm>
            <a:off x="783110" y="4561957"/>
            <a:ext cx="5349240" cy="466344"/>
          </a:xfrm>
          <a:prstGeom prst="snip1Rect">
            <a:avLst>
              <a:gd name="adj" fmla="val 50000"/>
            </a:avLst>
          </a:prstGeom>
          <a:solidFill>
            <a:schemeClr val="accent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sz="2500" b="1">
                <a:solidFill>
                  <a:schemeClr val="bg1"/>
                </a:solidFill>
                <a:latin typeface="Source Sans Pro" panose="020B0503030403020204" pitchFamily="34" charset="0"/>
              </a:rPr>
              <a:t>Specifics of Course and Discipline</a:t>
            </a:r>
          </a:p>
        </p:txBody>
      </p:sp>
      <p:sp>
        <p:nvSpPr>
          <p:cNvPr id="82" name="Text Placeholder 3">
            <a:extLst>
              <a:ext uri="{FF2B5EF4-FFF2-40B4-BE49-F238E27FC236}">
                <a16:creationId xmlns:a16="http://schemas.microsoft.com/office/drawing/2014/main" id="{07CD17DE-9460-D38C-266D-51FCBC78D6E4}"/>
              </a:ext>
            </a:extLst>
          </p:cNvPr>
          <p:cNvSpPr txBox="1">
            <a:spLocks/>
          </p:cNvSpPr>
          <p:nvPr/>
        </p:nvSpPr>
        <p:spPr>
          <a:xfrm>
            <a:off x="783110" y="5028301"/>
            <a:ext cx="5349240" cy="1309437"/>
          </a:xfrm>
          <a:prstGeom prst="rect">
            <a:avLst/>
          </a:prstGeom>
          <a:solidFill>
            <a:schemeClr val="bg1">
              <a:lumMod val="85000"/>
            </a:schemeClr>
          </a:solidFill>
          <a:effectLst>
            <a:outerShdw blurRad="50800" dist="38100" dir="2700000" algn="tl" rotWithShape="0">
              <a:prstClr val="black">
                <a:alpha val="40000"/>
              </a:prstClr>
            </a:outerShdw>
          </a:effectLst>
        </p:spPr>
        <p:txBody>
          <a:bodyPr lIns="0" tIns="91440" rIns="0" bIns="0" numCol="2" anchor="t">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182880">
              <a:spcBef>
                <a:spcPts val="0"/>
              </a:spcBef>
            </a:pPr>
            <a:r>
              <a:rPr lang="en-US" sz="2200"/>
              <a:t>Lead Instructor</a:t>
            </a:r>
          </a:p>
          <a:p>
            <a:pPr marL="365760" lvl="1" indent="-182880">
              <a:spcBef>
                <a:spcPts val="0"/>
              </a:spcBef>
            </a:pPr>
            <a:r>
              <a:rPr lang="en-US" sz="2200"/>
              <a:t>Head TA</a:t>
            </a:r>
          </a:p>
          <a:p>
            <a:pPr marL="365760" lvl="1" indent="-182880">
              <a:spcBef>
                <a:spcPts val="0"/>
              </a:spcBef>
            </a:pPr>
            <a:r>
              <a:rPr lang="en-US" sz="2200"/>
              <a:t>Other GEs on team</a:t>
            </a:r>
          </a:p>
          <a:p>
            <a:pPr marL="365760" lvl="1" indent="-182880">
              <a:spcBef>
                <a:spcPts val="0"/>
              </a:spcBef>
            </a:pPr>
            <a:r>
              <a:rPr lang="en-US" sz="2200"/>
              <a:t>Your Peers</a:t>
            </a:r>
          </a:p>
          <a:p>
            <a:pPr marL="365760" lvl="1" indent="-182880">
              <a:spcBef>
                <a:spcPts val="0"/>
              </a:spcBef>
            </a:pPr>
            <a:r>
              <a:rPr lang="en-US" sz="2200"/>
              <a:t>Support Staff</a:t>
            </a:r>
          </a:p>
          <a:p>
            <a:pPr marL="365760" lvl="1" indent="-182880">
              <a:spcBef>
                <a:spcPts val="0"/>
              </a:spcBef>
            </a:pPr>
            <a:r>
              <a:rPr lang="en-US" sz="2200"/>
              <a:t>Courses/Seminars</a:t>
            </a:r>
          </a:p>
        </p:txBody>
      </p:sp>
      <p:sp>
        <p:nvSpPr>
          <p:cNvPr id="86" name="Snip Single Corner Rectangle 85">
            <a:extLst>
              <a:ext uri="{FF2B5EF4-FFF2-40B4-BE49-F238E27FC236}">
                <a16:creationId xmlns:a16="http://schemas.microsoft.com/office/drawing/2014/main" id="{62CB1D14-9897-6637-5412-D6B861C8661F}"/>
              </a:ext>
            </a:extLst>
          </p:cNvPr>
          <p:cNvSpPr/>
          <p:nvPr/>
        </p:nvSpPr>
        <p:spPr>
          <a:xfrm>
            <a:off x="6725160" y="1640576"/>
            <a:ext cx="4628373" cy="466344"/>
          </a:xfrm>
          <a:prstGeom prst="snip1Rect">
            <a:avLst>
              <a:gd name="adj" fmla="val 50000"/>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sz="2500" b="1">
                <a:solidFill>
                  <a:schemeClr val="bg1"/>
                </a:solidFill>
                <a:latin typeface="Source Sans Pro" panose="020B0503030403020204" pitchFamily="34" charset="0"/>
              </a:rPr>
              <a:t>Campus Resources</a:t>
            </a:r>
          </a:p>
        </p:txBody>
      </p:sp>
      <p:sp>
        <p:nvSpPr>
          <p:cNvPr id="88" name="Text Placeholder 3">
            <a:extLst>
              <a:ext uri="{FF2B5EF4-FFF2-40B4-BE49-F238E27FC236}">
                <a16:creationId xmlns:a16="http://schemas.microsoft.com/office/drawing/2014/main" id="{D59B16AE-CEE8-33E4-F389-B4613EB74B90}"/>
              </a:ext>
            </a:extLst>
          </p:cNvPr>
          <p:cNvSpPr txBox="1">
            <a:spLocks/>
          </p:cNvSpPr>
          <p:nvPr/>
        </p:nvSpPr>
        <p:spPr>
          <a:xfrm>
            <a:off x="6725159" y="2106920"/>
            <a:ext cx="4628373" cy="3438095"/>
          </a:xfrm>
          <a:prstGeom prst="rect">
            <a:avLst/>
          </a:prstGeom>
          <a:solidFill>
            <a:schemeClr val="bg1">
              <a:lumMod val="85000"/>
            </a:schemeClr>
          </a:solidFill>
          <a:effectLst>
            <a:outerShdw blurRad="50800" dist="38100" dir="2700000" algn="tl" rotWithShape="0">
              <a:prstClr val="black">
                <a:alpha val="40000"/>
              </a:prstClr>
            </a:outerShdw>
          </a:effectLst>
        </p:spPr>
        <p:txBody>
          <a:bodyPr lIns="0" tIns="91440" rIns="0" bIns="0" numCol="1" anchor="t">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lvl="1" indent="0">
              <a:spcBef>
                <a:spcPts val="0"/>
              </a:spcBef>
              <a:buNone/>
            </a:pPr>
            <a:r>
              <a:rPr lang="en-US" sz="2200" b="1"/>
              <a:t>Student Support</a:t>
            </a:r>
            <a:endParaRPr lang="en-US" sz="2200"/>
          </a:p>
          <a:p>
            <a:pPr marL="365760" lvl="1" indent="-182880">
              <a:spcBef>
                <a:spcPts val="0"/>
              </a:spcBef>
            </a:pPr>
            <a:r>
              <a:rPr lang="en-US" sz="2200"/>
              <a:t>Tutoring &amp; Academic Engagement Center</a:t>
            </a:r>
          </a:p>
          <a:p>
            <a:pPr marL="365760" lvl="1" indent="-182880">
              <a:spcBef>
                <a:spcPts val="0"/>
              </a:spcBef>
            </a:pPr>
            <a:r>
              <a:rPr lang="en-US" sz="2400"/>
              <a:t>Accessible Education Center</a:t>
            </a:r>
            <a:endParaRPr lang="en-US" sz="2200"/>
          </a:p>
          <a:p>
            <a:pPr marL="365760" lvl="1" indent="-182880">
              <a:spcBef>
                <a:spcPts val="0"/>
              </a:spcBef>
            </a:pPr>
            <a:r>
              <a:rPr lang="en-US" sz="2200"/>
              <a:t>Counseling Center</a:t>
            </a:r>
          </a:p>
          <a:p>
            <a:pPr marL="182880" lvl="1" indent="0">
              <a:spcBef>
                <a:spcPts val="1800"/>
              </a:spcBef>
              <a:buNone/>
            </a:pPr>
            <a:r>
              <a:rPr lang="en-US" sz="2200" b="1"/>
              <a:t>Safety</a:t>
            </a:r>
          </a:p>
          <a:p>
            <a:pPr marL="365760" lvl="1" indent="-182880">
              <a:spcBef>
                <a:spcPts val="0"/>
              </a:spcBef>
            </a:pPr>
            <a:r>
              <a:rPr lang="en-US" sz="2200"/>
              <a:t>UO Police (911)</a:t>
            </a:r>
          </a:p>
          <a:p>
            <a:pPr marL="365760" lvl="1" indent="-182880">
              <a:spcBef>
                <a:spcPts val="0"/>
              </a:spcBef>
            </a:pPr>
            <a:r>
              <a:rPr lang="en-US" sz="2200"/>
              <a:t>Safety &amp; Risk Services</a:t>
            </a:r>
          </a:p>
          <a:p>
            <a:pPr marL="365760" lvl="1" indent="-182880">
              <a:spcBef>
                <a:spcPts val="0"/>
              </a:spcBef>
            </a:pPr>
            <a:endParaRPr lang="en-US" sz="2200"/>
          </a:p>
        </p:txBody>
      </p:sp>
      <p:sp>
        <p:nvSpPr>
          <p:cNvPr id="3" name="Bent Arrow 2">
            <a:extLst>
              <a:ext uri="{FF2B5EF4-FFF2-40B4-BE49-F238E27FC236}">
                <a16:creationId xmlns:a16="http://schemas.microsoft.com/office/drawing/2014/main" id="{EE207445-2E0D-CFFF-0A92-0FBA643F6390}"/>
              </a:ext>
              <a:ext uri="{C183D7F6-B498-43B3-948B-1728B52AA6E4}">
                <adec:decorative xmlns:adec="http://schemas.microsoft.com/office/drawing/2017/decorative" val="1"/>
              </a:ext>
            </a:extLst>
          </p:cNvPr>
          <p:cNvSpPr/>
          <p:nvPr/>
        </p:nvSpPr>
        <p:spPr>
          <a:xfrm rot="5400000">
            <a:off x="5712336" y="3141488"/>
            <a:ext cx="310719" cy="260967"/>
          </a:xfrm>
          <a:prstGeom prst="bentArrow">
            <a:avLst>
              <a:gd name="adj1" fmla="val 13094"/>
              <a:gd name="adj2" fmla="val 23156"/>
              <a:gd name="adj3" fmla="val 25000"/>
              <a:gd name="adj4" fmla="val 4375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84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0" grpId="0" animBg="1"/>
      <p:bldP spid="82" grpId="0" animBg="1"/>
      <p:bldP spid="86" grpId="0" animBg="1"/>
      <p:bldP spid="88"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85E66-5425-32A4-33C4-8ADA67CE6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4A8D5-C788-7623-3E8F-046102FCEF1D}"/>
              </a:ext>
            </a:extLst>
          </p:cNvPr>
          <p:cNvSpPr>
            <a:spLocks noGrp="1"/>
          </p:cNvSpPr>
          <p:nvPr>
            <p:ph type="ctrTitle"/>
          </p:nvPr>
        </p:nvSpPr>
        <p:spPr/>
        <p:txBody>
          <a:bodyPr anchor="ctr"/>
          <a:lstStyle/>
          <a:p>
            <a:pPr algn="ctr"/>
            <a:r>
              <a:rPr lang="en-US"/>
              <a:t>Getting Help from TEP</a:t>
            </a:r>
          </a:p>
        </p:txBody>
      </p:sp>
      <p:sp>
        <p:nvSpPr>
          <p:cNvPr id="3" name="Text Placeholder 2">
            <a:extLst>
              <a:ext uri="{FF2B5EF4-FFF2-40B4-BE49-F238E27FC236}">
                <a16:creationId xmlns:a16="http://schemas.microsoft.com/office/drawing/2014/main" id="{71821AAD-0763-5966-37CD-9CEDF2FE1996}"/>
              </a:ext>
            </a:extLst>
          </p:cNvPr>
          <p:cNvSpPr>
            <a:spLocks noGrp="1"/>
          </p:cNvSpPr>
          <p:nvPr>
            <p:ph type="body" sz="quarter" idx="10"/>
          </p:nvPr>
        </p:nvSpPr>
        <p:spPr>
          <a:xfrm>
            <a:off x="724847" y="1554480"/>
            <a:ext cx="5371153" cy="1354976"/>
          </a:xfrm>
        </p:spPr>
        <p:txBody>
          <a:bodyPr/>
          <a:lstStyle/>
          <a:p>
            <a:pPr lvl="0">
              <a:spcBef>
                <a:spcPts val="800"/>
              </a:spcBef>
            </a:pPr>
            <a:r>
              <a:rPr lang="en-US"/>
              <a:t>Me - Richard (</a:t>
            </a:r>
            <a:r>
              <a:rPr lang="en-US">
                <a:hlinkClick r:id="rId2"/>
              </a:rPr>
              <a:t>richardw@uoregon.edu</a:t>
            </a:r>
            <a:r>
              <a:rPr lang="en-US"/>
              <a:t>)</a:t>
            </a:r>
          </a:p>
          <a:p>
            <a:pPr lvl="0">
              <a:spcBef>
                <a:spcPts val="400"/>
              </a:spcBef>
            </a:pPr>
            <a:r>
              <a:rPr lang="en-US"/>
              <a:t>TEP website (</a:t>
            </a:r>
            <a:r>
              <a:rPr lang="en-US">
                <a:hlinkClick r:id="rId3"/>
              </a:rPr>
              <a:t>teaching.uoregon.edu</a:t>
            </a:r>
            <a:r>
              <a:rPr lang="en-US"/>
              <a:t>)</a:t>
            </a:r>
          </a:p>
          <a:p>
            <a:pPr lvl="0">
              <a:spcBef>
                <a:spcPts val="400"/>
              </a:spcBef>
            </a:pPr>
            <a:r>
              <a:rPr lang="en-US"/>
              <a:t>General Questions: </a:t>
            </a:r>
            <a:r>
              <a:rPr lang="en-US">
                <a:hlinkClick r:id="rId4"/>
              </a:rPr>
              <a:t>tep@uoregon.edu</a:t>
            </a:r>
            <a:endParaRPr lang="en-US"/>
          </a:p>
        </p:txBody>
      </p:sp>
      <p:pic>
        <p:nvPicPr>
          <p:cNvPr id="10" name="Picture 9">
            <a:extLst>
              <a:ext uri="{FF2B5EF4-FFF2-40B4-BE49-F238E27FC236}">
                <a16:creationId xmlns:a16="http://schemas.microsoft.com/office/drawing/2014/main" id="{A80FCE98-AF85-FE15-B9ED-8957AD9B389D}"/>
              </a:ext>
              <a:ext uri="{C183D7F6-B498-43B3-948B-1728B52AA6E4}">
                <adec:decorative xmlns:adec="http://schemas.microsoft.com/office/drawing/2017/decorative" val="1"/>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6303818" y="722375"/>
            <a:ext cx="5177427" cy="2715975"/>
          </a:xfrm>
          <a:prstGeom prst="rect">
            <a:avLst/>
          </a:prstGeom>
        </p:spPr>
      </p:pic>
      <p:sp>
        <p:nvSpPr>
          <p:cNvPr id="19" name="TextBox 18">
            <a:extLst>
              <a:ext uri="{FF2B5EF4-FFF2-40B4-BE49-F238E27FC236}">
                <a16:creationId xmlns:a16="http://schemas.microsoft.com/office/drawing/2014/main" id="{934F42B7-955C-6E98-3C9A-8C9DDC24FD14}"/>
              </a:ext>
            </a:extLst>
          </p:cNvPr>
          <p:cNvSpPr txBox="1"/>
          <p:nvPr/>
        </p:nvSpPr>
        <p:spPr>
          <a:xfrm>
            <a:off x="659531" y="3167413"/>
            <a:ext cx="6096000" cy="461665"/>
          </a:xfrm>
          <a:prstGeom prst="rect">
            <a:avLst/>
          </a:prstGeom>
          <a:noFill/>
        </p:spPr>
        <p:txBody>
          <a:bodyPr wrap="square">
            <a:spAutoFit/>
          </a:bodyPr>
          <a:lstStyle/>
          <a:p>
            <a:pPr lvl="0">
              <a:spcBef>
                <a:spcPts val="3200"/>
              </a:spcBef>
            </a:pPr>
            <a:r>
              <a:rPr lang="en-US" sz="2400" b="1">
                <a:latin typeface="Source Sans Pro Black" panose="020B0503030403020204" pitchFamily="34" charset="0"/>
              </a:rPr>
              <a:t>Upcoming GE-focused TEP Events</a:t>
            </a:r>
          </a:p>
        </p:txBody>
      </p:sp>
      <p:graphicFrame>
        <p:nvGraphicFramePr>
          <p:cNvPr id="15" name="Table 14">
            <a:extLst>
              <a:ext uri="{FF2B5EF4-FFF2-40B4-BE49-F238E27FC236}">
                <a16:creationId xmlns:a16="http://schemas.microsoft.com/office/drawing/2014/main" id="{AC61257B-204E-8D57-5384-B682B3B23840}"/>
              </a:ext>
            </a:extLst>
          </p:cNvPr>
          <p:cNvGraphicFramePr>
            <a:graphicFrameLocks noGrp="1"/>
          </p:cNvGraphicFramePr>
          <p:nvPr>
            <p:extLst>
              <p:ext uri="{D42A27DB-BD31-4B8C-83A1-F6EECF244321}">
                <p14:modId xmlns:p14="http://schemas.microsoft.com/office/powerpoint/2010/main" val="2926956968"/>
              </p:ext>
            </p:extLst>
          </p:nvPr>
        </p:nvGraphicFramePr>
        <p:xfrm>
          <a:off x="724847" y="3649022"/>
          <a:ext cx="10756398" cy="2965365"/>
        </p:xfrm>
        <a:graphic>
          <a:graphicData uri="http://schemas.openxmlformats.org/drawingml/2006/table">
            <a:tbl>
              <a:tblPr firstRow="1" firstCol="1" bandRow="1">
                <a:tableStyleId>{FABFCF23-3B69-468F-B69F-88F6DE6A72F2}</a:tableStyleId>
              </a:tblPr>
              <a:tblGrid>
                <a:gridCol w="2793053">
                  <a:extLst>
                    <a:ext uri="{9D8B030D-6E8A-4147-A177-3AD203B41FA5}">
                      <a16:colId xmlns:a16="http://schemas.microsoft.com/office/drawing/2014/main" val="1077624734"/>
                    </a:ext>
                  </a:extLst>
                </a:gridCol>
                <a:gridCol w="5403362">
                  <a:extLst>
                    <a:ext uri="{9D8B030D-6E8A-4147-A177-3AD203B41FA5}">
                      <a16:colId xmlns:a16="http://schemas.microsoft.com/office/drawing/2014/main" val="2236553551"/>
                    </a:ext>
                  </a:extLst>
                </a:gridCol>
                <a:gridCol w="2559983">
                  <a:extLst>
                    <a:ext uri="{9D8B030D-6E8A-4147-A177-3AD203B41FA5}">
                      <a16:colId xmlns:a16="http://schemas.microsoft.com/office/drawing/2014/main" val="2737417299"/>
                    </a:ext>
                  </a:extLst>
                </a:gridCol>
              </a:tblGrid>
              <a:tr h="405045">
                <a:tc>
                  <a:txBody>
                    <a:bodyPr/>
                    <a:lstStyle/>
                    <a:p>
                      <a:r>
                        <a:rPr lang="en-US" sz="2000" b="1">
                          <a:latin typeface="Source Sans Pro" panose="020B0503030403020204" pitchFamily="34" charset="0"/>
                        </a:rPr>
                        <a:t>Workshop</a:t>
                      </a:r>
                    </a:p>
                  </a:txBody>
                  <a:tcPr/>
                </a:tc>
                <a:tc>
                  <a:txBody>
                    <a:bodyPr/>
                    <a:lstStyle/>
                    <a:p>
                      <a:r>
                        <a:rPr lang="en-US" sz="2000" b="1">
                          <a:latin typeface="Source Sans Pro" panose="020B0503030403020204" pitchFamily="34" charset="0"/>
                        </a:rPr>
                        <a:t>Description</a:t>
                      </a:r>
                    </a:p>
                  </a:txBody>
                  <a:tcPr/>
                </a:tc>
                <a:tc>
                  <a:txBody>
                    <a:bodyPr/>
                    <a:lstStyle/>
                    <a:p>
                      <a:r>
                        <a:rPr lang="en-US" sz="2000" b="1">
                          <a:latin typeface="Source Sans Pro" panose="020B0503030403020204" pitchFamily="34" charset="0"/>
                        </a:rPr>
                        <a:t>Time &amp; Location</a:t>
                      </a:r>
                    </a:p>
                  </a:txBody>
                  <a:tcPr/>
                </a:tc>
                <a:extLst>
                  <a:ext uri="{0D108BD9-81ED-4DB2-BD59-A6C34878D82A}">
                    <a16:rowId xmlns:a16="http://schemas.microsoft.com/office/drawing/2014/main" val="4045806879"/>
                  </a:ext>
                </a:extLst>
              </a:tr>
              <a:tr h="630259">
                <a:tc>
                  <a:txBody>
                    <a:bodyPr/>
                    <a:lstStyle/>
                    <a:p>
                      <a:r>
                        <a:rPr lang="en-US" sz="1800" dirty="0">
                          <a:latin typeface="Source Sans Pro" panose="020B0503030403020204" pitchFamily="34" charset="0"/>
                        </a:rPr>
                        <a:t>GTI Meet &amp; Greet</a:t>
                      </a:r>
                    </a:p>
                  </a:txBody>
                  <a:tcPr/>
                </a:tc>
                <a:tc>
                  <a:txBody>
                    <a:bodyPr/>
                    <a:lstStyle/>
                    <a:p>
                      <a:r>
                        <a:rPr lang="en-US" sz="1800" dirty="0">
                          <a:latin typeface="Source Sans Pro" panose="020B0503030403020204" pitchFamily="34" charset="0"/>
                        </a:rPr>
                        <a:t>Meet other GEs and learn about our teaching certificate program: the Graduate Teaching Initiative.</a:t>
                      </a:r>
                    </a:p>
                  </a:txBody>
                  <a:tcPr/>
                </a:tc>
                <a:tc>
                  <a:txBody>
                    <a:bodyPr/>
                    <a:lstStyle/>
                    <a:p>
                      <a:r>
                        <a:rPr lang="en-US" sz="1800" b="1" dirty="0">
                          <a:latin typeface="Source Sans Pro" panose="020B0503030403020204" pitchFamily="34" charset="0"/>
                        </a:rPr>
                        <a:t>Mon Oct 6,  10:00am</a:t>
                      </a:r>
                      <a:br>
                        <a:rPr lang="en-US" sz="1800" b="1" dirty="0">
                          <a:latin typeface="Source Sans Pro" panose="020B0503030403020204" pitchFamily="34" charset="0"/>
                        </a:rPr>
                      </a:br>
                      <a:r>
                        <a:rPr lang="en-US" sz="1800" b="0" dirty="0">
                          <a:latin typeface="Source Sans Pro" panose="020B0503030403020204" pitchFamily="34" charset="0"/>
                        </a:rPr>
                        <a:t>Knight Lib Dream Lab</a:t>
                      </a:r>
                    </a:p>
                  </a:txBody>
                  <a:tcPr/>
                </a:tc>
                <a:extLst>
                  <a:ext uri="{0D108BD9-81ED-4DB2-BD59-A6C34878D82A}">
                    <a16:rowId xmlns:a16="http://schemas.microsoft.com/office/drawing/2014/main" val="535946238"/>
                  </a:ext>
                </a:extLst>
              </a:tr>
              <a:tr h="630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Source Sans Pro" panose="020B0503030403020204" pitchFamily="34" charset="0"/>
                        </a:rPr>
                        <a:t>Grading with Canvas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ource Sans Pro" panose="020B0503030403020204" pitchFamily="34" charset="0"/>
                        </a:rPr>
                        <a:t>Learn more about Canvas’s SpeedGrader. Practice using it in our closed Grading Practice Sandbox.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Source Sans Pro" panose="020B0503030403020204" pitchFamily="34" charset="0"/>
                        </a:rPr>
                        <a:t>Wed Oct 8, 11am</a:t>
                      </a:r>
                      <a:br>
                        <a:rPr lang="en-US" sz="1800" dirty="0">
                          <a:latin typeface="Source Sans Pro" panose="020B0503030403020204" pitchFamily="34" charset="0"/>
                        </a:rPr>
                      </a:br>
                      <a:r>
                        <a:rPr lang="en-US" sz="1800" b="0" dirty="0">
                          <a:latin typeface="Source Sans Pro" panose="020B0503030403020204" pitchFamily="34" charset="0"/>
                        </a:rPr>
                        <a:t>Knight Lib Dream Lab</a:t>
                      </a:r>
                    </a:p>
                  </a:txBody>
                  <a:tcPr/>
                </a:tc>
                <a:extLst>
                  <a:ext uri="{0D108BD9-81ED-4DB2-BD59-A6C34878D82A}">
                    <a16:rowId xmlns:a16="http://schemas.microsoft.com/office/drawing/2014/main" val="3633535702"/>
                  </a:ext>
                </a:extLst>
              </a:tr>
              <a:tr h="630259">
                <a:tc>
                  <a:txBody>
                    <a:bodyPr/>
                    <a:lstStyle/>
                    <a:p>
                      <a:r>
                        <a:rPr lang="en-US" sz="1800" dirty="0">
                          <a:latin typeface="Source Sans Pro" panose="020B0503030403020204" pitchFamily="34" charset="0"/>
                        </a:rPr>
                        <a:t>International GE Success: </a:t>
                      </a:r>
                      <a:r>
                        <a:rPr lang="en-US" sz="1500" b="1" i="0" kern="1200" dirty="0">
                          <a:solidFill>
                            <a:schemeClr val="dk1"/>
                          </a:solidFill>
                          <a:effectLst/>
                          <a:latin typeface="Source Sans Pro" panose="020B0503030403020204" pitchFamily="34" charset="0"/>
                          <a:ea typeface="+mn-ea"/>
                          <a:cs typeface="+mn-cs"/>
                        </a:rPr>
                        <a:t>Thriving in the U.S. Classroom</a:t>
                      </a:r>
                      <a:endParaRPr lang="en-US" sz="1500" dirty="0">
                        <a:latin typeface="Source Sans Pro" panose="020B0503030403020204" pitchFamily="34" charset="0"/>
                      </a:endParaRPr>
                    </a:p>
                  </a:txBody>
                  <a:tcPr/>
                </a:tc>
                <a:tc>
                  <a:txBody>
                    <a:bodyPr/>
                    <a:lstStyle/>
                    <a:p>
                      <a:r>
                        <a:rPr lang="en-US" sz="1800" dirty="0">
                          <a:latin typeface="Source Sans Pro" panose="020B0503030403020204" pitchFamily="34" charset="0"/>
                        </a:rPr>
                        <a:t>Build community and share ways to navigate teaching challenges in the US with confidence and care. </a:t>
                      </a:r>
                    </a:p>
                  </a:txBody>
                  <a:tcPr/>
                </a:tc>
                <a:tc>
                  <a:txBody>
                    <a:bodyPr/>
                    <a:lstStyle/>
                    <a:p>
                      <a:r>
                        <a:rPr lang="en-US" sz="1800" b="1" dirty="0">
                          <a:latin typeface="Source Sans Pro" panose="020B0503030403020204" pitchFamily="34" charset="0"/>
                        </a:rPr>
                        <a:t>Thurs Oct 9, 11am</a:t>
                      </a:r>
                    </a:p>
                    <a:p>
                      <a:r>
                        <a:rPr lang="en-US" sz="1800" i="0" dirty="0">
                          <a:latin typeface="Source Sans Pro" panose="020B0503030403020204" pitchFamily="34" charset="0"/>
                        </a:rPr>
                        <a:t>EMU Diamond Lake Rm</a:t>
                      </a:r>
                    </a:p>
                  </a:txBody>
                  <a:tcPr/>
                </a:tc>
                <a:extLst>
                  <a:ext uri="{0D108BD9-81ED-4DB2-BD59-A6C34878D82A}">
                    <a16:rowId xmlns:a16="http://schemas.microsoft.com/office/drawing/2014/main" val="2461531771"/>
                  </a:ext>
                </a:extLst>
              </a:tr>
              <a:tr h="630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Source Sans Pro" panose="020B0503030403020204" pitchFamily="34" charset="0"/>
                        </a:rPr>
                        <a:t>Efficient Grading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ource Sans Pro" panose="020B0503030403020204" pitchFamily="34" charset="0"/>
                        </a:rPr>
                        <a:t>Discuss tips for getting through that stack of exams, homework, lab reports, or assignments quickly.</a:t>
                      </a:r>
                    </a:p>
                  </a:txBody>
                  <a:tcPr/>
                </a:tc>
                <a:tc>
                  <a:txBody>
                    <a:bodyPr/>
                    <a:lstStyle/>
                    <a:p>
                      <a:r>
                        <a:rPr lang="en-US" sz="1800" b="1" dirty="0">
                          <a:latin typeface="Source Sans Pro" panose="020B0503030403020204" pitchFamily="34" charset="0"/>
                        </a:rPr>
                        <a:t>Wed Oct 15, 10am</a:t>
                      </a:r>
                    </a:p>
                    <a:p>
                      <a:r>
                        <a:rPr lang="en-US" sz="1800" dirty="0">
                          <a:latin typeface="Source Sans Pro" panose="020B0503030403020204" pitchFamily="34" charset="0"/>
                        </a:rPr>
                        <a:t>Zoom!</a:t>
                      </a:r>
                    </a:p>
                  </a:txBody>
                  <a:tcPr/>
                </a:tc>
                <a:extLst>
                  <a:ext uri="{0D108BD9-81ED-4DB2-BD59-A6C34878D82A}">
                    <a16:rowId xmlns:a16="http://schemas.microsoft.com/office/drawing/2014/main" val="3588318901"/>
                  </a:ext>
                </a:extLst>
              </a:tr>
            </a:tbl>
          </a:graphicData>
        </a:graphic>
      </p:graphicFrame>
    </p:spTree>
    <p:extLst>
      <p:ext uri="{BB962C8B-B14F-4D97-AF65-F5344CB8AC3E}">
        <p14:creationId xmlns:p14="http://schemas.microsoft.com/office/powerpoint/2010/main" val="26243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B687C-85E7-D755-63E6-1BFC9F481F4A}"/>
              </a:ext>
            </a:extLst>
          </p:cNvPr>
          <p:cNvSpPr>
            <a:spLocks noGrp="1"/>
          </p:cNvSpPr>
          <p:nvPr>
            <p:ph type="ctrTitle"/>
          </p:nvPr>
        </p:nvSpPr>
        <p:spPr/>
        <p:txBody>
          <a:bodyPr/>
          <a:lstStyle/>
          <a:p>
            <a:r>
              <a:rPr lang="en-US"/>
              <a:t>Next Steps</a:t>
            </a:r>
          </a:p>
        </p:txBody>
      </p:sp>
      <p:sp>
        <p:nvSpPr>
          <p:cNvPr id="3" name="Text Placeholder 2">
            <a:extLst>
              <a:ext uri="{FF2B5EF4-FFF2-40B4-BE49-F238E27FC236}">
                <a16:creationId xmlns:a16="http://schemas.microsoft.com/office/drawing/2014/main" id="{284E93AA-23C5-DD3E-C8B8-F9E2998BBC4D}"/>
              </a:ext>
            </a:extLst>
          </p:cNvPr>
          <p:cNvSpPr>
            <a:spLocks noGrp="1"/>
          </p:cNvSpPr>
          <p:nvPr>
            <p:ph type="body" sz="quarter" idx="11"/>
          </p:nvPr>
        </p:nvSpPr>
        <p:spPr/>
        <p:txBody>
          <a:bodyPr anchor="t"/>
          <a:lstStyle/>
          <a:p>
            <a:pPr algn="ctr"/>
            <a:r>
              <a:rPr lang="en-US"/>
              <a:t>Supporting Your Professional </a:t>
            </a:r>
            <a:br>
              <a:rPr lang="en-US"/>
            </a:br>
            <a:r>
              <a:rPr lang="en-US"/>
              <a:t>Teaching Development</a:t>
            </a:r>
          </a:p>
        </p:txBody>
      </p:sp>
      <p:sp>
        <p:nvSpPr>
          <p:cNvPr id="4" name="Text Placeholder 3">
            <a:extLst>
              <a:ext uri="{FF2B5EF4-FFF2-40B4-BE49-F238E27FC236}">
                <a16:creationId xmlns:a16="http://schemas.microsoft.com/office/drawing/2014/main" id="{7C8DF1E6-8D0E-D013-BCC9-9814DB2E9EC3}"/>
              </a:ext>
            </a:extLst>
          </p:cNvPr>
          <p:cNvSpPr>
            <a:spLocks noGrp="1"/>
          </p:cNvSpPr>
          <p:nvPr>
            <p:ph type="body" sz="quarter" idx="10"/>
          </p:nvPr>
        </p:nvSpPr>
        <p:spPr>
          <a:xfrm>
            <a:off x="6105144" y="2523018"/>
            <a:ext cx="5667756" cy="3558722"/>
          </a:xfrm>
        </p:spPr>
        <p:txBody>
          <a:bodyPr>
            <a:normAutofit/>
          </a:bodyPr>
          <a:lstStyle/>
          <a:p>
            <a:pPr defTabSz="503975">
              <a:spcBef>
                <a:spcPts val="1600"/>
              </a:spcBef>
              <a:spcAft>
                <a:spcPts val="0"/>
              </a:spcAft>
              <a:buClrTx/>
              <a:defRPr/>
            </a:pPr>
            <a:r>
              <a:rPr lang="en-US"/>
              <a:t>Attend a TEP teaching </a:t>
            </a:r>
            <a:r>
              <a:rPr lang="en-US" b="1"/>
              <a:t>workshop or request a consultation - </a:t>
            </a:r>
            <a:r>
              <a:rPr lang="en-US" b="1" err="1">
                <a:hlinkClick r:id="rId2"/>
              </a:rPr>
              <a:t>teaching.uoregon.edu</a:t>
            </a:r>
            <a:endParaRPr lang="en-US" b="1"/>
          </a:p>
          <a:p>
            <a:pPr defTabSz="503975">
              <a:spcBef>
                <a:spcPts val="1600"/>
              </a:spcBef>
              <a:spcAft>
                <a:spcPts val="0"/>
              </a:spcAft>
              <a:buClrTx/>
              <a:defRPr/>
            </a:pPr>
            <a:r>
              <a:rPr lang="en-US"/>
              <a:t>Join the TEP </a:t>
            </a:r>
            <a:r>
              <a:rPr lang="en-US" b="1"/>
              <a:t>Graduate Teaching Initiative</a:t>
            </a:r>
            <a:endParaRPr lang="en-US"/>
          </a:p>
          <a:p>
            <a:pPr defTabSz="503975">
              <a:spcBef>
                <a:spcPts val="1600"/>
              </a:spcBef>
              <a:spcAft>
                <a:spcPts val="0"/>
              </a:spcAft>
              <a:buClrTx/>
              <a:defRPr/>
            </a:pPr>
            <a:r>
              <a:rPr lang="en-US"/>
              <a:t>Participate in the </a:t>
            </a:r>
            <a:r>
              <a:rPr lang="en-US" b="1"/>
              <a:t>Science Teaching Journal Club </a:t>
            </a:r>
          </a:p>
          <a:p>
            <a:pPr marL="548640" indent="-274320" defTabSz="503975">
              <a:spcBef>
                <a:spcPts val="0"/>
              </a:spcBef>
              <a:spcAft>
                <a:spcPts val="0"/>
              </a:spcAft>
              <a:buClrTx/>
              <a:buFont typeface="Arial" panose="020B0604020202020204" pitchFamily="34" charset="0"/>
              <a:buChar char="•"/>
              <a:defRPr/>
            </a:pPr>
            <a:r>
              <a:rPr lang="en-US"/>
              <a:t>9:00 am Thursdays, LISB 217 or </a:t>
            </a:r>
            <a:br>
              <a:rPr lang="en-US"/>
            </a:br>
            <a:r>
              <a:rPr lang="en-US"/>
              <a:t>via Zoom ID 369 256 082</a:t>
            </a:r>
          </a:p>
          <a:p>
            <a:pPr defTabSz="503975">
              <a:spcBef>
                <a:spcPts val="1600"/>
              </a:spcBef>
              <a:spcAft>
                <a:spcPts val="0"/>
              </a:spcAft>
              <a:buClrTx/>
              <a:defRPr/>
            </a:pPr>
            <a:r>
              <a:rPr lang="en-US"/>
              <a:t>Aim for the </a:t>
            </a:r>
            <a:r>
              <a:rPr lang="en-US" b="1"/>
              <a:t>Kimble First-Year Teaching Award</a:t>
            </a:r>
          </a:p>
        </p:txBody>
      </p:sp>
      <p:pic>
        <p:nvPicPr>
          <p:cNvPr id="6" name="Picture Placeholder 5">
            <a:extLst>
              <a:ext uri="{FF2B5EF4-FFF2-40B4-BE49-F238E27FC236}">
                <a16:creationId xmlns:a16="http://schemas.microsoft.com/office/drawing/2014/main" id="{E6029D41-0F6A-ABDC-56C0-221C1764F683}"/>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a:stretch>
            <a:fillRect/>
          </a:stretch>
        </p:blipFill>
        <p:spPr>
          <a:xfrm>
            <a:off x="734787" y="736387"/>
            <a:ext cx="4751426" cy="5345354"/>
          </a:xfrm>
          <a:custGeom>
            <a:avLst/>
            <a:gdLst>
              <a:gd name="connsiteX0" fmla="*/ 592165 w 4751426"/>
              <a:gd name="connsiteY0" fmla="*/ 0 h 5345354"/>
              <a:gd name="connsiteX1" fmla="*/ 4751426 w 4751426"/>
              <a:gd name="connsiteY1" fmla="*/ 0 h 5345354"/>
              <a:gd name="connsiteX2" fmla="*/ 4751426 w 4751426"/>
              <a:gd name="connsiteY2" fmla="*/ 4751426 h 5345354"/>
              <a:gd name="connsiteX3" fmla="*/ 4157498 w 4751426"/>
              <a:gd name="connsiteY3" fmla="*/ 5345354 h 5345354"/>
              <a:gd name="connsiteX4" fmla="*/ 0 w 4751426"/>
              <a:gd name="connsiteY4" fmla="*/ 5345354 h 5345354"/>
              <a:gd name="connsiteX5" fmla="*/ 0 w 4751426"/>
              <a:gd name="connsiteY5" fmla="*/ 592165 h 534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1426" h="5345354">
                <a:moveTo>
                  <a:pt x="592165" y="0"/>
                </a:moveTo>
                <a:lnTo>
                  <a:pt x="4751426" y="0"/>
                </a:lnTo>
                <a:lnTo>
                  <a:pt x="4751426" y="4751426"/>
                </a:lnTo>
                <a:lnTo>
                  <a:pt x="4157498" y="5345354"/>
                </a:lnTo>
                <a:lnTo>
                  <a:pt x="0" y="5345354"/>
                </a:lnTo>
                <a:lnTo>
                  <a:pt x="0" y="592165"/>
                </a:lnTo>
                <a:close/>
              </a:path>
            </a:pathLst>
          </a:custGeom>
        </p:spPr>
      </p:pic>
    </p:spTree>
    <p:extLst>
      <p:ext uri="{BB962C8B-B14F-4D97-AF65-F5344CB8AC3E}">
        <p14:creationId xmlns:p14="http://schemas.microsoft.com/office/powerpoint/2010/main" val="142315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D43B-57C0-D484-081C-98246DC8D53D}"/>
              </a:ext>
            </a:extLst>
          </p:cNvPr>
          <p:cNvSpPr>
            <a:spLocks noGrp="1"/>
          </p:cNvSpPr>
          <p:nvPr>
            <p:ph type="ctrTitle"/>
          </p:nvPr>
        </p:nvSpPr>
        <p:spPr/>
        <p:txBody>
          <a:bodyPr/>
          <a:lstStyle/>
          <a:p>
            <a:r>
              <a:rPr lang="en-US"/>
              <a:t>Wrapping Up</a:t>
            </a:r>
          </a:p>
        </p:txBody>
      </p:sp>
      <p:sp>
        <p:nvSpPr>
          <p:cNvPr id="3" name="Text Placeholder 2">
            <a:extLst>
              <a:ext uri="{FF2B5EF4-FFF2-40B4-BE49-F238E27FC236}">
                <a16:creationId xmlns:a16="http://schemas.microsoft.com/office/drawing/2014/main" id="{4C614ACD-B9C8-9764-DDA4-72640B1077A4}"/>
              </a:ext>
            </a:extLst>
          </p:cNvPr>
          <p:cNvSpPr>
            <a:spLocks noGrp="1"/>
          </p:cNvSpPr>
          <p:nvPr>
            <p:ph type="body" sz="quarter" idx="11"/>
          </p:nvPr>
        </p:nvSpPr>
        <p:spPr/>
        <p:txBody>
          <a:bodyPr/>
          <a:lstStyle/>
          <a:p>
            <a:r>
              <a:rPr lang="en-US" sz="2300"/>
              <a:t>Please sign in if you haven’t already:</a:t>
            </a:r>
          </a:p>
        </p:txBody>
      </p:sp>
      <p:sp>
        <p:nvSpPr>
          <p:cNvPr id="4" name="Text Placeholder 3">
            <a:extLst>
              <a:ext uri="{FF2B5EF4-FFF2-40B4-BE49-F238E27FC236}">
                <a16:creationId xmlns:a16="http://schemas.microsoft.com/office/drawing/2014/main" id="{15C2645E-A421-CFBE-98B5-7EF435AF38A9}"/>
              </a:ext>
            </a:extLst>
          </p:cNvPr>
          <p:cNvSpPr>
            <a:spLocks noGrp="1"/>
          </p:cNvSpPr>
          <p:nvPr>
            <p:ph type="body" sz="quarter" idx="10"/>
          </p:nvPr>
        </p:nvSpPr>
        <p:spPr/>
        <p:txBody>
          <a:bodyPr/>
          <a:lstStyle/>
          <a:p>
            <a:r>
              <a:rPr lang="en-US" dirty="0"/>
              <a:t>https://</a:t>
            </a:r>
            <a:r>
              <a:rPr lang="en-US" dirty="0" err="1"/>
              <a:t>forms.office.com</a:t>
            </a:r>
            <a:r>
              <a:rPr lang="en-US" dirty="0"/>
              <a:t>/r/cGU76ACH6i</a:t>
            </a:r>
          </a:p>
        </p:txBody>
      </p:sp>
      <p:sp>
        <p:nvSpPr>
          <p:cNvPr id="7" name="TextBox 6">
            <a:extLst>
              <a:ext uri="{FF2B5EF4-FFF2-40B4-BE49-F238E27FC236}">
                <a16:creationId xmlns:a16="http://schemas.microsoft.com/office/drawing/2014/main" id="{075F075E-8428-4AAD-BDB4-351329C0E6AE}"/>
              </a:ext>
            </a:extLst>
          </p:cNvPr>
          <p:cNvSpPr txBox="1"/>
          <p:nvPr/>
        </p:nvSpPr>
        <p:spPr>
          <a:xfrm>
            <a:off x="8462926" y="3969152"/>
            <a:ext cx="2262851" cy="369332"/>
          </a:xfrm>
          <a:prstGeom prst="rect">
            <a:avLst/>
          </a:prstGeom>
          <a:noFill/>
        </p:spPr>
        <p:txBody>
          <a:bodyPr wrap="square" rtlCol="0">
            <a:spAutoFit/>
          </a:bodyPr>
          <a:lstStyle/>
          <a:p>
            <a:pPr algn="r"/>
            <a:r>
              <a:rPr lang="en-US">
                <a:solidFill>
                  <a:srgbClr val="FF5F16"/>
                </a:solidFill>
                <a:latin typeface="Source Sans Pro" panose="020B0503030403020204" pitchFamily="34" charset="0"/>
              </a:rPr>
              <a:t>Exit Ticket</a:t>
            </a:r>
          </a:p>
        </p:txBody>
      </p:sp>
      <p:sp>
        <p:nvSpPr>
          <p:cNvPr id="5" name="Text Placeholder 4">
            <a:extLst>
              <a:ext uri="{FF2B5EF4-FFF2-40B4-BE49-F238E27FC236}">
                <a16:creationId xmlns:a16="http://schemas.microsoft.com/office/drawing/2014/main" id="{D7F29AA6-E72D-00E5-3961-0A508615282D}"/>
              </a:ext>
            </a:extLst>
          </p:cNvPr>
          <p:cNvSpPr>
            <a:spLocks noGrp="1"/>
          </p:cNvSpPr>
          <p:nvPr>
            <p:ph type="body" sz="quarter" idx="13"/>
          </p:nvPr>
        </p:nvSpPr>
        <p:spPr/>
        <p:txBody>
          <a:bodyPr/>
          <a:lstStyle/>
          <a:p>
            <a:r>
              <a:rPr lang="en-US" sz="2300"/>
              <a:t>Please complete our feedback survey:</a:t>
            </a:r>
          </a:p>
        </p:txBody>
      </p:sp>
      <p:sp>
        <p:nvSpPr>
          <p:cNvPr id="6" name="Text Placeholder 5">
            <a:extLst>
              <a:ext uri="{FF2B5EF4-FFF2-40B4-BE49-F238E27FC236}">
                <a16:creationId xmlns:a16="http://schemas.microsoft.com/office/drawing/2014/main" id="{B8E05C9B-C534-54BD-2BDC-52A04554099B}"/>
              </a:ext>
            </a:extLst>
          </p:cNvPr>
          <p:cNvSpPr>
            <a:spLocks noGrp="1"/>
          </p:cNvSpPr>
          <p:nvPr>
            <p:ph type="body" sz="quarter" idx="12"/>
          </p:nvPr>
        </p:nvSpPr>
        <p:spPr/>
        <p:txBody>
          <a:bodyPr/>
          <a:lstStyle/>
          <a:p>
            <a:pPr algn="ctr"/>
            <a:endParaRPr lang="en-US" dirty="0"/>
          </a:p>
          <a:p>
            <a:pPr algn="ctr"/>
            <a:r>
              <a:rPr lang="en-US" dirty="0"/>
              <a:t>On the last page of your packet, please </a:t>
            </a:r>
            <a:br>
              <a:rPr lang="en-US" dirty="0"/>
            </a:br>
            <a:r>
              <a:rPr lang="en-US" dirty="0"/>
              <a:t>tear off the bottom half, complete it, </a:t>
            </a:r>
            <a:br>
              <a:rPr lang="en-US" dirty="0"/>
            </a:br>
            <a:r>
              <a:rPr lang="en-US" dirty="0"/>
              <a:t>and turn it in before you leave!</a:t>
            </a:r>
          </a:p>
        </p:txBody>
      </p:sp>
      <p:pic>
        <p:nvPicPr>
          <p:cNvPr id="8" name="Picture 7">
            <a:extLst>
              <a:ext uri="{FF2B5EF4-FFF2-40B4-BE49-F238E27FC236}">
                <a16:creationId xmlns:a16="http://schemas.microsoft.com/office/drawing/2014/main" id="{D5E60FB8-DC4A-8480-CBC3-E1A097CBCEC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34623" y="3811231"/>
            <a:ext cx="521565" cy="521565"/>
          </a:xfrm>
          <a:prstGeom prst="rect">
            <a:avLst/>
          </a:prstGeom>
        </p:spPr>
      </p:pic>
      <p:pic>
        <p:nvPicPr>
          <p:cNvPr id="10" name="Picture 9">
            <a:extLst>
              <a:ext uri="{FF2B5EF4-FFF2-40B4-BE49-F238E27FC236}">
                <a16:creationId xmlns:a16="http://schemas.microsoft.com/office/drawing/2014/main" id="{4B1A3F6C-CA28-4C82-E217-E2823EF0B709}"/>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466223" y="2885652"/>
            <a:ext cx="3513209" cy="3526632"/>
          </a:xfrm>
          <a:prstGeom prst="rect">
            <a:avLst/>
          </a:prstGeom>
        </p:spPr>
      </p:pic>
    </p:spTree>
    <p:extLst>
      <p:ext uri="{BB962C8B-B14F-4D97-AF65-F5344CB8AC3E}">
        <p14:creationId xmlns:p14="http://schemas.microsoft.com/office/powerpoint/2010/main" val="28491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6DA8-BED4-2A40-E87E-EFE5B88A9A23}"/>
              </a:ext>
            </a:extLst>
          </p:cNvPr>
          <p:cNvSpPr>
            <a:spLocks noGrp="1"/>
          </p:cNvSpPr>
          <p:nvPr>
            <p:ph type="title" idx="4294967295"/>
          </p:nvPr>
        </p:nvSpPr>
        <p:spPr>
          <a:xfrm>
            <a:off x="0" y="-1325563"/>
            <a:ext cx="12192000" cy="815975"/>
          </a:xfrm>
          <a:prstGeom prst="rect">
            <a:avLst/>
          </a:prstGeom>
        </p:spPr>
        <p:txBody>
          <a:bodyPr anchor="b"/>
          <a:lstStyle/>
          <a:p>
            <a:pPr algn="ctr"/>
            <a:r>
              <a:rPr lang="en-US" sz="1800"/>
              <a:t>Closing Slide with the University of Oregon Logo</a:t>
            </a:r>
          </a:p>
        </p:txBody>
      </p:sp>
    </p:spTree>
    <p:extLst>
      <p:ext uri="{BB962C8B-B14F-4D97-AF65-F5344CB8AC3E}">
        <p14:creationId xmlns:p14="http://schemas.microsoft.com/office/powerpoint/2010/main" val="428834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25DF-F6C8-2AD1-3962-DC9A17750A5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2C327B-E433-F387-E8E2-0D15FEE4DB12}"/>
              </a:ext>
            </a:extLst>
          </p:cNvPr>
          <p:cNvSpPr>
            <a:spLocks noGrp="1"/>
          </p:cNvSpPr>
          <p:nvPr>
            <p:ph type="ctrTitle"/>
          </p:nvPr>
        </p:nvSpPr>
        <p:spPr/>
        <p:txBody>
          <a:bodyPr anchor="ctr"/>
          <a:lstStyle/>
          <a:p>
            <a:r>
              <a:rPr lang="en-US"/>
              <a:t>Getting to Know You</a:t>
            </a:r>
          </a:p>
        </p:txBody>
      </p:sp>
      <p:sp>
        <p:nvSpPr>
          <p:cNvPr id="13" name="TextBox 12">
            <a:extLst>
              <a:ext uri="{FF2B5EF4-FFF2-40B4-BE49-F238E27FC236}">
                <a16:creationId xmlns:a16="http://schemas.microsoft.com/office/drawing/2014/main" id="{D8AE386A-7598-AA06-7B02-38F3DC9CF156}"/>
              </a:ext>
            </a:extLst>
          </p:cNvPr>
          <p:cNvSpPr txBox="1"/>
          <p:nvPr/>
        </p:nvSpPr>
        <p:spPr>
          <a:xfrm>
            <a:off x="8772395" y="5913890"/>
            <a:ext cx="2304256" cy="369332"/>
          </a:xfrm>
          <a:prstGeom prst="rect">
            <a:avLst/>
          </a:prstGeom>
          <a:noFill/>
        </p:spPr>
        <p:txBody>
          <a:bodyPr wrap="square" rtlCol="0">
            <a:spAutoFit/>
          </a:bodyPr>
          <a:lstStyle/>
          <a:p>
            <a:pPr algn="r"/>
            <a:r>
              <a:rPr lang="en-US">
                <a:solidFill>
                  <a:srgbClr val="FF5F16"/>
                </a:solidFill>
                <a:latin typeface="Source Sans Pro" panose="020B0503030403020204" pitchFamily="34" charset="0"/>
              </a:rPr>
              <a:t>Icebreaker</a:t>
            </a:r>
          </a:p>
        </p:txBody>
      </p:sp>
      <p:sp>
        <p:nvSpPr>
          <p:cNvPr id="9" name="Text Placeholder 8">
            <a:extLst>
              <a:ext uri="{FF2B5EF4-FFF2-40B4-BE49-F238E27FC236}">
                <a16:creationId xmlns:a16="http://schemas.microsoft.com/office/drawing/2014/main" id="{4A2334A0-8290-7D15-CBEC-70D6F772B5A7}"/>
              </a:ext>
            </a:extLst>
          </p:cNvPr>
          <p:cNvSpPr>
            <a:spLocks noGrp="1"/>
          </p:cNvSpPr>
          <p:nvPr>
            <p:ph type="body" sz="quarter" idx="11"/>
          </p:nvPr>
        </p:nvSpPr>
        <p:spPr/>
        <p:txBody>
          <a:bodyPr/>
          <a:lstStyle/>
          <a:p>
            <a:r>
              <a:rPr lang="en-US"/>
              <a:t>Talk with a few neighbors (who you don’t already know)…</a:t>
            </a:r>
          </a:p>
        </p:txBody>
      </p:sp>
      <p:sp>
        <p:nvSpPr>
          <p:cNvPr id="8" name="Text Placeholder 7">
            <a:extLst>
              <a:ext uri="{FF2B5EF4-FFF2-40B4-BE49-F238E27FC236}">
                <a16:creationId xmlns:a16="http://schemas.microsoft.com/office/drawing/2014/main" id="{0F9EF38A-FFEA-335B-1593-7A4AB9967284}"/>
              </a:ext>
            </a:extLst>
          </p:cNvPr>
          <p:cNvSpPr>
            <a:spLocks noGrp="1"/>
          </p:cNvSpPr>
          <p:nvPr>
            <p:ph type="body" sz="quarter" idx="10"/>
          </p:nvPr>
        </p:nvSpPr>
        <p:spPr/>
        <p:txBody>
          <a:bodyPr>
            <a:normAutofit/>
          </a:bodyPr>
          <a:lstStyle/>
          <a:p>
            <a:pPr marL="342900" indent="-342900">
              <a:lnSpc>
                <a:spcPct val="110000"/>
              </a:lnSpc>
              <a:spcBef>
                <a:spcPts val="0"/>
              </a:spcBef>
              <a:spcAft>
                <a:spcPts val="400"/>
              </a:spcAft>
              <a:buFont typeface="Arial" panose="020B0604020202020204" pitchFamily="34" charset="0"/>
              <a:buChar char="•"/>
            </a:pPr>
            <a:r>
              <a:rPr lang="en-US"/>
              <a:t>Name</a:t>
            </a:r>
          </a:p>
          <a:p>
            <a:pPr marL="342900" indent="-342900">
              <a:lnSpc>
                <a:spcPct val="110000"/>
              </a:lnSpc>
              <a:spcBef>
                <a:spcPts val="0"/>
              </a:spcBef>
              <a:spcAft>
                <a:spcPts val="400"/>
              </a:spcAft>
              <a:buFont typeface="Arial" panose="020B0604020202020204" pitchFamily="34" charset="0"/>
              <a:buChar char="•"/>
            </a:pPr>
            <a:r>
              <a:rPr lang="en-US"/>
              <a:t>What about UO appealed to you?</a:t>
            </a:r>
          </a:p>
          <a:p>
            <a:pPr marL="342900" indent="-342900">
              <a:lnSpc>
                <a:spcPct val="110000"/>
              </a:lnSpc>
              <a:spcBef>
                <a:spcPts val="0"/>
              </a:spcBef>
              <a:spcAft>
                <a:spcPts val="0"/>
              </a:spcAft>
              <a:buFont typeface="Arial" panose="020B0604020202020204" pitchFamily="34" charset="0"/>
              <a:buChar char="•"/>
            </a:pPr>
            <a:r>
              <a:rPr lang="en-US"/>
              <a:t>What teaching experience do you have, if any? Such as…</a:t>
            </a:r>
          </a:p>
          <a:p>
            <a:pPr marL="914400" lvl="1">
              <a:lnSpc>
                <a:spcPct val="110000"/>
              </a:lnSpc>
              <a:spcBef>
                <a:spcPts val="0"/>
              </a:spcBef>
              <a:spcAft>
                <a:spcPts val="0"/>
              </a:spcAft>
            </a:pPr>
            <a:r>
              <a:rPr lang="en-US" sz="2200"/>
              <a:t>Tutoring</a:t>
            </a:r>
          </a:p>
          <a:p>
            <a:pPr marL="914400" lvl="1">
              <a:lnSpc>
                <a:spcPct val="110000"/>
              </a:lnSpc>
              <a:spcBef>
                <a:spcPts val="0"/>
              </a:spcBef>
              <a:spcAft>
                <a:spcPts val="0"/>
              </a:spcAft>
            </a:pPr>
            <a:r>
              <a:rPr lang="en-US" sz="2200"/>
              <a:t>Learning assistant</a:t>
            </a:r>
          </a:p>
          <a:p>
            <a:pPr marL="914400" lvl="1">
              <a:lnSpc>
                <a:spcPct val="110000"/>
              </a:lnSpc>
              <a:spcBef>
                <a:spcPts val="0"/>
              </a:spcBef>
              <a:spcAft>
                <a:spcPts val="0"/>
              </a:spcAft>
            </a:pPr>
            <a:r>
              <a:rPr lang="en-US" sz="2200"/>
              <a:t>Teaching assistant</a:t>
            </a:r>
          </a:p>
          <a:p>
            <a:pPr marL="914400" lvl="1">
              <a:lnSpc>
                <a:spcPct val="110000"/>
              </a:lnSpc>
              <a:spcBef>
                <a:spcPts val="0"/>
              </a:spcBef>
              <a:spcAft>
                <a:spcPts val="0"/>
              </a:spcAft>
            </a:pPr>
            <a:r>
              <a:rPr lang="en-US" sz="2200"/>
              <a:t>Grader</a:t>
            </a:r>
          </a:p>
          <a:p>
            <a:pPr marL="914400" lvl="1">
              <a:lnSpc>
                <a:spcPct val="110000"/>
              </a:lnSpc>
              <a:spcBef>
                <a:spcPts val="0"/>
              </a:spcBef>
              <a:spcAft>
                <a:spcPts val="0"/>
              </a:spcAft>
            </a:pPr>
            <a:r>
              <a:rPr lang="en-US" sz="2200"/>
              <a:t>Lead instructor</a:t>
            </a:r>
          </a:p>
        </p:txBody>
      </p:sp>
      <p:pic>
        <p:nvPicPr>
          <p:cNvPr id="12" name="Picture 11">
            <a:extLst>
              <a:ext uri="{FF2B5EF4-FFF2-40B4-BE49-F238E27FC236}">
                <a16:creationId xmlns:a16="http://schemas.microsoft.com/office/drawing/2014/main" id="{B777E4D3-255A-7B13-2941-BD58102E9E2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85497" y="5755969"/>
            <a:ext cx="521565" cy="521565"/>
          </a:xfrm>
          <a:prstGeom prst="rect">
            <a:avLst/>
          </a:prstGeom>
        </p:spPr>
      </p:pic>
      <p:sp>
        <p:nvSpPr>
          <p:cNvPr id="17" name="Star: 10 Points 4">
            <a:extLst>
              <a:ext uri="{FF2B5EF4-FFF2-40B4-BE49-F238E27FC236}">
                <a16:creationId xmlns:a16="http://schemas.microsoft.com/office/drawing/2014/main" id="{83135CDA-2C79-6BA3-FFD2-2D9F4D67A41E}"/>
              </a:ext>
              <a:ext uri="{C183D7F6-B498-43B3-948B-1728B52AA6E4}">
                <adec:decorative xmlns:adec="http://schemas.microsoft.com/office/drawing/2017/decorative" val="1"/>
              </a:ext>
            </a:extLst>
          </p:cNvPr>
          <p:cNvSpPr/>
          <p:nvPr/>
        </p:nvSpPr>
        <p:spPr>
          <a:xfrm rot="699792">
            <a:off x="8975921" y="1640733"/>
            <a:ext cx="2348610" cy="2253395"/>
          </a:xfrm>
          <a:prstGeom prst="star10">
            <a:avLst>
              <a:gd name="adj" fmla="val 38136"/>
              <a:gd name="hf" fmla="val 105146"/>
            </a:avLst>
          </a:prstGeom>
          <a:solidFill>
            <a:srgbClr val="D26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Source Sans Pro" panose="020B0503030403020204" pitchFamily="34" charset="0"/>
              </a:rPr>
              <a:t>3 minutes</a:t>
            </a:r>
          </a:p>
        </p:txBody>
      </p:sp>
      <p:sp>
        <p:nvSpPr>
          <p:cNvPr id="19" name="TextBox 18">
            <a:extLst>
              <a:ext uri="{FF2B5EF4-FFF2-40B4-BE49-F238E27FC236}">
                <a16:creationId xmlns:a16="http://schemas.microsoft.com/office/drawing/2014/main" id="{0958A18C-2073-8DE3-1A49-F05FDE192B72}"/>
              </a:ext>
              <a:ext uri="{C183D7F6-B498-43B3-948B-1728B52AA6E4}">
                <adec:decorative xmlns:adec="http://schemas.microsoft.com/office/drawing/2017/decorative" val="1"/>
              </a:ext>
            </a:extLst>
          </p:cNvPr>
          <p:cNvSpPr txBox="1"/>
          <p:nvPr/>
        </p:nvSpPr>
        <p:spPr>
          <a:xfrm>
            <a:off x="8681820" y="4637097"/>
            <a:ext cx="2755662" cy="707886"/>
          </a:xfrm>
          <a:prstGeom prst="rect">
            <a:avLst/>
          </a:prstGeom>
          <a:noFill/>
        </p:spPr>
        <p:txBody>
          <a:bodyPr wrap="square" rtlCol="0">
            <a:spAutoFit/>
          </a:bodyPr>
          <a:lstStyle/>
          <a:p>
            <a:r>
              <a:rPr lang="en-US" sz="2000" b="1">
                <a:solidFill>
                  <a:srgbClr val="415F8E"/>
                </a:solidFill>
                <a:latin typeface="Source Sans Pro" panose="020B0503030403020204" pitchFamily="34" charset="0"/>
              </a:rPr>
              <a:t>Teaching Technique</a:t>
            </a:r>
          </a:p>
          <a:p>
            <a:r>
              <a:rPr lang="en-US" sz="2000" b="1">
                <a:solidFill>
                  <a:srgbClr val="415F8E"/>
                </a:solidFill>
                <a:latin typeface="Source Sans Pro" panose="020B0503030403020204" pitchFamily="34" charset="0"/>
              </a:rPr>
              <a:t>Toolbox</a:t>
            </a:r>
          </a:p>
        </p:txBody>
      </p:sp>
      <p:cxnSp>
        <p:nvCxnSpPr>
          <p:cNvPr id="20" name="Straight Arrow Connector 19">
            <a:extLst>
              <a:ext uri="{FF2B5EF4-FFF2-40B4-BE49-F238E27FC236}">
                <a16:creationId xmlns:a16="http://schemas.microsoft.com/office/drawing/2014/main" id="{FCDFD2BD-83CD-51B3-906A-76AE310F84B6}"/>
              </a:ext>
              <a:ext uri="{C183D7F6-B498-43B3-948B-1728B52AA6E4}">
                <adec:decorative xmlns:adec="http://schemas.microsoft.com/office/drawing/2017/decorative" val="1"/>
              </a:ext>
            </a:extLst>
          </p:cNvPr>
          <p:cNvCxnSpPr>
            <a:cxnSpLocks/>
          </p:cNvCxnSpPr>
          <p:nvPr/>
        </p:nvCxnSpPr>
        <p:spPr>
          <a:xfrm>
            <a:off x="10068369" y="5103122"/>
            <a:ext cx="946756" cy="641307"/>
          </a:xfrm>
          <a:prstGeom prst="straightConnector1">
            <a:avLst/>
          </a:prstGeom>
          <a:ln w="41275">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85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8D62A-6AA1-A45F-0290-3635BF3B5F7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F6BE523-ED3F-F223-AF97-9E01947DC2B9}"/>
              </a:ext>
            </a:extLst>
          </p:cNvPr>
          <p:cNvSpPr>
            <a:spLocks noGrp="1"/>
          </p:cNvSpPr>
          <p:nvPr>
            <p:ph type="ctrTitle"/>
          </p:nvPr>
        </p:nvSpPr>
        <p:spPr/>
        <p:txBody>
          <a:bodyPr anchor="ctr"/>
          <a:lstStyle/>
          <a:p>
            <a:r>
              <a:rPr lang="en-US"/>
              <a:t>Getting to Know Your Feelings</a:t>
            </a:r>
          </a:p>
        </p:txBody>
      </p:sp>
      <p:sp>
        <p:nvSpPr>
          <p:cNvPr id="9" name="Text Placeholder 8">
            <a:extLst>
              <a:ext uri="{FF2B5EF4-FFF2-40B4-BE49-F238E27FC236}">
                <a16:creationId xmlns:a16="http://schemas.microsoft.com/office/drawing/2014/main" id="{A28E8977-41D9-8D22-BC67-55CE5040585A}"/>
              </a:ext>
            </a:extLst>
          </p:cNvPr>
          <p:cNvSpPr>
            <a:spLocks noGrp="1"/>
          </p:cNvSpPr>
          <p:nvPr>
            <p:ph type="body" sz="quarter" idx="11"/>
          </p:nvPr>
        </p:nvSpPr>
        <p:spPr>
          <a:xfrm>
            <a:off x="742950" y="1554480"/>
            <a:ext cx="8729296" cy="521208"/>
          </a:xfrm>
        </p:spPr>
        <p:txBody>
          <a:bodyPr anchor="b"/>
          <a:lstStyle/>
          <a:p>
            <a:r>
              <a:rPr lang="en-US"/>
              <a:t>How do you feel about the prospect of teaching?</a:t>
            </a:r>
          </a:p>
        </p:txBody>
      </p:sp>
      <p:sp>
        <p:nvSpPr>
          <p:cNvPr id="13" name="TextBox 12">
            <a:extLst>
              <a:ext uri="{FF2B5EF4-FFF2-40B4-BE49-F238E27FC236}">
                <a16:creationId xmlns:a16="http://schemas.microsoft.com/office/drawing/2014/main" id="{E24DB85B-0900-5215-179D-1B7B4372FE35}"/>
              </a:ext>
            </a:extLst>
          </p:cNvPr>
          <p:cNvSpPr txBox="1"/>
          <p:nvPr/>
        </p:nvSpPr>
        <p:spPr>
          <a:xfrm>
            <a:off x="9472245" y="5913890"/>
            <a:ext cx="1604405" cy="369332"/>
          </a:xfrm>
          <a:prstGeom prst="rect">
            <a:avLst/>
          </a:prstGeom>
          <a:noFill/>
        </p:spPr>
        <p:txBody>
          <a:bodyPr wrap="square" rtlCol="0">
            <a:spAutoFit/>
          </a:bodyPr>
          <a:lstStyle/>
          <a:p>
            <a:pPr algn="r"/>
            <a:r>
              <a:rPr lang="en-US">
                <a:solidFill>
                  <a:srgbClr val="FF5F16"/>
                </a:solidFill>
                <a:latin typeface="Source Sans Pro" panose="020B0503030403020204" pitchFamily="34" charset="0"/>
              </a:rPr>
              <a:t>Throat vote</a:t>
            </a:r>
          </a:p>
        </p:txBody>
      </p:sp>
      <p:sp>
        <p:nvSpPr>
          <p:cNvPr id="8" name="Text Placeholder 7">
            <a:extLst>
              <a:ext uri="{FF2B5EF4-FFF2-40B4-BE49-F238E27FC236}">
                <a16:creationId xmlns:a16="http://schemas.microsoft.com/office/drawing/2014/main" id="{2D8895E4-7E3E-9D5E-14F1-48B6DBC1548D}"/>
              </a:ext>
            </a:extLst>
          </p:cNvPr>
          <p:cNvSpPr>
            <a:spLocks noGrp="1"/>
          </p:cNvSpPr>
          <p:nvPr>
            <p:ph type="body" sz="quarter" idx="10"/>
          </p:nvPr>
        </p:nvSpPr>
        <p:spPr>
          <a:xfrm>
            <a:off x="713177" y="2792666"/>
            <a:ext cx="3116681" cy="2177916"/>
          </a:xfrm>
        </p:spPr>
        <p:txBody>
          <a:bodyPr>
            <a:noAutofit/>
          </a:bodyPr>
          <a:lstStyle/>
          <a:p>
            <a:pPr algn="ctr">
              <a:spcBef>
                <a:spcPts val="0"/>
              </a:spcBef>
              <a:spcAft>
                <a:spcPts val="0"/>
              </a:spcAft>
              <a:buClr>
                <a:schemeClr val="bg1"/>
              </a:buClr>
            </a:pPr>
            <a:r>
              <a:rPr lang="en-US" sz="8000">
                <a:solidFill>
                  <a:schemeClr val="accent1"/>
                </a:solidFill>
                <a:effectLst>
                  <a:outerShdw blurRad="50800" dist="38100" dir="2700000" algn="tl" rotWithShape="0">
                    <a:prstClr val="black">
                      <a:alpha val="40000"/>
                    </a:prstClr>
                  </a:outerShdw>
                </a:effectLst>
              </a:rPr>
              <a:t>1</a:t>
            </a:r>
          </a:p>
          <a:p>
            <a:pPr algn="ctr">
              <a:spcBef>
                <a:spcPts val="500"/>
              </a:spcBef>
              <a:spcAft>
                <a:spcPts val="0"/>
              </a:spcAft>
              <a:buClr>
                <a:schemeClr val="bg1"/>
              </a:buClr>
            </a:pPr>
            <a:r>
              <a:rPr lang="en-US"/>
              <a:t>Paralyzed with nervousness and/or worry</a:t>
            </a:r>
          </a:p>
        </p:txBody>
      </p:sp>
      <p:sp>
        <p:nvSpPr>
          <p:cNvPr id="7" name="Text Placeholder 6">
            <a:extLst>
              <a:ext uri="{FF2B5EF4-FFF2-40B4-BE49-F238E27FC236}">
                <a16:creationId xmlns:a16="http://schemas.microsoft.com/office/drawing/2014/main" id="{A86188CD-F561-541B-B6DA-45991D30B3D0}"/>
              </a:ext>
            </a:extLst>
          </p:cNvPr>
          <p:cNvSpPr>
            <a:spLocks noGrp="1"/>
          </p:cNvSpPr>
          <p:nvPr>
            <p:ph type="body" sz="quarter" idx="12"/>
          </p:nvPr>
        </p:nvSpPr>
        <p:spPr>
          <a:xfrm>
            <a:off x="8999949" y="2792666"/>
            <a:ext cx="2568094" cy="2177916"/>
          </a:xfrm>
        </p:spPr>
        <p:txBody>
          <a:bodyPr>
            <a:noAutofit/>
          </a:bodyPr>
          <a:lstStyle/>
          <a:p>
            <a:pPr algn="ctr">
              <a:spcBef>
                <a:spcPts val="0"/>
              </a:spcBef>
              <a:spcAft>
                <a:spcPts val="0"/>
              </a:spcAft>
            </a:pPr>
            <a:r>
              <a:rPr lang="en-US" sz="8600">
                <a:solidFill>
                  <a:schemeClr val="accent4"/>
                </a:solidFill>
                <a:effectLst>
                  <a:outerShdw blurRad="50800" dist="38100" dir="2700000" algn="tl" rotWithShape="0">
                    <a:prstClr val="black">
                      <a:alpha val="40000"/>
                    </a:prstClr>
                  </a:outerShdw>
                </a:effectLst>
              </a:rPr>
              <a:t>4</a:t>
            </a:r>
          </a:p>
          <a:p>
            <a:pPr algn="ctr">
              <a:spcBef>
                <a:spcPts val="500"/>
              </a:spcBef>
              <a:spcAft>
                <a:spcPts val="0"/>
              </a:spcAft>
            </a:pPr>
            <a:r>
              <a:rPr lang="en-US"/>
              <a:t>Confident and eager to get started</a:t>
            </a:r>
          </a:p>
        </p:txBody>
      </p:sp>
      <p:pic>
        <p:nvPicPr>
          <p:cNvPr id="12" name="Picture 11">
            <a:extLst>
              <a:ext uri="{FF2B5EF4-FFF2-40B4-BE49-F238E27FC236}">
                <a16:creationId xmlns:a16="http://schemas.microsoft.com/office/drawing/2014/main" id="{B96946BC-12E6-0CB6-0021-876DF680553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85497" y="5755969"/>
            <a:ext cx="521565" cy="521565"/>
          </a:xfrm>
          <a:prstGeom prst="rect">
            <a:avLst/>
          </a:prstGeom>
        </p:spPr>
      </p:pic>
      <p:sp>
        <p:nvSpPr>
          <p:cNvPr id="11" name="Arrow: Left-Right 6">
            <a:extLst>
              <a:ext uri="{FF2B5EF4-FFF2-40B4-BE49-F238E27FC236}">
                <a16:creationId xmlns:a16="http://schemas.microsoft.com/office/drawing/2014/main" id="{FB6EE40E-D9E7-1D1C-FB9A-9FBAE046D3CA}"/>
              </a:ext>
              <a:ext uri="{C183D7F6-B498-43B3-948B-1728B52AA6E4}">
                <adec:decorative xmlns:adec="http://schemas.microsoft.com/office/drawing/2017/decorative" val="1"/>
              </a:ext>
            </a:extLst>
          </p:cNvPr>
          <p:cNvSpPr/>
          <p:nvPr/>
        </p:nvSpPr>
        <p:spPr>
          <a:xfrm rot="10800000" flipV="1">
            <a:off x="2666998" y="2932582"/>
            <a:ext cx="7175501" cy="1085138"/>
          </a:xfrm>
          <a:prstGeom prst="leftRightArrow">
            <a:avLst>
              <a:gd name="adj1" fmla="val 45645"/>
              <a:gd name="adj2" fmla="val 52025"/>
            </a:avLst>
          </a:prstGeom>
          <a:gradFill>
            <a:gsLst>
              <a:gs pos="0">
                <a:schemeClr val="accent1"/>
              </a:gs>
              <a:gs pos="100000">
                <a:schemeClr val="accent4"/>
              </a:gs>
            </a:gsLst>
            <a:lin ang="10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86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246B5D-DE02-50F5-6975-ADC1BCABEE5D}"/>
              </a:ext>
            </a:extLst>
          </p:cNvPr>
          <p:cNvSpPr>
            <a:spLocks noGrp="1"/>
          </p:cNvSpPr>
          <p:nvPr>
            <p:ph type="ctrTitle"/>
          </p:nvPr>
        </p:nvSpPr>
        <p:spPr/>
        <p:txBody>
          <a:bodyPr anchor="ctr"/>
          <a:lstStyle/>
          <a:p>
            <a:pPr algn="ctr"/>
            <a:r>
              <a:rPr lang="en-US"/>
              <a:t>Today’s Agenda</a:t>
            </a:r>
          </a:p>
        </p:txBody>
      </p:sp>
      <p:sp>
        <p:nvSpPr>
          <p:cNvPr id="12" name="Text Placeholder 11">
            <a:extLst>
              <a:ext uri="{FF2B5EF4-FFF2-40B4-BE49-F238E27FC236}">
                <a16:creationId xmlns:a16="http://schemas.microsoft.com/office/drawing/2014/main" id="{58EC8007-A094-01A5-6DED-3F1952C8F683}"/>
              </a:ext>
            </a:extLst>
          </p:cNvPr>
          <p:cNvSpPr>
            <a:spLocks noGrp="1"/>
          </p:cNvSpPr>
          <p:nvPr>
            <p:ph type="body" sz="quarter" idx="11"/>
          </p:nvPr>
        </p:nvSpPr>
        <p:spPr/>
        <p:txBody>
          <a:bodyPr/>
          <a:lstStyle/>
          <a:p>
            <a:r>
              <a:rPr lang="en-US"/>
              <a:t>Goal: Help you feel more prepared to </a:t>
            </a:r>
            <a:br>
              <a:rPr lang="en-US"/>
            </a:br>
            <a:r>
              <a:rPr lang="en-US"/>
              <a:t>             teach</a:t>
            </a:r>
          </a:p>
        </p:txBody>
      </p:sp>
      <p:sp>
        <p:nvSpPr>
          <p:cNvPr id="11" name="Text Placeholder 10">
            <a:extLst>
              <a:ext uri="{FF2B5EF4-FFF2-40B4-BE49-F238E27FC236}">
                <a16:creationId xmlns:a16="http://schemas.microsoft.com/office/drawing/2014/main" id="{7563D2F6-43BA-A818-9A2E-234EC528C242}"/>
              </a:ext>
            </a:extLst>
          </p:cNvPr>
          <p:cNvSpPr>
            <a:spLocks noGrp="1"/>
          </p:cNvSpPr>
          <p:nvPr>
            <p:ph type="body" sz="quarter" idx="10"/>
          </p:nvPr>
        </p:nvSpPr>
        <p:spPr>
          <a:xfrm>
            <a:off x="724848" y="2511706"/>
            <a:ext cx="5371152" cy="3555782"/>
          </a:xfrm>
        </p:spPr>
        <p:txBody>
          <a:bodyPr>
            <a:normAutofit/>
          </a:bodyPr>
          <a:lstStyle/>
          <a:p>
            <a:pPr marL="548640" indent="-365760">
              <a:buFont typeface="+mj-lt"/>
              <a:buAutoNum type="arabicPeriod"/>
            </a:pPr>
            <a:r>
              <a:rPr lang="en-US"/>
              <a:t>Defining good teaching​ </a:t>
            </a:r>
          </a:p>
          <a:p>
            <a:pPr marL="548640" indent="-365760">
              <a:buFont typeface="+mj-lt"/>
              <a:buAutoNum type="arabicPeriod"/>
            </a:pPr>
            <a:r>
              <a:rPr lang="en-US"/>
              <a:t>Implement strategies for building community in your class​ </a:t>
            </a:r>
          </a:p>
          <a:p>
            <a:pPr marL="548640" indent="-365760">
              <a:buFont typeface="+mj-lt"/>
              <a:buAutoNum type="arabicPeriod"/>
            </a:pPr>
            <a:r>
              <a:rPr lang="en-US"/>
              <a:t>Applying best practices for helping students learn in lab </a:t>
            </a:r>
          </a:p>
          <a:p>
            <a:pPr marL="548640" indent="-365760">
              <a:buFont typeface="+mj-lt"/>
              <a:buAutoNum type="arabicPeriod"/>
            </a:pPr>
            <a:r>
              <a:rPr lang="en-US"/>
              <a:t>Preparing for and wrapping up labs </a:t>
            </a:r>
          </a:p>
          <a:p>
            <a:pPr marL="548640" indent="-365760">
              <a:buFont typeface="+mj-lt"/>
              <a:buAutoNum type="arabicPeriod"/>
            </a:pPr>
            <a:r>
              <a:rPr lang="en-US"/>
              <a:t>Knowing where to go when you need help or to get support with teaching </a:t>
            </a:r>
          </a:p>
        </p:txBody>
      </p:sp>
      <p:pic>
        <p:nvPicPr>
          <p:cNvPr id="10" name="Picture Placeholder 9">
            <a:extLst>
              <a:ext uri="{FF2B5EF4-FFF2-40B4-BE49-F238E27FC236}">
                <a16:creationId xmlns:a16="http://schemas.microsoft.com/office/drawing/2014/main" id="{ED977045-6943-41FC-6306-BED4C99097C2}"/>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79117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DE63-D80A-ACF6-7ACB-B87BD9D0234F}"/>
              </a:ext>
            </a:extLst>
          </p:cNvPr>
          <p:cNvSpPr>
            <a:spLocks noGrp="1"/>
          </p:cNvSpPr>
          <p:nvPr>
            <p:ph type="title"/>
          </p:nvPr>
        </p:nvSpPr>
        <p:spPr/>
        <p:txBody>
          <a:bodyPr anchor="t"/>
          <a:lstStyle/>
          <a:p>
            <a:r>
              <a:rPr lang="en-US">
                <a:solidFill>
                  <a:schemeClr val="bg1"/>
                </a:solidFill>
              </a:rPr>
              <a:t>Defining Good Teaching​ </a:t>
            </a:r>
          </a:p>
        </p:txBody>
      </p:sp>
    </p:spTree>
    <p:extLst>
      <p:ext uri="{BB962C8B-B14F-4D97-AF65-F5344CB8AC3E}">
        <p14:creationId xmlns:p14="http://schemas.microsoft.com/office/powerpoint/2010/main" val="1703204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814E4-8E8E-362B-F0FD-2B2750ACD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7BDA1-8A12-D004-B04D-AB3F8137289E}"/>
              </a:ext>
            </a:extLst>
          </p:cNvPr>
          <p:cNvSpPr>
            <a:spLocks noGrp="1"/>
          </p:cNvSpPr>
          <p:nvPr>
            <p:ph type="ctrTitle"/>
          </p:nvPr>
        </p:nvSpPr>
        <p:spPr/>
        <p:txBody>
          <a:bodyPr/>
          <a:lstStyle/>
          <a:p>
            <a:r>
              <a:rPr lang="en-US" sz="3500"/>
              <a:t>What skills does an excellent instructor need?</a:t>
            </a:r>
          </a:p>
        </p:txBody>
      </p:sp>
      <p:sp>
        <p:nvSpPr>
          <p:cNvPr id="10" name="TextBox 9">
            <a:extLst>
              <a:ext uri="{FF2B5EF4-FFF2-40B4-BE49-F238E27FC236}">
                <a16:creationId xmlns:a16="http://schemas.microsoft.com/office/drawing/2014/main" id="{E8A1C820-AF58-BC15-18EF-68F633B751B0}"/>
              </a:ext>
            </a:extLst>
          </p:cNvPr>
          <p:cNvSpPr txBox="1"/>
          <p:nvPr/>
        </p:nvSpPr>
        <p:spPr>
          <a:xfrm>
            <a:off x="9426387" y="5913890"/>
            <a:ext cx="1650263" cy="369332"/>
          </a:xfrm>
          <a:prstGeom prst="rect">
            <a:avLst/>
          </a:prstGeom>
          <a:noFill/>
        </p:spPr>
        <p:txBody>
          <a:bodyPr wrap="square" rtlCol="0">
            <a:spAutoFit/>
          </a:bodyPr>
          <a:lstStyle/>
          <a:p>
            <a:pPr algn="r"/>
            <a:r>
              <a:rPr lang="en-US">
                <a:solidFill>
                  <a:srgbClr val="FF5F16"/>
                </a:solidFill>
                <a:latin typeface="Source Sans Pro" panose="020B0503030403020204" pitchFamily="34" charset="0"/>
              </a:rPr>
              <a:t>Brainstorm</a:t>
            </a:r>
          </a:p>
        </p:txBody>
      </p:sp>
      <p:sp>
        <p:nvSpPr>
          <p:cNvPr id="17" name="Text Placeholder 16">
            <a:extLst>
              <a:ext uri="{FF2B5EF4-FFF2-40B4-BE49-F238E27FC236}">
                <a16:creationId xmlns:a16="http://schemas.microsoft.com/office/drawing/2014/main" id="{715DACC1-A706-AAC7-6004-987B009A71DC}"/>
              </a:ext>
            </a:extLst>
          </p:cNvPr>
          <p:cNvSpPr>
            <a:spLocks noGrp="1"/>
          </p:cNvSpPr>
          <p:nvPr>
            <p:ph type="body" sz="quarter" idx="10"/>
          </p:nvPr>
        </p:nvSpPr>
        <p:spPr>
          <a:xfrm>
            <a:off x="6105144" y="1929300"/>
            <a:ext cx="5667756" cy="3826669"/>
          </a:xfrm>
        </p:spPr>
        <p:txBody>
          <a:bodyPr numCol="2"/>
          <a:lstStyle/>
          <a:p>
            <a:endParaRPr lang="en-US"/>
          </a:p>
        </p:txBody>
      </p:sp>
      <p:pic>
        <p:nvPicPr>
          <p:cNvPr id="14" name="Picture Placeholder 13">
            <a:extLst>
              <a:ext uri="{FF2B5EF4-FFF2-40B4-BE49-F238E27FC236}">
                <a16:creationId xmlns:a16="http://schemas.microsoft.com/office/drawing/2014/main" id="{750E00DA-BE4E-74C5-8E41-641F2E509051}"/>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t="-316"/>
          <a:stretch>
            <a:fillRect/>
          </a:stretch>
        </p:blipFill>
        <p:spPr>
          <a:xfrm>
            <a:off x="734786" y="736387"/>
            <a:ext cx="4751426" cy="5345354"/>
          </a:xfrm>
        </p:spPr>
      </p:pic>
      <p:pic>
        <p:nvPicPr>
          <p:cNvPr id="9" name="Picture 8">
            <a:extLst>
              <a:ext uri="{FF2B5EF4-FFF2-40B4-BE49-F238E27FC236}">
                <a16:creationId xmlns:a16="http://schemas.microsoft.com/office/drawing/2014/main" id="{219137F9-7F1C-0FBD-EE6E-0378E4D299C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85497" y="5755969"/>
            <a:ext cx="521565" cy="521565"/>
          </a:xfrm>
          <a:prstGeom prst="rect">
            <a:avLst/>
          </a:prstGeom>
        </p:spPr>
      </p:pic>
      <p:sp>
        <p:nvSpPr>
          <p:cNvPr id="11" name="Snip Diagonal Corner Rectangle 10">
            <a:extLst>
              <a:ext uri="{FF2B5EF4-FFF2-40B4-BE49-F238E27FC236}">
                <a16:creationId xmlns:a16="http://schemas.microsoft.com/office/drawing/2014/main" id="{1C659AF9-879C-904D-EFA7-548104DAE0DE}"/>
              </a:ext>
            </a:extLst>
          </p:cNvPr>
          <p:cNvSpPr/>
          <p:nvPr/>
        </p:nvSpPr>
        <p:spPr>
          <a:xfrm>
            <a:off x="1219199" y="5952865"/>
            <a:ext cx="6798366" cy="601210"/>
          </a:xfrm>
          <a:prstGeom prst="snip2DiagRect">
            <a:avLst>
              <a:gd name="adj1" fmla="val 0"/>
              <a:gd name="adj2" fmla="val 50000"/>
            </a:avLst>
          </a:prstGeom>
          <a:solidFill>
            <a:srgbClr val="5CB3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latin typeface="Source Sans Pro" panose="020B0503030403020204" pitchFamily="34" charset="0"/>
              </a:rPr>
              <a:t>Are these skills innate, or can they be developed?</a:t>
            </a:r>
          </a:p>
        </p:txBody>
      </p:sp>
    </p:spTree>
    <p:extLst>
      <p:ext uri="{BB962C8B-B14F-4D97-AF65-F5344CB8AC3E}">
        <p14:creationId xmlns:p14="http://schemas.microsoft.com/office/powerpoint/2010/main" val="39727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C9400C-DA07-2FBE-8D10-03E6BDD56E0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A25A50-9516-1905-6F56-2BDA16E30EC7}"/>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6319777" y="0"/>
            <a:ext cx="5821323" cy="6224954"/>
          </a:xfrm>
          <a:prstGeom prst="rect">
            <a:avLst/>
          </a:prstGeom>
        </p:spPr>
      </p:pic>
      <p:sp>
        <p:nvSpPr>
          <p:cNvPr id="19" name="Round Diagonal Corner Rectangle 18">
            <a:extLst>
              <a:ext uri="{FF2B5EF4-FFF2-40B4-BE49-F238E27FC236}">
                <a16:creationId xmlns:a16="http://schemas.microsoft.com/office/drawing/2014/main" id="{5D7528CE-9C7A-A627-B77B-A1C03A7ABB0D}"/>
              </a:ext>
              <a:ext uri="{C183D7F6-B498-43B3-948B-1728B52AA6E4}">
                <adec:decorative xmlns:adec="http://schemas.microsoft.com/office/drawing/2017/decorative" val="1"/>
              </a:ext>
            </a:extLst>
          </p:cNvPr>
          <p:cNvSpPr/>
          <p:nvPr/>
        </p:nvSpPr>
        <p:spPr>
          <a:xfrm>
            <a:off x="556785" y="5887495"/>
            <a:ext cx="5821323" cy="600604"/>
          </a:xfrm>
          <a:prstGeom prst="round2DiagRect">
            <a:avLst>
              <a:gd name="adj1" fmla="val 36459"/>
              <a:gd name="adj2" fmla="val 0"/>
            </a:avLst>
          </a:prstGeom>
          <a:solidFill>
            <a:srgbClr val="007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4798D-4F98-C000-6176-42B00A2E7122}"/>
              </a:ext>
            </a:extLst>
          </p:cNvPr>
          <p:cNvSpPr>
            <a:spLocks noGrp="1"/>
          </p:cNvSpPr>
          <p:nvPr>
            <p:ph type="ctrTitle"/>
          </p:nvPr>
        </p:nvSpPr>
        <p:spPr>
          <a:xfrm>
            <a:off x="724847" y="726448"/>
            <a:ext cx="6480625" cy="1042944"/>
          </a:xfrm>
        </p:spPr>
        <p:txBody>
          <a:bodyPr/>
          <a:lstStyle/>
          <a:p>
            <a:r>
              <a:rPr lang="en-US"/>
              <a:t>UO Defines </a:t>
            </a:r>
            <a:br>
              <a:rPr lang="en-US"/>
            </a:br>
            <a:r>
              <a:rPr lang="en-US"/>
              <a:t>Good Teaching As…</a:t>
            </a:r>
          </a:p>
        </p:txBody>
      </p:sp>
      <p:sp>
        <p:nvSpPr>
          <p:cNvPr id="3" name="Text Placeholder 2">
            <a:extLst>
              <a:ext uri="{FF2B5EF4-FFF2-40B4-BE49-F238E27FC236}">
                <a16:creationId xmlns:a16="http://schemas.microsoft.com/office/drawing/2014/main" id="{817040E4-1149-CE48-6FAE-7832564E2A9A}"/>
              </a:ext>
            </a:extLst>
          </p:cNvPr>
          <p:cNvSpPr>
            <a:spLocks noGrp="1"/>
          </p:cNvSpPr>
          <p:nvPr>
            <p:ph type="body" sz="quarter" idx="10"/>
          </p:nvPr>
        </p:nvSpPr>
        <p:spPr>
          <a:xfrm>
            <a:off x="724847" y="1931961"/>
            <a:ext cx="5481989" cy="4573342"/>
          </a:xfrm>
        </p:spPr>
        <p:txBody>
          <a:bodyPr>
            <a:normAutofit/>
          </a:bodyPr>
          <a:lstStyle/>
          <a:p>
            <a:pPr>
              <a:spcAft>
                <a:spcPts val="900"/>
              </a:spcAft>
            </a:pPr>
            <a:r>
              <a:rPr lang="en-US" b="1">
                <a:solidFill>
                  <a:srgbClr val="00702F"/>
                </a:solidFill>
              </a:rPr>
              <a:t>Professional</a:t>
            </a:r>
            <a:r>
              <a:rPr lang="en-US"/>
              <a:t>: Basic practices necessary for a high-quality course.</a:t>
            </a:r>
          </a:p>
          <a:p>
            <a:pPr>
              <a:spcAft>
                <a:spcPts val="900"/>
              </a:spcAft>
            </a:pPr>
            <a:r>
              <a:rPr lang="en-US" b="1">
                <a:solidFill>
                  <a:srgbClr val="00702F"/>
                </a:solidFill>
              </a:rPr>
              <a:t>Inclusive</a:t>
            </a:r>
            <a:r>
              <a:rPr lang="en-US"/>
              <a:t>: Every student belongs and is valued. Materials are diverse and evolving.</a:t>
            </a:r>
          </a:p>
          <a:p>
            <a:pPr>
              <a:spcAft>
                <a:spcPts val="900"/>
              </a:spcAft>
            </a:pPr>
            <a:r>
              <a:rPr lang="en-US" b="1">
                <a:solidFill>
                  <a:srgbClr val="00702F"/>
                </a:solidFill>
              </a:rPr>
              <a:t>Engaged</a:t>
            </a:r>
            <a:r>
              <a:rPr lang="en-US"/>
              <a:t>: </a:t>
            </a:r>
            <a:r>
              <a:rPr lang="en-US">
                <a:latin typeface="Source Sans Pro"/>
                <a:ea typeface="Source Sans Pro"/>
              </a:rPr>
              <a:t>Instructors reflect on and revise their course and teaching strategies.</a:t>
            </a:r>
            <a:endParaRPr lang="en-US"/>
          </a:p>
          <a:p>
            <a:pPr lvl="0">
              <a:spcAft>
                <a:spcPts val="0"/>
              </a:spcAft>
            </a:pPr>
            <a:r>
              <a:rPr lang="en-US" b="1">
                <a:solidFill>
                  <a:srgbClr val="00702F"/>
                </a:solidFill>
              </a:rPr>
              <a:t>Research-informed</a:t>
            </a:r>
            <a:r>
              <a:rPr lang="en-US"/>
              <a:t>: </a:t>
            </a:r>
          </a:p>
          <a:p>
            <a:pPr marL="457200" lvl="0" indent="-182880">
              <a:spcBef>
                <a:spcPts val="0"/>
              </a:spcBef>
              <a:spcAft>
                <a:spcPts val="0"/>
              </a:spcAft>
              <a:buFont typeface="Arial" panose="020B0604020202020204" pitchFamily="34" charset="0"/>
              <a:buChar char="•"/>
            </a:pPr>
            <a:r>
              <a:rPr lang="en-US"/>
              <a:t>Evidence-based teaching strategies</a:t>
            </a:r>
          </a:p>
          <a:p>
            <a:pPr marL="457200" lvl="0" indent="-182880">
              <a:spcBef>
                <a:spcPts val="0"/>
              </a:spcBef>
              <a:spcAft>
                <a:spcPts val="0"/>
              </a:spcAft>
              <a:buFont typeface="Arial" panose="020B0604020202020204" pitchFamily="34" charset="0"/>
              <a:buChar char="•"/>
            </a:pPr>
            <a:r>
              <a:rPr lang="en-US"/>
              <a:t>Models a process or culture of inquiry.</a:t>
            </a:r>
          </a:p>
          <a:p>
            <a:pPr lvl="0" algn="ctr">
              <a:spcBef>
                <a:spcPts val="2800"/>
              </a:spcBef>
              <a:spcAft>
                <a:spcPts val="0"/>
              </a:spcAft>
            </a:pPr>
            <a:r>
              <a:rPr lang="en-US" sz="2000">
                <a:solidFill>
                  <a:srgbClr val="FEE11A"/>
                </a:solidFill>
              </a:rPr>
              <a:t>Learn more:</a:t>
            </a:r>
            <a:r>
              <a:rPr lang="en-US" sz="2000">
                <a:solidFill>
                  <a:schemeClr val="bg1"/>
                </a:solidFill>
              </a:rPr>
              <a:t> https://</a:t>
            </a:r>
            <a:r>
              <a:rPr lang="en-US" sz="2000" err="1">
                <a:solidFill>
                  <a:schemeClr val="bg1"/>
                </a:solidFill>
              </a:rPr>
              <a:t>teaching.uoregon.edu</a:t>
            </a:r>
            <a:r>
              <a:rPr lang="en-US" sz="2000">
                <a:solidFill>
                  <a:schemeClr val="bg1"/>
                </a:solidFill>
              </a:rPr>
              <a:t>/PIERS</a:t>
            </a:r>
          </a:p>
        </p:txBody>
      </p:sp>
      <p:pic>
        <p:nvPicPr>
          <p:cNvPr id="7" name="Picture 6">
            <a:extLst>
              <a:ext uri="{FF2B5EF4-FFF2-40B4-BE49-F238E27FC236}">
                <a16:creationId xmlns:a16="http://schemas.microsoft.com/office/drawing/2014/main" id="{CA823C10-6050-01B7-1376-FB4C3D275F0F}"/>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7069014" y="1242645"/>
            <a:ext cx="2180494" cy="1570895"/>
          </a:xfrm>
          <a:prstGeom prst="rect">
            <a:avLst/>
          </a:prstGeom>
        </p:spPr>
      </p:pic>
      <p:pic>
        <p:nvPicPr>
          <p:cNvPr id="9" name="Picture 8">
            <a:extLst>
              <a:ext uri="{FF2B5EF4-FFF2-40B4-BE49-F238E27FC236}">
                <a16:creationId xmlns:a16="http://schemas.microsoft.com/office/drawing/2014/main" id="{3FC09A6B-C8DD-DBB3-CD3F-E10A89B4C16B}"/>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8909538" y="2110154"/>
            <a:ext cx="2180494" cy="1570894"/>
          </a:xfrm>
          <a:prstGeom prst="rect">
            <a:avLst/>
          </a:prstGeom>
        </p:spPr>
      </p:pic>
      <p:pic>
        <p:nvPicPr>
          <p:cNvPr id="11" name="Picture 10">
            <a:extLst>
              <a:ext uri="{FF2B5EF4-FFF2-40B4-BE49-F238E27FC236}">
                <a16:creationId xmlns:a16="http://schemas.microsoft.com/office/drawing/2014/main" id="{6415512A-2DC5-83C0-28BA-8E7837255F1F}"/>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7069014" y="3048001"/>
            <a:ext cx="2180494" cy="1430214"/>
          </a:xfrm>
          <a:prstGeom prst="rect">
            <a:avLst/>
          </a:prstGeom>
        </p:spPr>
      </p:pic>
      <p:pic>
        <p:nvPicPr>
          <p:cNvPr id="13" name="Picture 12">
            <a:extLst>
              <a:ext uri="{FF2B5EF4-FFF2-40B4-BE49-F238E27FC236}">
                <a16:creationId xmlns:a16="http://schemas.microsoft.com/office/drawing/2014/main" id="{B48F1E6E-0143-C9E2-D907-5860F0F0F86F}"/>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8909538" y="3809999"/>
            <a:ext cx="2180494" cy="1570893"/>
          </a:xfrm>
          <a:prstGeom prst="rect">
            <a:avLst/>
          </a:prstGeom>
        </p:spPr>
      </p:pic>
    </p:spTree>
    <p:extLst>
      <p:ext uri="{BB962C8B-B14F-4D97-AF65-F5344CB8AC3E}">
        <p14:creationId xmlns:p14="http://schemas.microsoft.com/office/powerpoint/2010/main" val="8906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E950AC52-14AA-C94E-03AD-D5EB90141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F4CA7-0B87-BEB5-6338-A8F4731AD551}"/>
              </a:ext>
            </a:extLst>
          </p:cNvPr>
          <p:cNvSpPr>
            <a:spLocks noGrp="1"/>
          </p:cNvSpPr>
          <p:nvPr>
            <p:ph type="title"/>
          </p:nvPr>
        </p:nvSpPr>
        <p:spPr/>
        <p:txBody>
          <a:bodyPr anchor="t"/>
          <a:lstStyle/>
          <a:p>
            <a:r>
              <a:rPr lang="en-US">
                <a:solidFill>
                  <a:schemeClr val="bg1"/>
                </a:solidFill>
              </a:rPr>
              <a:t>Building Community</a:t>
            </a:r>
          </a:p>
        </p:txBody>
      </p:sp>
    </p:spTree>
    <p:extLst>
      <p:ext uri="{BB962C8B-B14F-4D97-AF65-F5344CB8AC3E}">
        <p14:creationId xmlns:p14="http://schemas.microsoft.com/office/powerpoint/2010/main" val="953197795"/>
      </p:ext>
    </p:extLst>
  </p:cSld>
  <p:clrMapOvr>
    <a:masterClrMapping/>
  </p:clrMapOvr>
</p:sld>
</file>

<file path=ppt/theme/theme1.xml><?xml version="1.0" encoding="utf-8"?>
<a:theme xmlns:a="http://schemas.openxmlformats.org/drawingml/2006/main" name="UO PPT Theme 1">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3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 PPT Theme 1" id="{89F8B8C6-6AB7-ED48-A28E-3F5B0121AFC6}" vid="{699CEEF1-B3B9-3E40-9644-22EC45337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6D311AC00BED439834020FC60D3B2A" ma:contentTypeVersion="20" ma:contentTypeDescription="Create a new document." ma:contentTypeScope="" ma:versionID="d0f5d305efc3f0673813cd4883672167">
  <xsd:schema xmlns:xsd="http://www.w3.org/2001/XMLSchema" xmlns:xs="http://www.w3.org/2001/XMLSchema" xmlns:p="http://schemas.microsoft.com/office/2006/metadata/properties" xmlns:ns2="361f0c6e-13ac-45ad-87b6-173c45bbaa8c" xmlns:ns3="659c2dde-9534-40ea-bbdf-076f8a30aa24" targetNamespace="http://schemas.microsoft.com/office/2006/metadata/properties" ma:root="true" ma:fieldsID="d99cd2a31943e74b4766b8c4b89e835a" ns2:_="" ns3:_="">
    <xsd:import namespace="361f0c6e-13ac-45ad-87b6-173c45bbaa8c"/>
    <xsd:import namespace="659c2dde-9534-40ea-bbdf-076f8a30aa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lcf76f155ced4ddcb4097134ff3c332f" minOccurs="0"/>
                <xsd:element ref="ns3:TaxCatchAll"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f0c6e-13ac-45ad-87b6-173c45bbaa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1a9775-3525-4bf8-b88d-b7eef9d67d4b"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9c2dde-9534-40ea-bbdf-076f8a30aa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4c9ed9-71e4-4a5e-baf7-1d85500f989d}" ma:internalName="TaxCatchAll" ma:showField="CatchAllData" ma:web="659c2dde-9534-40ea-bbdf-076f8a30aa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1f0c6e-13ac-45ad-87b6-173c45bbaa8c">
      <Terms xmlns="http://schemas.microsoft.com/office/infopath/2007/PartnerControls"/>
    </lcf76f155ced4ddcb4097134ff3c332f>
    <TaxCatchAll xmlns="659c2dde-9534-40ea-bbdf-076f8a30aa24" xsi:nil="true"/>
  </documentManagement>
</p:properties>
</file>

<file path=customXml/itemProps1.xml><?xml version="1.0" encoding="utf-8"?>
<ds:datastoreItem xmlns:ds="http://schemas.openxmlformats.org/officeDocument/2006/customXml" ds:itemID="{E844948F-D62A-4345-8A3A-B1426A82F679}">
  <ds:schemaRefs>
    <ds:schemaRef ds:uri="361f0c6e-13ac-45ad-87b6-173c45bbaa8c"/>
    <ds:schemaRef ds:uri="659c2dde-9534-40ea-bbdf-076f8a30aa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28993A-F96E-4D61-8D9B-D1EADE91BE40}">
  <ds:schemaRefs>
    <ds:schemaRef ds:uri="http://schemas.microsoft.com/sharepoint/v3/contenttype/forms"/>
  </ds:schemaRefs>
</ds:datastoreItem>
</file>

<file path=customXml/itemProps3.xml><?xml version="1.0" encoding="utf-8"?>
<ds:datastoreItem xmlns:ds="http://schemas.openxmlformats.org/officeDocument/2006/customXml" ds:itemID="{C9B76E41-E265-4B95-B86B-D894E7CE7684}">
  <ds:schemaRefs>
    <ds:schemaRef ds:uri="http://purl.org/dc/dcmitype/"/>
    <ds:schemaRef ds:uri="http://www.w3.org/XML/1998/namespace"/>
    <ds:schemaRef ds:uri="http://purl.org/dc/elements/1.1/"/>
    <ds:schemaRef ds:uri="659c2dde-9534-40ea-bbdf-076f8a30aa24"/>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361f0c6e-13ac-45ad-87b6-173c45bbaa8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TotalTime>
  <Words>1860</Words>
  <Application>Microsoft Macintosh PowerPoint</Application>
  <PresentationFormat>Widescreen</PresentationFormat>
  <Paragraphs>288</Paragraphs>
  <Slides>26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Calibri</vt:lpstr>
      <vt:lpstr>Source Sans Pro</vt:lpstr>
      <vt:lpstr>Source Sans Pro Black</vt:lpstr>
      <vt:lpstr>System Font Regular</vt:lpstr>
      <vt:lpstr>Times New Roman</vt:lpstr>
      <vt:lpstr>UO PPT Theme 1</vt:lpstr>
      <vt:lpstr>Welcome to Leading Labs at UO!</vt:lpstr>
      <vt:lpstr>Leading Labs at UO</vt:lpstr>
      <vt:lpstr>Getting to Know You</vt:lpstr>
      <vt:lpstr>Getting to Know Your Feelings</vt:lpstr>
      <vt:lpstr>Today’s Agenda</vt:lpstr>
      <vt:lpstr>Defining Good Teaching​ </vt:lpstr>
      <vt:lpstr>What skills does an excellent instructor need?</vt:lpstr>
      <vt:lpstr>UO Defines  Good Teaching As…</vt:lpstr>
      <vt:lpstr>Building Community</vt:lpstr>
      <vt:lpstr>Build A Community &amp; A Sense of Belonging</vt:lpstr>
      <vt:lpstr>Applying Best Practices</vt:lpstr>
      <vt:lpstr>Constructivism</vt:lpstr>
      <vt:lpstr>When Asking Questions</vt:lpstr>
      <vt:lpstr>When Answering Questions</vt:lpstr>
      <vt:lpstr>Spur Deeper Thinking  in Your Students</vt:lpstr>
      <vt:lpstr>Challenging Situations</vt:lpstr>
      <vt:lpstr>Preparing and Wrapping Up</vt:lpstr>
      <vt:lpstr>Getting Ready</vt:lpstr>
      <vt:lpstr>Grading &amp; Feedback</vt:lpstr>
      <vt:lpstr>Our Quick Grading Tips</vt:lpstr>
      <vt:lpstr>Getting Support</vt:lpstr>
      <vt:lpstr>Teaching: You Are Not Alone</vt:lpstr>
      <vt:lpstr>Getting Help from TEP</vt:lpstr>
      <vt:lpstr>Next Steps</vt:lpstr>
      <vt:lpstr>Wrapping Up</vt:lpstr>
      <vt:lpstr>Closing Slide with the University of Oregon Logo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UO PowerPoint Presentation Template</dc:title>
  <dc:subject/>
  <dc:creator>University Communications</dc:creator>
  <cp:keywords/>
  <dc:description/>
  <cp:lastModifiedBy>Richard Wagner</cp:lastModifiedBy>
  <cp:revision>1</cp:revision>
  <dcterms:created xsi:type="dcterms:W3CDTF">2022-05-29T02:25:42Z</dcterms:created>
  <dcterms:modified xsi:type="dcterms:W3CDTF">2025-09-24T17:58:25Z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0x0101006D6D311AC00BED439834020FC60D3B2A</vt:lpwstr>
  </property>
  <property fmtid="{D5CDD505-2E9C-101B-9397-08002B2CF9AE}" pid="3" name="MediaServiceImageTags">
    <vt:lpwstr/>
  </property>
</Properties>
</file>