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96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1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3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5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8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4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1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1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5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8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5ABA463-E3CD-7B43-ADF2-FD088EA58BE3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96BD-888A-3D41-B925-967A348EF330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2212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923D72-7E69-464B-94C5-B2530008D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0CCC86-7A88-4DFF-A0D0-6604606A2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F8ABFD-155B-4386-AE33-6E13057CF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3D02AEE-30DC-4942-A9CA-7A14F8B8E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D5823F2-909F-442D-BD72-0681CCC14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231EAF6-FA22-4615-A4D3-D171F7E17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F2699857-2714-4E6A-8E11-6BEB9DF7F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46078E7-FDC0-448B-97DE-4EDA7702E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66E038-37B1-43CF-AFE0-B21E9F572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E5C926-CD17-5C4B-1DF7-6DF84C33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15" y="641225"/>
            <a:ext cx="3319381" cy="107722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800" dirty="0"/>
              <a:t>ACTIVITY: DRAW YOUR CREATIVE PROCESS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79F6CF-E143-A2E3-3BE6-84A4B937C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64444" y="2052116"/>
            <a:ext cx="3319381" cy="39978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PLAY WITH PAPER AND CRAYONS. (10 minutes)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TRADE DRAWINGS WITH YOUR SMALL GROUP AND  DISCUSS. (10 minutes)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FULL CLASS HARVEST: SIMILARITIES AND DIFFERENCES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(I participate too!)</a:t>
            </a:r>
          </a:p>
          <a:p>
            <a:pPr>
              <a:lnSpc>
                <a:spcPct val="110000"/>
              </a:lnSpc>
            </a:pPr>
            <a:endParaRPr lang="en-US" sz="1800" dirty="0"/>
          </a:p>
        </p:txBody>
      </p:sp>
      <p:pic>
        <p:nvPicPr>
          <p:cNvPr id="7" name="Content Placeholder 6" descr="A group of colorful crayons&#10;&#10;Description automatically generated">
            <a:extLst>
              <a:ext uri="{FF2B5EF4-FFF2-40B4-BE49-F238E27FC236}">
                <a16:creationId xmlns:a16="http://schemas.microsoft.com/office/drawing/2014/main" id="{E13E7BCA-733E-0117-04B3-0904F01679F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5"/>
          <a:srcRect l="21967" r="20390" b="-2"/>
          <a:stretch/>
        </p:blipFill>
        <p:spPr>
          <a:xfrm>
            <a:off x="6096543" y="227"/>
            <a:ext cx="5288377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31E37FC9-ED36-42CE-9877-9EAB50FA8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2586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77EE36-E59D-4778-8F99-4B470DA4A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6C6C5-47AF-450A-932D-880EF823E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87901A-AA64-4940-9803-F67677851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62F7B5F-69B9-41D9-BD9A-2A7F1118B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484EE50-7D13-4A99-9152-609AE84AC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F607DBD-3FFF-424E-80D2-8061AC5FE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CA1AF17-15FE-4FB8-A4CB-942AC1349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901EDCD-40E3-40D5-BCE4-803F7A4D6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E840EA-C6A5-48DA-A3B5-BE430C89C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069C65-5FAA-9CE2-472D-13227CCC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3428998"/>
            <a:ext cx="2819723" cy="27824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AUSTIN KLEON: LIFE OF A PROJECT</a:t>
            </a:r>
          </a:p>
        </p:txBody>
      </p:sp>
      <p:pic>
        <p:nvPicPr>
          <p:cNvPr id="5" name="Content Placeholder 4" descr="A black and white poster with white text&#10;&#10;Description automatically generated">
            <a:extLst>
              <a:ext uri="{FF2B5EF4-FFF2-40B4-BE49-F238E27FC236}">
                <a16:creationId xmlns:a16="http://schemas.microsoft.com/office/drawing/2014/main" id="{40587F54-8247-8D86-040A-4042B00DB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r="2857" b="2"/>
          <a:stretch/>
        </p:blipFill>
        <p:spPr>
          <a:xfrm>
            <a:off x="5444747" y="647191"/>
            <a:ext cx="5297322" cy="5564284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4AC7A41-04AF-4CF9-A478-43411F9B5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5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1C26-1BC6-F9D5-FF5E-590C75AC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6213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WRITING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3665F-5097-0917-3A22-487B36A72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2703" y="1429406"/>
            <a:ext cx="7877436" cy="498190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CONCEIVE </a:t>
            </a:r>
          </a:p>
          <a:p>
            <a:r>
              <a:rPr lang="en-US" sz="2400" dirty="0"/>
              <a:t>COLLECT</a:t>
            </a:r>
          </a:p>
          <a:p>
            <a:r>
              <a:rPr lang="en-US" sz="2400" dirty="0"/>
              <a:t>FOCUS (students and journalists tend to skip this)</a:t>
            </a:r>
          </a:p>
          <a:p>
            <a:pPr lvl="1"/>
            <a:r>
              <a:rPr lang="en-US" sz="2000" dirty="0"/>
              <a:t>Rehearse</a:t>
            </a:r>
          </a:p>
          <a:p>
            <a:pPr lvl="1"/>
            <a:r>
              <a:rPr lang="en-US" sz="2000" dirty="0"/>
              <a:t>Select </a:t>
            </a:r>
          </a:p>
          <a:p>
            <a:r>
              <a:rPr lang="en-US" sz="2400" dirty="0"/>
              <a:t>ORGANIZE (again, often skipped)</a:t>
            </a:r>
          </a:p>
          <a:p>
            <a:r>
              <a:rPr lang="en-US" sz="2400" dirty="0"/>
              <a:t>DRAFT</a:t>
            </a:r>
          </a:p>
          <a:p>
            <a:r>
              <a:rPr lang="en-US" sz="2400" dirty="0"/>
              <a:t>REVISE </a:t>
            </a:r>
          </a:p>
          <a:p>
            <a:r>
              <a:rPr lang="en-US" sz="2400" dirty="0"/>
              <a:t>-- </a:t>
            </a:r>
            <a:r>
              <a:rPr lang="en-US" sz="1700" dirty="0"/>
              <a:t>adapted from Jacqui </a:t>
            </a:r>
            <a:r>
              <a:rPr lang="en-US" sz="1700" dirty="0" err="1"/>
              <a:t>Banaszynski</a:t>
            </a:r>
            <a:r>
              <a:rPr lang="en-US" sz="1700" dirty="0"/>
              <a:t>, editor, Nieman Storyboard</a:t>
            </a:r>
          </a:p>
        </p:txBody>
      </p:sp>
    </p:spTree>
    <p:extLst>
      <p:ext uri="{BB962C8B-B14F-4D97-AF65-F5344CB8AC3E}">
        <p14:creationId xmlns:p14="http://schemas.microsoft.com/office/powerpoint/2010/main" val="400099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B5CFD-3925-2111-79BB-3A357F53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INSTANT REPLAY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4D5FE-FB85-BEEB-24AF-BED282DDB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2689" y="1597572"/>
            <a:ext cx="7837449" cy="4452372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were your biggest successes this weekend? Be specific, and explain how you improved from previous meets.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US" sz="1800" kern="100" dirty="0">
              <a:effectLst/>
              <a:ea typeface="Calibri" panose="020F0502020204030204" pitchFamily="34" charset="0"/>
              <a:cs typeface="Times New Roman (Body CS)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are the next steps you need to take to keep improving as a track and field journalist? Where do you need more improvement? Why?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US" sz="1800" kern="100" dirty="0">
              <a:effectLst/>
              <a:ea typeface="Calibri" panose="020F0502020204030204" pitchFamily="34" charset="0"/>
              <a:cs typeface="Times New Roman (Body CS)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ideas do you have for how we can use our Pac-12 experience at NCAAs? I want your suggestions!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US" sz="1800" kern="100" dirty="0">
              <a:effectLst/>
              <a:ea typeface="Calibri" panose="020F0502020204030204" pitchFamily="34" charset="0"/>
              <a:cs typeface="Times New Roman (Body CS)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do you need from me to keep improving?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US" sz="1800" kern="100" dirty="0">
              <a:effectLst/>
              <a:ea typeface="Calibri" panose="020F0502020204030204" pitchFamily="34" charset="0"/>
              <a:cs typeface="Times New Roman (Body CS)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are you going to downshift during this non-meet week to make sure you're fresh for the big and busy Pre Classic week?</a:t>
            </a:r>
            <a:endParaRPr lang="en-US" sz="1800" kern="100" dirty="0">
              <a:effectLst/>
              <a:ea typeface="Calibri" panose="020F0502020204030204" pitchFamily="34" charset="0"/>
              <a:cs typeface="Times New Roman (Body CS)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49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23C6A3043EA243A5269DA29CAEAD70" ma:contentTypeVersion="17" ma:contentTypeDescription="Create a new document." ma:contentTypeScope="" ma:versionID="d1b33ca74fa21676b467db3e4fc51fb7">
  <xsd:schema xmlns:xsd="http://www.w3.org/2001/XMLSchema" xmlns:xs="http://www.w3.org/2001/XMLSchema" xmlns:p="http://schemas.microsoft.com/office/2006/metadata/properties" xmlns:ns2="3c10bfdb-be30-4e8a-aac5-a97d5296c11f" xmlns:ns3="bdbe7f48-6437-4e3f-a3f8-b319cb7eb873" targetNamespace="http://schemas.microsoft.com/office/2006/metadata/properties" ma:root="true" ma:fieldsID="833378d2f4c764055956e7ac860c3528" ns2:_="" ns3:_="">
    <xsd:import namespace="3c10bfdb-be30-4e8a-aac5-a97d5296c11f"/>
    <xsd:import namespace="bdbe7f48-6437-4e3f-a3f8-b319cb7eb8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0bfdb-be30-4e8a-aac5-a97d5296c1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91a9775-3525-4bf8-b88d-b7eef9d67d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e7f48-6437-4e3f-a3f8-b319cb7eb87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6c2eae6-eb92-4f16-9d3f-5d6f411e0702}" ma:internalName="TaxCatchAll" ma:showField="CatchAllData" ma:web="bdbe7f48-6437-4e3f-a3f8-b319cb7eb8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10bfdb-be30-4e8a-aac5-a97d5296c11f">
      <Terms xmlns="http://schemas.microsoft.com/office/infopath/2007/PartnerControls"/>
    </lcf76f155ced4ddcb4097134ff3c332f>
    <TaxCatchAll xmlns="bdbe7f48-6437-4e3f-a3f8-b319cb7eb873" xsi:nil="true"/>
  </documentManagement>
</p:properties>
</file>

<file path=customXml/itemProps1.xml><?xml version="1.0" encoding="utf-8"?>
<ds:datastoreItem xmlns:ds="http://schemas.openxmlformats.org/officeDocument/2006/customXml" ds:itemID="{89088C25-864C-4D2D-9471-6142F97141D2}"/>
</file>

<file path=customXml/itemProps2.xml><?xml version="1.0" encoding="utf-8"?>
<ds:datastoreItem xmlns:ds="http://schemas.openxmlformats.org/officeDocument/2006/customXml" ds:itemID="{EB277836-6820-4E47-B979-B9874CDD0D11}"/>
</file>

<file path=customXml/itemProps3.xml><?xml version="1.0" encoding="utf-8"?>
<ds:datastoreItem xmlns:ds="http://schemas.openxmlformats.org/officeDocument/2006/customXml" ds:itemID="{95A77BC4-E0E8-4BF4-BFAC-E1C8942FE730}"/>
</file>

<file path=docProps/app.xml><?xml version="1.0" encoding="utf-8"?>
<Properties xmlns="http://schemas.openxmlformats.org/officeDocument/2006/extended-properties" xmlns:vt="http://schemas.openxmlformats.org/officeDocument/2006/docPropsVTypes">
  <Template>{EB8280BE-FF8F-294D-B8E6-5B618EDB56A8}tf16401378</Template>
  <TotalTime>20</TotalTime>
  <Words>191</Words>
  <Application>Microsoft Macintosh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MS Shell Dlg 2</vt:lpstr>
      <vt:lpstr>Symbol</vt:lpstr>
      <vt:lpstr>Wingdings</vt:lpstr>
      <vt:lpstr>Wingdings 3</vt:lpstr>
      <vt:lpstr>Madison</vt:lpstr>
      <vt:lpstr>ACTIVITY: DRAW YOUR CREATIVE PROCESS</vt:lpstr>
      <vt:lpstr>AUSTIN KLEON: LIFE OF A PROJECT</vt:lpstr>
      <vt:lpstr>WRITING PROCESS </vt:lpstr>
      <vt:lpstr>INSTANT REPLAY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AUSTIN KLEON: LIFE OF A PROJECT</dc:title>
  <dc:creator>Lori Shontz</dc:creator>
  <cp:lastModifiedBy>Lori Shontz</cp:lastModifiedBy>
  <cp:revision>2</cp:revision>
  <dcterms:created xsi:type="dcterms:W3CDTF">2023-07-13T22:39:40Z</dcterms:created>
  <dcterms:modified xsi:type="dcterms:W3CDTF">2023-07-13T22:59:47Z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0x0101006F23C6A3043EA243A5269DA29CAEAD70</vt:lpwstr>
  </property>
</Properties>
</file>