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Lst>
  <p:sldSz cy="10287000" cx="18288000"/>
  <p:notesSz cx="6858000" cy="9144000"/>
  <p:embeddedFontLst>
    <p:embeddedFont>
      <p:font typeface="Raleway"/>
      <p:regular r:id="rId55"/>
      <p:bold r:id="rId56"/>
      <p:italic r:id="rId57"/>
      <p:boldItalic r:id="rId58"/>
    </p:embeddedFont>
    <p:embeddedFont>
      <p:font typeface="Proxima Nova"/>
      <p:regular r:id="rId59"/>
      <p:bold r:id="rId60"/>
      <p:italic r:id="rId61"/>
      <p:boldItalic r:id="rId62"/>
    </p:embeddedFont>
    <p:embeddedFont>
      <p:font typeface="Cabin"/>
      <p:regular r:id="rId63"/>
      <p:bold r:id="rId64"/>
      <p:italic r:id="rId65"/>
      <p:boldItalic r:id="rId66"/>
    </p:embeddedFont>
    <p:embeddedFont>
      <p:font typeface="Raleway Black"/>
      <p:bold r:id="rId67"/>
      <p:boldItalic r:id="rId6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ProximaNova-boldItalic.fntdata"/><Relationship Id="rId61" Type="http://schemas.openxmlformats.org/officeDocument/2006/relationships/font" Target="fonts/ProximaNova-italic.fntdata"/><Relationship Id="rId20" Type="http://schemas.openxmlformats.org/officeDocument/2006/relationships/slide" Target="slides/slide15.xml"/><Relationship Id="rId64" Type="http://schemas.openxmlformats.org/officeDocument/2006/relationships/font" Target="fonts/Cabin-bold.fntdata"/><Relationship Id="rId63" Type="http://schemas.openxmlformats.org/officeDocument/2006/relationships/font" Target="fonts/Cabin-regular.fntdata"/><Relationship Id="rId22" Type="http://schemas.openxmlformats.org/officeDocument/2006/relationships/slide" Target="slides/slide17.xml"/><Relationship Id="rId66" Type="http://schemas.openxmlformats.org/officeDocument/2006/relationships/font" Target="fonts/Cabin-boldItalic.fntdata"/><Relationship Id="rId21" Type="http://schemas.openxmlformats.org/officeDocument/2006/relationships/slide" Target="slides/slide16.xml"/><Relationship Id="rId65" Type="http://schemas.openxmlformats.org/officeDocument/2006/relationships/font" Target="fonts/Cabin-italic.fntdata"/><Relationship Id="rId24" Type="http://schemas.openxmlformats.org/officeDocument/2006/relationships/slide" Target="slides/slide19.xml"/><Relationship Id="rId68" Type="http://schemas.openxmlformats.org/officeDocument/2006/relationships/font" Target="fonts/RalewayBlack-boldItalic.fntdata"/><Relationship Id="rId23" Type="http://schemas.openxmlformats.org/officeDocument/2006/relationships/slide" Target="slides/slide18.xml"/><Relationship Id="rId67" Type="http://schemas.openxmlformats.org/officeDocument/2006/relationships/font" Target="fonts/RalewayBlack-bold.fntdata"/><Relationship Id="rId60" Type="http://schemas.openxmlformats.org/officeDocument/2006/relationships/font" Target="fonts/ProximaNova-bold.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font" Target="fonts/Raleway-regular.fntdata"/><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font" Target="fonts/Raleway-italic.fntdata"/><Relationship Id="rId12" Type="http://schemas.openxmlformats.org/officeDocument/2006/relationships/slide" Target="slides/slide7.xml"/><Relationship Id="rId56" Type="http://schemas.openxmlformats.org/officeDocument/2006/relationships/font" Target="fonts/Raleway-bold.fntdata"/><Relationship Id="rId15" Type="http://schemas.openxmlformats.org/officeDocument/2006/relationships/slide" Target="slides/slide10.xml"/><Relationship Id="rId59" Type="http://schemas.openxmlformats.org/officeDocument/2006/relationships/font" Target="fonts/ProximaNova-regular.fntdata"/><Relationship Id="rId14" Type="http://schemas.openxmlformats.org/officeDocument/2006/relationships/slide" Target="slides/slide9.xml"/><Relationship Id="rId58" Type="http://schemas.openxmlformats.org/officeDocument/2006/relationships/font" Target="fonts/Raleway-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Laurel (HIT RECORD). Welcome! We are so glad you have joined us! As we start today, we want to note that we are recording and will be posting the recording afterwards ,but that the recording will stay on slides and presenters. Please feel free to have your camera on or off, and to step away any time you need to. We will use slides during this session; if you don’t yet have a copy and want to refer to them, I will put a link in the chat. We will send out an email after the session with a recap of the slides and other resources we’ve shared, as well as a redacted copy of the chat, so you can reference the questions, practices, and expertise your colleagues share. Alex, would you read our Land Acknolwedgement? </a:t>
            </a:r>
            <a:endParaRPr/>
          </a:p>
        </p:txBody>
      </p:sp>
      <p:sp>
        <p:nvSpPr>
          <p:cNvPr id="212" name="Google Shape;21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g1626a827d5d_1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56" name="Google Shape;556;g1626a827d5d_1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***Alex</a:t>
            </a:r>
            <a:endParaRPr/>
          </a:p>
          <a:p>
            <a:pPr indent="0" lvl="0" marL="0" rtl="0" algn="l">
              <a:spcBef>
                <a:spcPts val="0"/>
              </a:spcBef>
              <a:spcAft>
                <a:spcPts val="0"/>
              </a:spcAft>
              <a:buNone/>
            </a:pPr>
            <a:r>
              <a:t/>
            </a:r>
            <a:endParaRPr/>
          </a:p>
          <a:p>
            <a:pPr indent="0" lvl="0" marL="0" rtl="0" algn="ctr">
              <a:lnSpc>
                <a:spcPct val="115000"/>
              </a:lnSpc>
              <a:spcBef>
                <a:spcPts val="0"/>
              </a:spcBef>
              <a:spcAft>
                <a:spcPts val="0"/>
              </a:spcAft>
              <a:buClr>
                <a:schemeClr val="dk1"/>
              </a:buClr>
              <a:buSzPts val="1100"/>
              <a:buFont typeface="Arial"/>
              <a:buNone/>
            </a:pPr>
            <a:r>
              <a:rPr i="1" lang="en-US" sz="1100">
                <a:latin typeface="Arial"/>
                <a:ea typeface="Arial"/>
                <a:cs typeface="Arial"/>
                <a:sym typeface="Arial"/>
              </a:rPr>
              <a:t>“ND is not a classificatory term dividing us from them. We are all Neurodiverse. </a:t>
            </a:r>
            <a:r>
              <a:rPr i="1" lang="en-US" sz="1100">
                <a:latin typeface="Arial"/>
                <a:ea typeface="Arial"/>
                <a:cs typeface="Arial"/>
                <a:sym typeface="Arial"/>
              </a:rPr>
              <a:t>We live on a Neurodiverse planet in which amoral nature generates endless genetic diversity, while we humans have evolved the capacity to make judgments about nature’s bounty. What Neurodiversity brings us is a challenge to find a place for everyone and to distribute the bounty fairly.” </a:t>
            </a:r>
            <a:r>
              <a:rPr lang="en-US" sz="1100">
                <a:solidFill>
                  <a:srgbClr val="282D6C"/>
                </a:solidFill>
                <a:latin typeface="Arial"/>
                <a:ea typeface="Arial"/>
                <a:cs typeface="Arial"/>
                <a:sym typeface="Arial"/>
              </a:rPr>
              <a:t>Singer: </a:t>
            </a:r>
            <a:r>
              <a:rPr i="1" lang="en-US" sz="1100">
                <a:solidFill>
                  <a:srgbClr val="282D6C"/>
                </a:solidFill>
                <a:latin typeface="Arial"/>
                <a:ea typeface="Arial"/>
                <a:cs typeface="Arial"/>
                <a:sym typeface="Arial"/>
              </a:rPr>
              <a:t>Neurodiversity: its politics, not science!</a:t>
            </a:r>
            <a:endParaRPr/>
          </a:p>
        </p:txBody>
      </p:sp>
      <p:sp>
        <p:nvSpPr>
          <p:cNvPr id="557" name="Google Shape;557;g1626a827d5d_1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g1626a827d5d_0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66" name="Google Shape;566;g1626a827d5d_0_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***Alex Touch on neurodiverse means a GROUP of mixed neurodivergent and neurotypical individuals </a:t>
            </a:r>
            <a:endParaRPr/>
          </a:p>
          <a:p>
            <a:pPr indent="0" lvl="0" marL="0" rtl="0" algn="l">
              <a:spcBef>
                <a:spcPts val="0"/>
              </a:spcBef>
              <a:spcAft>
                <a:spcPts val="0"/>
              </a:spcAft>
              <a:buClr>
                <a:schemeClr val="dk1"/>
              </a:buClr>
              <a:buSzPts val="1100"/>
              <a:buFont typeface="Arial"/>
              <a:buNone/>
            </a:pPr>
            <a:r>
              <a:rPr lang="en-US" sz="1000">
                <a:latin typeface="Arial"/>
                <a:ea typeface="Arial"/>
                <a:cs typeface="Arial"/>
                <a:sym typeface="Arial"/>
              </a:rPr>
              <a:t>Neurodivergent note: Can include Autism, OCD, Tourettes, ADHD, etc. There is a difference between acquired (Traumatic brain injury, PTSD, Dementia, Depression) and neurodivergences which are present at birth (ones described originally) </a:t>
            </a:r>
            <a:endParaRPr/>
          </a:p>
        </p:txBody>
      </p:sp>
      <p:sp>
        <p:nvSpPr>
          <p:cNvPr id="567" name="Google Shape;567;g1626a827d5d_0_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g163ae104e87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8" name="Google Shape;578;g163ae104e87_0_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1050">
                <a:highlight>
                  <a:srgbClr val="FFFFFF"/>
                </a:highlight>
                <a:latin typeface="Arial"/>
                <a:ea typeface="Arial"/>
                <a:cs typeface="Arial"/>
                <a:sym typeface="Arial"/>
              </a:rPr>
              <a:t>***Spencer and Alex </a:t>
            </a:r>
            <a:endParaRPr sz="1050">
              <a:highlight>
                <a:srgbClr val="FFFFFF"/>
              </a:highlight>
              <a:latin typeface="Arial"/>
              <a:ea typeface="Arial"/>
              <a:cs typeface="Arial"/>
              <a:sym typeface="Arial"/>
            </a:endParaRPr>
          </a:p>
          <a:p>
            <a:pPr indent="-295275" lvl="3" marL="1828800" rtl="0" algn="l">
              <a:lnSpc>
                <a:spcPct val="115000"/>
              </a:lnSpc>
              <a:spcBef>
                <a:spcPts val="0"/>
              </a:spcBef>
              <a:spcAft>
                <a:spcPts val="0"/>
              </a:spcAft>
              <a:buClr>
                <a:schemeClr val="dk1"/>
              </a:buClr>
              <a:buSzPts val="1050"/>
              <a:buAutoNum type="arabicPeriod"/>
            </a:pPr>
            <a:r>
              <a:rPr lang="en-US" sz="1050">
                <a:highlight>
                  <a:srgbClr val="FFFFFF"/>
                </a:highlight>
                <a:latin typeface="Arial"/>
                <a:ea typeface="Arial"/>
                <a:cs typeface="Arial"/>
                <a:sym typeface="Arial"/>
              </a:rPr>
              <a:t>Many people who are ND are in more than one way</a:t>
            </a:r>
            <a:endParaRPr sz="1050">
              <a:highlight>
                <a:srgbClr val="FFFFFF"/>
              </a:highlight>
              <a:latin typeface="Arial"/>
              <a:ea typeface="Arial"/>
              <a:cs typeface="Arial"/>
              <a:sym typeface="Arial"/>
            </a:endParaRPr>
          </a:p>
          <a:p>
            <a:pPr indent="-295275" lvl="3" marL="1828800" rtl="0" algn="l">
              <a:lnSpc>
                <a:spcPct val="115000"/>
              </a:lnSpc>
              <a:spcBef>
                <a:spcPts val="0"/>
              </a:spcBef>
              <a:spcAft>
                <a:spcPts val="0"/>
              </a:spcAft>
              <a:buClr>
                <a:schemeClr val="dk1"/>
              </a:buClr>
              <a:buSzPts val="1050"/>
              <a:buAutoNum type="arabicPeriod"/>
            </a:pPr>
            <a:r>
              <a:rPr lang="en-US" sz="1050">
                <a:highlight>
                  <a:srgbClr val="FFFFFF"/>
                </a:highlight>
                <a:latin typeface="Arial"/>
                <a:ea typeface="Arial"/>
                <a:cs typeface="Arial"/>
                <a:sym typeface="Arial"/>
              </a:rPr>
              <a:t>Each ND identity and/or diagnosis has wide (and internally divergent!) constellation of experiences or traits associated with it, so impossible to assume what someone who is X or has Y is experiencing</a:t>
            </a:r>
            <a:endParaRPr sz="1050">
              <a:highlight>
                <a:srgbClr val="FFFFFF"/>
              </a:highlight>
              <a:latin typeface="Arial"/>
              <a:ea typeface="Arial"/>
              <a:cs typeface="Arial"/>
              <a:sym typeface="Arial"/>
            </a:endParaRPr>
          </a:p>
          <a:p>
            <a:pPr indent="-295275" lvl="3" marL="1828800" rtl="0" algn="l">
              <a:lnSpc>
                <a:spcPct val="115000"/>
              </a:lnSpc>
              <a:spcBef>
                <a:spcPts val="0"/>
              </a:spcBef>
              <a:spcAft>
                <a:spcPts val="0"/>
              </a:spcAft>
              <a:buClr>
                <a:schemeClr val="dk1"/>
              </a:buClr>
              <a:buSzPts val="1050"/>
              <a:buAutoNum type="arabicPeriod"/>
            </a:pPr>
            <a:r>
              <a:rPr lang="en-US" sz="1050">
                <a:highlight>
                  <a:srgbClr val="FFFFFF"/>
                </a:highlight>
                <a:latin typeface="Arial"/>
                <a:ea typeface="Arial"/>
                <a:cs typeface="Arial"/>
                <a:sym typeface="Arial"/>
              </a:rPr>
              <a:t>Intersectionality always matters, including here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g161e5324a00_0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0" name="Google Shape;600;g161e5324a00_0_17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rPr b="1" i="1" lang="en-US" sz="1100">
                <a:latin typeface="Arial"/>
                <a:ea typeface="Arial"/>
                <a:cs typeface="Arial"/>
                <a:sym typeface="Arial"/>
              </a:rPr>
              <a:t>Alex to go over the lis</a:t>
            </a:r>
            <a:r>
              <a:rPr b="1" i="1" lang="en-US" sz="1100">
                <a:latin typeface="Arial"/>
                <a:ea typeface="Arial"/>
                <a:cs typeface="Arial"/>
                <a:sym typeface="Arial"/>
              </a:rPr>
              <a:t>t, Spencer to elaborate about the expectation of the “orange pumpkin” </a:t>
            </a:r>
            <a:endParaRPr b="1" i="1" sz="1100">
              <a:latin typeface="Arial"/>
              <a:ea typeface="Arial"/>
              <a:cs typeface="Arial"/>
              <a:sym typeface="Arial"/>
            </a:endParaRPr>
          </a:p>
          <a:p>
            <a:pPr indent="0" lvl="0" marL="0" rtl="0" algn="ctr">
              <a:lnSpc>
                <a:spcPct val="115000"/>
              </a:lnSpc>
              <a:spcBef>
                <a:spcPts val="0"/>
              </a:spcBef>
              <a:spcAft>
                <a:spcPts val="0"/>
              </a:spcAft>
              <a:buClr>
                <a:schemeClr val="dk1"/>
              </a:buClr>
              <a:buSzPts val="1100"/>
              <a:buFont typeface="Arial"/>
              <a:buNone/>
            </a:pPr>
            <a:r>
              <a:t/>
            </a:r>
            <a:endParaRPr sz="1100">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g1626a827d5d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12" name="Google Shape;612;g1626a827d5d_0_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ctr">
              <a:lnSpc>
                <a:spcPct val="115000"/>
              </a:lnSpc>
              <a:spcBef>
                <a:spcPts val="0"/>
              </a:spcBef>
              <a:spcAft>
                <a:spcPts val="2400"/>
              </a:spcAft>
              <a:buClr>
                <a:schemeClr val="dk1"/>
              </a:buClr>
              <a:buSzPts val="1100"/>
              <a:buFont typeface="Arial"/>
              <a:buNone/>
            </a:pPr>
            <a:r>
              <a:rPr lang="en-US">
                <a:solidFill>
                  <a:srgbClr val="351B65"/>
                </a:solidFill>
                <a:latin typeface="Cabin"/>
                <a:ea typeface="Cabin"/>
                <a:cs typeface="Cabin"/>
                <a:sym typeface="Cabin"/>
              </a:rPr>
              <a:t>***Spencer: “</a:t>
            </a:r>
            <a:r>
              <a:rPr lang="en-US" sz="1000">
                <a:solidFill>
                  <a:srgbClr val="351B65"/>
                </a:solidFill>
                <a:latin typeface="Cabin"/>
                <a:ea typeface="Cabin"/>
                <a:cs typeface="Cabin"/>
                <a:sym typeface="Cabin"/>
              </a:rPr>
              <a:t>These terms acknowledge the innate biological characteristics of individuals and the strengths and challenges they bring, as well as the idea that many challenges are exacerbated because of societal norms and expectations.” </a:t>
            </a:r>
            <a:endParaRPr sz="1000"/>
          </a:p>
        </p:txBody>
      </p:sp>
      <p:sp>
        <p:nvSpPr>
          <p:cNvPr id="613" name="Google Shape;613;g1626a827d5d_0_1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g15ef2a45afb_0_1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19" name="Google Shape;619;g15ef2a45afb_0_15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t>Alex to through points, Spencer to say text at bottom about invitation </a:t>
            </a:r>
            <a:endParaRPr b="1"/>
          </a:p>
          <a:p>
            <a:pPr indent="0" lvl="0" marL="0" rtl="0" algn="l">
              <a:spcBef>
                <a:spcPts val="0"/>
              </a:spcBef>
              <a:spcAft>
                <a:spcPts val="0"/>
              </a:spcAft>
              <a:buNone/>
            </a:pPr>
            <a:r>
              <a:rPr lang="en-US"/>
              <a:t>Neurodiverse spaces means that we assume different neurotypes - neurotypical and neurodivergent.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Many of us teach in the way that worked best for us or those similar to us. An invitation, as we continue our time together, to notice where you might experience </a:t>
            </a:r>
            <a:r>
              <a:rPr lang="en-US"/>
              <a:t>resistance</a:t>
            </a:r>
            <a:r>
              <a:rPr lang="en-US"/>
              <a:t> to some of the practices that we share and whether that resistance is around what works for you as an individual and what works for the group. This is an invitation to be curious. Observe if this is uncomfortable because it is unfamiliar and new. It can be easier to brush away differences but remember we can provide support </a:t>
            </a:r>
            <a:r>
              <a:rPr lang="en-US"/>
              <a:t>throughout</a:t>
            </a:r>
            <a:r>
              <a:rPr lang="en-US"/>
              <a:t> this process. See difference as opportunity, an opportunity to lean in. </a:t>
            </a:r>
            <a:endParaRPr/>
          </a:p>
          <a:p>
            <a:pPr indent="0" lvl="0" marL="0" rtl="0" algn="l">
              <a:spcBef>
                <a:spcPts val="0"/>
              </a:spcBef>
              <a:spcAft>
                <a:spcPts val="0"/>
              </a:spcAft>
              <a:buNone/>
            </a:pPr>
            <a:r>
              <a:t/>
            </a:r>
            <a:endParaRPr/>
          </a:p>
        </p:txBody>
      </p:sp>
      <p:sp>
        <p:nvSpPr>
          <p:cNvPr id="620" name="Google Shape;620;g15ef2a45afb_0_15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g15f05fee66c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Spencer</a:t>
            </a:r>
            <a:endParaRPr/>
          </a:p>
        </p:txBody>
      </p:sp>
      <p:sp>
        <p:nvSpPr>
          <p:cNvPr id="629" name="Google Shape;629;g15f05fee66c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g15ef2a45afb_0_1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65" name="Google Shape;665;g15ef2a45afb_0_15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Alex and Spencer </a:t>
            </a:r>
            <a:endParaRPr/>
          </a:p>
        </p:txBody>
      </p:sp>
      <p:sp>
        <p:nvSpPr>
          <p:cNvPr id="666" name="Google Shape;666;g15ef2a45afb_0_15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g16490bed349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74" name="Google Shape;674;g16490bed349_0_1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Alex and Spencer</a:t>
            </a:r>
            <a:endParaRPr/>
          </a:p>
          <a:p>
            <a:pPr indent="0" lvl="0" marL="0" rtl="0" algn="l">
              <a:spcBef>
                <a:spcPts val="0"/>
              </a:spcBef>
              <a:spcAft>
                <a:spcPts val="0"/>
              </a:spcAft>
              <a:buNone/>
            </a:pPr>
            <a:r>
              <a:rPr lang="en-US"/>
              <a:t>READ ONLY BOLDED SECTION  </a:t>
            </a:r>
            <a:endParaRPr/>
          </a:p>
        </p:txBody>
      </p:sp>
      <p:sp>
        <p:nvSpPr>
          <p:cNvPr id="675" name="Google Shape;675;g16490bed349_0_1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g16490bed349_2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82" name="Google Shape;682;g16490bed349_2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Alex and Spencer </a:t>
            </a:r>
            <a:endParaRPr/>
          </a:p>
          <a:p>
            <a:pPr indent="0" lvl="0" marL="0" rtl="0" algn="l">
              <a:spcBef>
                <a:spcPts val="0"/>
              </a:spcBef>
              <a:spcAft>
                <a:spcPts val="0"/>
              </a:spcAft>
              <a:buNone/>
            </a:pPr>
            <a:r>
              <a:rPr lang="en-US"/>
              <a:t>READ ONLY BOLDED SECTION </a:t>
            </a:r>
            <a:endParaRPr/>
          </a:p>
        </p:txBody>
      </p:sp>
      <p:sp>
        <p:nvSpPr>
          <p:cNvPr id="683" name="Google Shape;683;g16490bed349_2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1618a9f5c76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1618a9f5c76_0_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Alex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g16490bed349_0_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90" name="Google Shape;690;g16490bed349_0_3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Alex and Spencer </a:t>
            </a:r>
            <a:endParaRPr/>
          </a:p>
        </p:txBody>
      </p:sp>
      <p:sp>
        <p:nvSpPr>
          <p:cNvPr id="691" name="Google Shape;691;g16490bed349_0_3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g15ef2a45afb_0_1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99" name="Google Shape;699;g15ef2a45afb_0_16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Alex and Spencer </a:t>
            </a:r>
            <a:endParaRPr/>
          </a:p>
        </p:txBody>
      </p:sp>
      <p:sp>
        <p:nvSpPr>
          <p:cNvPr id="700" name="Google Shape;700;g15ef2a45afb_0_16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g15ef2a45afb_0_7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Laurel : now that we have some shared terms and concepts and a shared sense of why centering neurodiversity matters, how do we design for all of us?</a:t>
            </a:r>
            <a:endParaRPr/>
          </a:p>
        </p:txBody>
      </p:sp>
      <p:sp>
        <p:nvSpPr>
          <p:cNvPr id="708" name="Google Shape;708;g15ef2a45afb_0_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2" name="Shape 742"/>
        <p:cNvGrpSpPr/>
        <p:nvPr/>
      </p:nvGrpSpPr>
      <p:grpSpPr>
        <a:xfrm>
          <a:off x="0" y="0"/>
          <a:ext cx="0" cy="0"/>
          <a:chOff x="0" y="0"/>
          <a:chExt cx="0" cy="0"/>
        </a:xfrm>
      </p:grpSpPr>
      <p:sp>
        <p:nvSpPr>
          <p:cNvPr id="743" name="Google Shape;743;g163ae104e87_0_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44" name="Google Shape;744;g163ae104e87_0_6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Laurel: we’ll highlight three places to start, with an emphasis on “START.” We look forward to a deeper dive in future sessions. [read each, note that for first one they go in tandem and both still needed]</a:t>
            </a:r>
            <a:endParaRPr/>
          </a:p>
        </p:txBody>
      </p:sp>
      <p:sp>
        <p:nvSpPr>
          <p:cNvPr id="745" name="Google Shape;745;g163ae104e87_0_6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3" name="Shape 753"/>
        <p:cNvGrpSpPr/>
        <p:nvPr/>
      </p:nvGrpSpPr>
      <p:grpSpPr>
        <a:xfrm>
          <a:off x="0" y="0"/>
          <a:ext cx="0" cy="0"/>
          <a:chOff x="0" y="0"/>
          <a:chExt cx="0" cy="0"/>
        </a:xfrm>
      </p:grpSpPr>
      <p:sp>
        <p:nvSpPr>
          <p:cNvPr id="754" name="Google Shape;754;g16490bed349_2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55" name="Google Shape;755;g16490bed349_2_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Laurel *** Sheen Hua, UO’s Accessiblility Technology Manager, repeatedly stresses this point–if we don’t get to the core of the learning objective, it falsely </a:t>
            </a:r>
            <a:r>
              <a:rPr lang="en-US"/>
              <a:t>constraints</a:t>
            </a:r>
            <a:r>
              <a:rPr lang="en-US"/>
              <a:t> how it can be achieved. For example, In my business communication course, one of the dept learning objectives was to be able to analyze an audience and tailor information to them, and we did this through presentations.</a:t>
            </a:r>
            <a:endParaRPr/>
          </a:p>
        </p:txBody>
      </p:sp>
      <p:sp>
        <p:nvSpPr>
          <p:cNvPr id="756" name="Google Shape;756;g16490bed349_2_1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1" name="Shape 761"/>
        <p:cNvGrpSpPr/>
        <p:nvPr/>
      </p:nvGrpSpPr>
      <p:grpSpPr>
        <a:xfrm>
          <a:off x="0" y="0"/>
          <a:ext cx="0" cy="0"/>
          <a:chOff x="0" y="0"/>
          <a:chExt cx="0" cy="0"/>
        </a:xfrm>
      </p:grpSpPr>
      <p:sp>
        <p:nvSpPr>
          <p:cNvPr id="762" name="Google Shape;762;g16490bed349_2_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63" name="Google Shape;763;g16490bed349_2_4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Laurel: But we assessed these using a detailed rubric that included things we did not teach, and that were not actually necessary to meet the outcome–eye contact, pacing, verbal variation, etc. I am certain in retrospect I had many students for whom this was a barrier to their learning or an additional tax that did not support learning. like this student [show comment</a:t>
            </a:r>
            <a:endParaRPr/>
          </a:p>
        </p:txBody>
      </p:sp>
      <p:sp>
        <p:nvSpPr>
          <p:cNvPr id="764" name="Google Shape;764;g16490bed349_2_4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9" name="Shape 769"/>
        <p:cNvGrpSpPr/>
        <p:nvPr/>
      </p:nvGrpSpPr>
      <p:grpSpPr>
        <a:xfrm>
          <a:off x="0" y="0"/>
          <a:ext cx="0" cy="0"/>
          <a:chOff x="0" y="0"/>
          <a:chExt cx="0" cy="0"/>
        </a:xfrm>
      </p:grpSpPr>
      <p:sp>
        <p:nvSpPr>
          <p:cNvPr id="770" name="Google Shape;770;g16490bed349_2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71" name="Google Shape;771;g16490bed349_2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Laurel: while this session is not about accommodations, we want to highlight how important they are, and how necessary it is to honor them and to be in conversation with AEC if we see any challenges to enacting them. So [read} accomodations are…</a:t>
            </a:r>
            <a:endParaRPr/>
          </a:p>
        </p:txBody>
      </p:sp>
      <p:sp>
        <p:nvSpPr>
          <p:cNvPr id="772" name="Google Shape;772;g16490bed349_2_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7" name="Shape 777"/>
        <p:cNvGrpSpPr/>
        <p:nvPr/>
      </p:nvGrpSpPr>
      <p:grpSpPr>
        <a:xfrm>
          <a:off x="0" y="0"/>
          <a:ext cx="0" cy="0"/>
          <a:chOff x="0" y="0"/>
          <a:chExt cx="0" cy="0"/>
        </a:xfrm>
      </p:grpSpPr>
      <p:sp>
        <p:nvSpPr>
          <p:cNvPr id="778" name="Google Shape;778;g16490bed349_2_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79" name="Google Shape;779;g16490bed349_2_5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BUT–while accommodations important, they need to be paired with proactive design strategies–strategies we can use to create an accessible learning experience for students even when they don’t have a formal accommodation or a specific diagnosis. SO we want to re-examine our learning objectives, work with individual accommodations, and use approaches like those in universal design to benefit all students</a:t>
            </a:r>
            <a:endParaRPr/>
          </a:p>
        </p:txBody>
      </p:sp>
      <p:sp>
        <p:nvSpPr>
          <p:cNvPr id="780" name="Google Shape;780;g16490bed349_2_5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5" name="Shape 785"/>
        <p:cNvGrpSpPr/>
        <p:nvPr/>
      </p:nvGrpSpPr>
      <p:grpSpPr>
        <a:xfrm>
          <a:off x="0" y="0"/>
          <a:ext cx="0" cy="0"/>
          <a:chOff x="0" y="0"/>
          <a:chExt cx="0" cy="0"/>
        </a:xfrm>
      </p:grpSpPr>
      <p:sp>
        <p:nvSpPr>
          <p:cNvPr id="786" name="Google Shape;786;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Laurel: We are using these not as a formal framework, but as descriptive categories that will help us ask questions of our own teaching or facilitation practices. There could be additional categories here, or they could be differently grouped, but we consistently hear these categories in student feedback and in frameworks like Universal Design for Learning, Trauma-Informed or Trauma-Responsive Pedagogy, and several other theories and descriptors that have surfaced since the pandemic.</a:t>
            </a:r>
            <a:endParaRPr/>
          </a:p>
        </p:txBody>
      </p:sp>
      <p:sp>
        <p:nvSpPr>
          <p:cNvPr id="787" name="Google Shape;78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3" name="Shape 803"/>
        <p:cNvGrpSpPr/>
        <p:nvPr/>
      </p:nvGrpSpPr>
      <p:grpSpPr>
        <a:xfrm>
          <a:off x="0" y="0"/>
          <a:ext cx="0" cy="0"/>
          <a:chOff x="0" y="0"/>
          <a:chExt cx="0" cy="0"/>
        </a:xfrm>
      </p:grpSpPr>
      <p:sp>
        <p:nvSpPr>
          <p:cNvPr id="804" name="Google Shape;804;g165c0c15156_0_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Laurel: ** just speak these out, then note we are going to go through each, and share again our characterization of them, a short list of practices, and an illustration</a:t>
            </a:r>
            <a:endParaRPr/>
          </a:p>
        </p:txBody>
      </p:sp>
      <p:sp>
        <p:nvSpPr>
          <p:cNvPr id="805" name="Google Shape;805;g165c0c15156_0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Alex and Laurel. We will introduce ourselves, but before we do, we invite you to take a moment and identify how you’d like to introduce yourself in the chat, so we can get a sense together of who we are sharing this virtual room with! (take at least 15 seconds of silence). Alex, Spencer, and I are going to share a bit about ourselves, but feel free to turn your volume down and keep writing what you’d like to share or keep your focus on the chat if you wish.</a:t>
            </a:r>
            <a:endParaRPr/>
          </a:p>
        </p:txBody>
      </p:sp>
      <p:sp>
        <p:nvSpPr>
          <p:cNvPr id="226" name="Google Shape;22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5" name="Shape 855"/>
        <p:cNvGrpSpPr/>
        <p:nvPr/>
      </p:nvGrpSpPr>
      <p:grpSpPr>
        <a:xfrm>
          <a:off x="0" y="0"/>
          <a:ext cx="0" cy="0"/>
          <a:chOff x="0" y="0"/>
          <a:chExt cx="0" cy="0"/>
        </a:xfrm>
      </p:grpSpPr>
      <p:sp>
        <p:nvSpPr>
          <p:cNvPr id="856" name="Google Shape;856;g16490bed349_2_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57" name="Google Shape;857;g16490bed349_2_6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Laurel: so here we are with transparency. [read text] This is one of THE MOST IMPORTANT things we can provide for students and for colleagues. When we are transparent about where we are going and any requirements to getting there others can make decisions for themselves that take in to account their own learning preferences and needs, and can put the effort they may have used on trying to translate something that feels opaque into learning.</a:t>
            </a:r>
            <a:endParaRPr/>
          </a:p>
        </p:txBody>
      </p:sp>
      <p:sp>
        <p:nvSpPr>
          <p:cNvPr id="858" name="Google Shape;858;g16490bed349_2_6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3" name="Shape 863"/>
        <p:cNvGrpSpPr/>
        <p:nvPr/>
      </p:nvGrpSpPr>
      <p:grpSpPr>
        <a:xfrm>
          <a:off x="0" y="0"/>
          <a:ext cx="0" cy="0"/>
          <a:chOff x="0" y="0"/>
          <a:chExt cx="0" cy="0"/>
        </a:xfrm>
      </p:grpSpPr>
      <p:sp>
        <p:nvSpPr>
          <p:cNvPr id="864" name="Google Shape;864;g16490bed349_2_1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65" name="Google Shape;865;g16490bed349_2_16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Laurel: what happens for students when we are not transparent?</a:t>
            </a:r>
            <a:endParaRPr/>
          </a:p>
        </p:txBody>
      </p:sp>
      <p:sp>
        <p:nvSpPr>
          <p:cNvPr id="866" name="Google Shape;866;g16490bed349_2_16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3" name="Shape 873"/>
        <p:cNvGrpSpPr/>
        <p:nvPr/>
      </p:nvGrpSpPr>
      <p:grpSpPr>
        <a:xfrm>
          <a:off x="0" y="0"/>
          <a:ext cx="0" cy="0"/>
          <a:chOff x="0" y="0"/>
          <a:chExt cx="0" cy="0"/>
        </a:xfrm>
      </p:grpSpPr>
      <p:sp>
        <p:nvSpPr>
          <p:cNvPr id="874" name="Google Shape;874;g16490bed349_2_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75" name="Google Shape;875;g16490bed349_2_9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Laurel will list, expand on necessity of goals &amp; transparent instructions, then read back some of the things people put into chat (question on next slide)</a:t>
            </a:r>
            <a:endParaRPr/>
          </a:p>
        </p:txBody>
      </p:sp>
      <p:sp>
        <p:nvSpPr>
          <p:cNvPr id="876" name="Google Shape;876;g16490bed349_2_9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1" name="Shape 881"/>
        <p:cNvGrpSpPr/>
        <p:nvPr/>
      </p:nvGrpSpPr>
      <p:grpSpPr>
        <a:xfrm>
          <a:off x="0" y="0"/>
          <a:ext cx="0" cy="0"/>
          <a:chOff x="0" y="0"/>
          <a:chExt cx="0" cy="0"/>
        </a:xfrm>
      </p:grpSpPr>
      <p:sp>
        <p:nvSpPr>
          <p:cNvPr id="882" name="Google Shape;882;g16490bed349_2_1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83" name="Google Shape;883;g16490bed349_2_13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Laurel– take 30 seconds. count in head. One of us share brief summary of what seeing in chat.</a:t>
            </a:r>
            <a:endParaRPr/>
          </a:p>
        </p:txBody>
      </p:sp>
      <p:sp>
        <p:nvSpPr>
          <p:cNvPr id="884" name="Google Shape;884;g16490bed349_2_13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9" name="Shape 889"/>
        <p:cNvGrpSpPr/>
        <p:nvPr/>
      </p:nvGrpSpPr>
      <p:grpSpPr>
        <a:xfrm>
          <a:off x="0" y="0"/>
          <a:ext cx="0" cy="0"/>
          <a:chOff x="0" y="0"/>
          <a:chExt cx="0" cy="0"/>
        </a:xfrm>
      </p:grpSpPr>
      <p:sp>
        <p:nvSpPr>
          <p:cNvPr id="890" name="Google Shape;890;g16490bed349_2_1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91" name="Google Shape;891;g16490bed349_2_10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Laurel</a:t>
            </a:r>
            <a:endParaRPr/>
          </a:p>
        </p:txBody>
      </p:sp>
      <p:sp>
        <p:nvSpPr>
          <p:cNvPr id="892" name="Google Shape;892;g16490bed349_2_10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7" name="Shape 897"/>
        <p:cNvGrpSpPr/>
        <p:nvPr/>
      </p:nvGrpSpPr>
      <p:grpSpPr>
        <a:xfrm>
          <a:off x="0" y="0"/>
          <a:ext cx="0" cy="0"/>
          <a:chOff x="0" y="0"/>
          <a:chExt cx="0" cy="0"/>
        </a:xfrm>
      </p:grpSpPr>
      <p:sp>
        <p:nvSpPr>
          <p:cNvPr id="898" name="Google Shape;898;g16490bed349_2_1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99" name="Google Shape;899;g16490bed349_2_15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Laurel</a:t>
            </a:r>
            <a:endParaRPr/>
          </a:p>
        </p:txBody>
      </p:sp>
      <p:sp>
        <p:nvSpPr>
          <p:cNvPr id="900" name="Google Shape;900;g16490bed349_2_15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6" name="Shape 906"/>
        <p:cNvGrpSpPr/>
        <p:nvPr/>
      </p:nvGrpSpPr>
      <p:grpSpPr>
        <a:xfrm>
          <a:off x="0" y="0"/>
          <a:ext cx="0" cy="0"/>
          <a:chOff x="0" y="0"/>
          <a:chExt cx="0" cy="0"/>
        </a:xfrm>
      </p:grpSpPr>
      <p:sp>
        <p:nvSpPr>
          <p:cNvPr id="907" name="Google Shape;907;g16490bed349_2_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08" name="Google Shape;908;g16490bed349_2_7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Laurel list; note that an interesting question might be “if you were not there, would students be able to self-organize and continue their work? Alex, would you be willing to add to our thinking here?</a:t>
            </a:r>
            <a:endParaRPr/>
          </a:p>
        </p:txBody>
      </p:sp>
      <p:sp>
        <p:nvSpPr>
          <p:cNvPr id="909" name="Google Shape;909;g16490bed349_2_7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4" name="Shape 914"/>
        <p:cNvGrpSpPr/>
        <p:nvPr/>
      </p:nvGrpSpPr>
      <p:grpSpPr>
        <a:xfrm>
          <a:off x="0" y="0"/>
          <a:ext cx="0" cy="0"/>
          <a:chOff x="0" y="0"/>
          <a:chExt cx="0" cy="0"/>
        </a:xfrm>
      </p:grpSpPr>
      <p:sp>
        <p:nvSpPr>
          <p:cNvPr id="915" name="Google Shape;915;g16490bed349_2_1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16" name="Google Shape;916;g16490bed349_2_12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Laurel summarize what’s coming up in chat</a:t>
            </a:r>
            <a:endParaRPr/>
          </a:p>
        </p:txBody>
      </p:sp>
      <p:sp>
        <p:nvSpPr>
          <p:cNvPr id="917" name="Google Shape;917;g16490bed349_2_12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2" name="Shape 922"/>
        <p:cNvGrpSpPr/>
        <p:nvPr/>
      </p:nvGrpSpPr>
      <p:grpSpPr>
        <a:xfrm>
          <a:off x="0" y="0"/>
          <a:ext cx="0" cy="0"/>
          <a:chOff x="0" y="0"/>
          <a:chExt cx="0" cy="0"/>
        </a:xfrm>
      </p:grpSpPr>
      <p:sp>
        <p:nvSpPr>
          <p:cNvPr id="923" name="Google Shape;923;g16490bed349_2_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24" name="Google Shape;924;g16490bed349_2_7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5" name="Google Shape;925;g16490bed349_2_7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0" name="Shape 930"/>
        <p:cNvGrpSpPr/>
        <p:nvPr/>
      </p:nvGrpSpPr>
      <p:grpSpPr>
        <a:xfrm>
          <a:off x="0" y="0"/>
          <a:ext cx="0" cy="0"/>
          <a:chOff x="0" y="0"/>
          <a:chExt cx="0" cy="0"/>
        </a:xfrm>
      </p:grpSpPr>
      <p:sp>
        <p:nvSpPr>
          <p:cNvPr id="931" name="Google Shape;931;g16490bed349_2_1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32" name="Google Shape;932;g16490bed349_2_1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Laurel verbalize list</a:t>
            </a:r>
            <a:endParaRPr/>
          </a:p>
        </p:txBody>
      </p:sp>
      <p:sp>
        <p:nvSpPr>
          <p:cNvPr id="933" name="Google Shape;933;g16490bed349_2_11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Go in a line </a:t>
            </a:r>
            <a:endParaRPr/>
          </a:p>
        </p:txBody>
      </p:sp>
      <p:sp>
        <p:nvSpPr>
          <p:cNvPr id="236" name="Google Shape;23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8" name="Shape 938"/>
        <p:cNvGrpSpPr/>
        <p:nvPr/>
      </p:nvGrpSpPr>
      <p:grpSpPr>
        <a:xfrm>
          <a:off x="0" y="0"/>
          <a:ext cx="0" cy="0"/>
          <a:chOff x="0" y="0"/>
          <a:chExt cx="0" cy="0"/>
        </a:xfrm>
      </p:grpSpPr>
      <p:sp>
        <p:nvSpPr>
          <p:cNvPr id="939" name="Google Shape;939;g16490bed349_2_1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40" name="Google Shape;940;g16490bed349_2_11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One of us summarize what we see in chat. Let’s give people a little more time here and focus on what they say.</a:t>
            </a:r>
            <a:endParaRPr/>
          </a:p>
        </p:txBody>
      </p:sp>
      <p:sp>
        <p:nvSpPr>
          <p:cNvPr id="941" name="Google Shape;941;g16490bed349_2_11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6" name="Shape 946"/>
        <p:cNvGrpSpPr/>
        <p:nvPr/>
      </p:nvGrpSpPr>
      <p:grpSpPr>
        <a:xfrm>
          <a:off x="0" y="0"/>
          <a:ext cx="0" cy="0"/>
          <a:chOff x="0" y="0"/>
          <a:chExt cx="0" cy="0"/>
        </a:xfrm>
      </p:grpSpPr>
      <p:sp>
        <p:nvSpPr>
          <p:cNvPr id="947" name="Google Shape;947;g16490bed349_2_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48" name="Google Shape;948;g16490bed349_2_8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Laurel</a:t>
            </a:r>
            <a:endParaRPr/>
          </a:p>
        </p:txBody>
      </p:sp>
      <p:sp>
        <p:nvSpPr>
          <p:cNvPr id="949" name="Google Shape;949;g16490bed349_2_8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4" name="Shape 954"/>
        <p:cNvGrpSpPr/>
        <p:nvPr/>
      </p:nvGrpSpPr>
      <p:grpSpPr>
        <a:xfrm>
          <a:off x="0" y="0"/>
          <a:ext cx="0" cy="0"/>
          <a:chOff x="0" y="0"/>
          <a:chExt cx="0" cy="0"/>
        </a:xfrm>
      </p:grpSpPr>
      <p:sp>
        <p:nvSpPr>
          <p:cNvPr id="955" name="Google Shape;955;g16490bed349_2_1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56" name="Google Shape;956;g16490bed349_2_14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Laurel</a:t>
            </a:r>
            <a:endParaRPr/>
          </a:p>
        </p:txBody>
      </p:sp>
      <p:sp>
        <p:nvSpPr>
          <p:cNvPr id="957" name="Google Shape;957;g16490bed349_2_14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3" name="Shape 963"/>
        <p:cNvGrpSpPr/>
        <p:nvPr/>
      </p:nvGrpSpPr>
      <p:grpSpPr>
        <a:xfrm>
          <a:off x="0" y="0"/>
          <a:ext cx="0" cy="0"/>
          <a:chOff x="0" y="0"/>
          <a:chExt cx="0" cy="0"/>
        </a:xfrm>
      </p:grpSpPr>
      <p:sp>
        <p:nvSpPr>
          <p:cNvPr id="964" name="Google Shape;964;g16490bed349_2_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65" name="Google Shape;965;g16490bed349_2_9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Laurel paraphrase list</a:t>
            </a:r>
            <a:endParaRPr/>
          </a:p>
        </p:txBody>
      </p:sp>
      <p:sp>
        <p:nvSpPr>
          <p:cNvPr id="966" name="Google Shape;966;g16490bed349_2_9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1" name="Shape 971"/>
        <p:cNvGrpSpPr/>
        <p:nvPr/>
      </p:nvGrpSpPr>
      <p:grpSpPr>
        <a:xfrm>
          <a:off x="0" y="0"/>
          <a:ext cx="0" cy="0"/>
          <a:chOff x="0" y="0"/>
          <a:chExt cx="0" cy="0"/>
        </a:xfrm>
      </p:grpSpPr>
      <p:sp>
        <p:nvSpPr>
          <p:cNvPr id="972" name="Google Shape;972;g16490bed349_2_1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73" name="Google Shape;973;g16490bed349_2_14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If time, do this slide; if not, omit and note future opportunities to discuss flexibility in depth</a:t>
            </a:r>
            <a:endParaRPr/>
          </a:p>
        </p:txBody>
      </p:sp>
      <p:sp>
        <p:nvSpPr>
          <p:cNvPr id="974" name="Google Shape;974;g16490bed349_2_14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9" name="Shape 979"/>
        <p:cNvGrpSpPr/>
        <p:nvPr/>
      </p:nvGrpSpPr>
      <p:grpSpPr>
        <a:xfrm>
          <a:off x="0" y="0"/>
          <a:ext cx="0" cy="0"/>
          <a:chOff x="0" y="0"/>
          <a:chExt cx="0" cy="0"/>
        </a:xfrm>
      </p:grpSpPr>
      <p:sp>
        <p:nvSpPr>
          <p:cNvPr id="980" name="Google Shape;980;g15ef2a45afb_0_19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1" name="Google Shape;981;g15ef2a45afb_0_1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5" name="Shape 1015"/>
        <p:cNvGrpSpPr/>
        <p:nvPr/>
      </p:nvGrpSpPr>
      <p:grpSpPr>
        <a:xfrm>
          <a:off x="0" y="0"/>
          <a:ext cx="0" cy="0"/>
          <a:chOff x="0" y="0"/>
          <a:chExt cx="0" cy="0"/>
        </a:xfrm>
      </p:grpSpPr>
      <p:sp>
        <p:nvSpPr>
          <p:cNvPr id="1016" name="Google Shape;1016;g15ef2a45afb_0_2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17" name="Google Shape;1017;g15ef2a45afb_0_22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8" name="Google Shape;1018;g15ef2a45afb_0_22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2" name="Shape 1022"/>
        <p:cNvGrpSpPr/>
        <p:nvPr/>
      </p:nvGrpSpPr>
      <p:grpSpPr>
        <a:xfrm>
          <a:off x="0" y="0"/>
          <a:ext cx="0" cy="0"/>
          <a:chOff x="0" y="0"/>
          <a:chExt cx="0" cy="0"/>
        </a:xfrm>
      </p:grpSpPr>
      <p:sp>
        <p:nvSpPr>
          <p:cNvPr id="1023" name="Google Shape;1023;g15ef2a45afb_0_2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24" name="Google Shape;1024;g15ef2a45afb_0_23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5" name="Google Shape;1025;g15ef2a45afb_0_23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9" name="Shape 1029"/>
        <p:cNvGrpSpPr/>
        <p:nvPr/>
      </p:nvGrpSpPr>
      <p:grpSpPr>
        <a:xfrm>
          <a:off x="0" y="0"/>
          <a:ext cx="0" cy="0"/>
          <a:chOff x="0" y="0"/>
          <a:chExt cx="0" cy="0"/>
        </a:xfrm>
      </p:grpSpPr>
      <p:sp>
        <p:nvSpPr>
          <p:cNvPr id="1030" name="Google Shape;1030;g1663ebbcd89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1" name="Google Shape;1031;g1663ebbcd89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2" name="Google Shape;1032;g1663ebbcd89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5" name="Shape 1155"/>
        <p:cNvGrpSpPr/>
        <p:nvPr/>
      </p:nvGrpSpPr>
      <p:grpSpPr>
        <a:xfrm>
          <a:off x="0" y="0"/>
          <a:ext cx="0" cy="0"/>
          <a:chOff x="0" y="0"/>
          <a:chExt cx="0" cy="0"/>
        </a:xfrm>
      </p:grpSpPr>
      <p:sp>
        <p:nvSpPr>
          <p:cNvPr id="1156" name="Google Shape;1156;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7" name="Google Shape;1157;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1618a9f5c76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1618a9f5c76_0_7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Spencer</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1618a9f5c76_1_2:notes"/>
          <p:cNvSpPr txBox="1"/>
          <p:nvPr>
            <p:ph idx="1" type="body"/>
          </p:nvPr>
        </p:nvSpPr>
        <p:spPr>
          <a:xfrm>
            <a:off x="686592" y="4344025"/>
            <a:ext cx="5486700" cy="4114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Spencer</a:t>
            </a:r>
            <a:endParaRPr/>
          </a:p>
        </p:txBody>
      </p:sp>
      <p:sp>
        <p:nvSpPr>
          <p:cNvPr id="259" name="Google Shape;259;g1618a9f5c76_1_2:notes"/>
          <p:cNvSpPr/>
          <p:nvPr>
            <p:ph idx="2" type="sldImg"/>
          </p:nvPr>
        </p:nvSpPr>
        <p:spPr>
          <a:xfrm>
            <a:off x="341714" y="685487"/>
            <a:ext cx="61761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6" name="Google Shape;26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Laurel–read each. “while this session is geared towards instructors, we think the concepts and strategies apply to many, many contexts, and we invite you to find the overlap for your own, regardless of your role.”</a:t>
            </a:r>
            <a:endParaRPr/>
          </a:p>
        </p:txBody>
      </p:sp>
      <p:sp>
        <p:nvSpPr>
          <p:cNvPr id="267" name="Google Shape;267;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Laurel: Today’s invitation is both to this session AND to continuing to build our capacity at UO to ask together “what does a neurodiverse and neurodivergent-affirming climate look like in our work and in our learning?” We want to share a glimpse of future offerings so you can see that bigger invite if you are interested. (1st text) We are starting with an introductory session to examine some key terms and concepts. (2nd text) We plan to offer at least 1- 2 sessions this winter term addressing the needs you hopefully tell us about in the survey we share with you today, as well as 3 fall and winter sessions on UDL. All of these sessions will focus on application. (3rd text block). We also plan to have 1-2 discussion-based sessions in winter where we can pose big questions you might be grappling with around designing for neurodiversity, access, and inclusion. CONSIDER THIS INVITE TO BUILD CAPACITY TOGETHER, and please contact any of us directly at any time if you/d like to think together or partner around this.</a:t>
            </a:r>
            <a:endParaRPr/>
          </a:p>
        </p:txBody>
      </p:sp>
      <p:sp>
        <p:nvSpPr>
          <p:cNvPr id="393" name="Google Shape;39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Laurel - transition slide. Alex and Spencer and going to lead us through key terms and concepts. Some of you have a lot of expertise in this area. Some are newer to these terms and concepts. If questions come up for you while Alex and Spencer are sharing, please feel free to put those questions in the chat, and we will make sure we address them in the chat during or after our session. to Alex!</a:t>
            </a:r>
            <a:endParaRPr/>
          </a:p>
        </p:txBody>
      </p:sp>
      <p:sp>
        <p:nvSpPr>
          <p:cNvPr id="519" name="Google Shape;51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 name="Shape 12"/>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3" name="Shape 193"/>
        <p:cNvGrpSpPr/>
        <p:nvPr/>
      </p:nvGrpSpPr>
      <p:grpSpPr>
        <a:xfrm>
          <a:off x="0" y="0"/>
          <a:ext cx="0" cy="0"/>
          <a:chOff x="0" y="0"/>
          <a:chExt cx="0" cy="0"/>
        </a:xfrm>
      </p:grpSpPr>
      <p:sp>
        <p:nvSpPr>
          <p:cNvPr id="194" name="Google Shape;194;p11"/>
          <p:cNvSpPr txBox="1"/>
          <p:nvPr>
            <p:ph type="title"/>
          </p:nvPr>
        </p:nvSpPr>
        <p:spPr>
          <a:xfrm>
            <a:off x="623400" y="890050"/>
            <a:ext cx="17041200" cy="1145400"/>
          </a:xfrm>
          <a:prstGeom prst="rect">
            <a:avLst/>
          </a:prstGeom>
        </p:spPr>
        <p:txBody>
          <a:bodyPr anchorCtr="0" anchor="ctr" bIns="45700" lIns="91425" spcFirstLastPara="1" rIns="91425" wrap="square" tIns="45700">
            <a:normAutofit/>
          </a:bodyPr>
          <a:lstStyle>
            <a:lvl1pPr lvl="0" rtl="0">
              <a:spcBef>
                <a:spcPts val="0"/>
              </a:spcBef>
              <a:spcAft>
                <a:spcPts val="0"/>
              </a:spcAft>
              <a:buSzPts val="75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95" name="Google Shape;195;p11"/>
          <p:cNvSpPr txBox="1"/>
          <p:nvPr>
            <p:ph idx="1" type="body"/>
          </p:nvPr>
        </p:nvSpPr>
        <p:spPr>
          <a:xfrm>
            <a:off x="623400" y="2304950"/>
            <a:ext cx="17041200" cy="6832800"/>
          </a:xfrm>
          <a:prstGeom prst="rect">
            <a:avLst/>
          </a:prstGeom>
        </p:spPr>
        <p:txBody>
          <a:bodyPr anchorCtr="0" anchor="t" bIns="45700" lIns="91425" spcFirstLastPara="1" rIns="91425" wrap="square" tIns="45700">
            <a:normAutofit/>
          </a:bodyPr>
          <a:lstStyle>
            <a:lvl1pPr indent="-450850" lvl="0" marL="457200" rtl="0">
              <a:spcBef>
                <a:spcPts val="640"/>
              </a:spcBef>
              <a:spcAft>
                <a:spcPts val="0"/>
              </a:spcAft>
              <a:buSzPts val="3500"/>
              <a:buChar char="•"/>
              <a:defRPr/>
            </a:lvl1pPr>
            <a:lvl2pPr indent="-450850" lvl="1" marL="914400" rtl="0">
              <a:spcBef>
                <a:spcPts val="560"/>
              </a:spcBef>
              <a:spcAft>
                <a:spcPts val="0"/>
              </a:spcAft>
              <a:buSzPts val="3500"/>
              <a:buChar char="–"/>
              <a:defRPr/>
            </a:lvl2pPr>
            <a:lvl3pPr indent="-450850" lvl="2" marL="1371600" rtl="0">
              <a:spcBef>
                <a:spcPts val="480"/>
              </a:spcBef>
              <a:spcAft>
                <a:spcPts val="0"/>
              </a:spcAft>
              <a:buSzPts val="3500"/>
              <a:buChar char="•"/>
              <a:defRPr/>
            </a:lvl3pPr>
            <a:lvl4pPr indent="-450850" lvl="3" marL="1828800" rtl="0">
              <a:spcBef>
                <a:spcPts val="400"/>
              </a:spcBef>
              <a:spcAft>
                <a:spcPts val="0"/>
              </a:spcAft>
              <a:buSzPts val="3500"/>
              <a:buChar char="–"/>
              <a:defRPr/>
            </a:lvl4pPr>
            <a:lvl5pPr indent="-450850" lvl="4" marL="2286000" rtl="0">
              <a:spcBef>
                <a:spcPts val="400"/>
              </a:spcBef>
              <a:spcAft>
                <a:spcPts val="0"/>
              </a:spcAft>
              <a:buSzPts val="3500"/>
              <a:buChar char="»"/>
              <a:defRPr/>
            </a:lvl5pPr>
            <a:lvl6pPr indent="-450850" lvl="5" marL="2743200" rtl="0">
              <a:spcBef>
                <a:spcPts val="400"/>
              </a:spcBef>
              <a:spcAft>
                <a:spcPts val="0"/>
              </a:spcAft>
              <a:buSzPts val="3500"/>
              <a:buChar char="•"/>
              <a:defRPr/>
            </a:lvl6pPr>
            <a:lvl7pPr indent="-450850" lvl="6" marL="3200400" rtl="0">
              <a:spcBef>
                <a:spcPts val="400"/>
              </a:spcBef>
              <a:spcAft>
                <a:spcPts val="0"/>
              </a:spcAft>
              <a:buSzPts val="3500"/>
              <a:buChar char="•"/>
              <a:defRPr/>
            </a:lvl7pPr>
            <a:lvl8pPr indent="-450850" lvl="7" marL="3657600" rtl="0">
              <a:spcBef>
                <a:spcPts val="400"/>
              </a:spcBef>
              <a:spcAft>
                <a:spcPts val="0"/>
              </a:spcAft>
              <a:buSzPts val="3500"/>
              <a:buChar char="•"/>
              <a:defRPr/>
            </a:lvl8pPr>
            <a:lvl9pPr indent="-450850" lvl="8" marL="4114800" rtl="0">
              <a:spcBef>
                <a:spcPts val="400"/>
              </a:spcBef>
              <a:spcAft>
                <a:spcPts val="0"/>
              </a:spcAft>
              <a:buSzPts val="3500"/>
              <a:buChar char="•"/>
              <a:defRPr/>
            </a:lvl9pPr>
          </a:lstStyle>
          <a:p/>
        </p:txBody>
      </p:sp>
      <p:sp>
        <p:nvSpPr>
          <p:cNvPr id="196" name="Google Shape;196;p11"/>
          <p:cNvSpPr txBox="1"/>
          <p:nvPr>
            <p:ph idx="12" type="sldNum"/>
          </p:nvPr>
        </p:nvSpPr>
        <p:spPr>
          <a:xfrm>
            <a:off x="16944916" y="9326434"/>
            <a:ext cx="1097400" cy="787200"/>
          </a:xfrm>
          <a:prstGeom prst="rect">
            <a:avLst/>
          </a:prstGeom>
          <a:noFill/>
          <a:ln>
            <a:noFill/>
          </a:ln>
        </p:spPr>
        <p:txBody>
          <a:bodyPr anchorCtr="0" anchor="ctr" bIns="182850" lIns="182850" spcFirstLastPara="1" rIns="182850" wrap="square" tIns="182850">
            <a:noAutofit/>
          </a:bodyPr>
          <a:lstStyle>
            <a:lvl1pPr lvl="0" rtl="0">
              <a:buNone/>
              <a:defRPr sz="2800"/>
            </a:lvl1pPr>
            <a:lvl2pPr lvl="1" rtl="0">
              <a:buNone/>
              <a:defRPr sz="2800"/>
            </a:lvl2pPr>
            <a:lvl3pPr lvl="2" rtl="0">
              <a:buNone/>
              <a:defRPr sz="2800"/>
            </a:lvl3pPr>
            <a:lvl4pPr lvl="3" rtl="0">
              <a:buNone/>
              <a:defRPr sz="2800"/>
            </a:lvl4pPr>
            <a:lvl5pPr lvl="4" rtl="0">
              <a:buNone/>
              <a:defRPr sz="2800"/>
            </a:lvl5pPr>
            <a:lvl6pPr lvl="5" rtl="0">
              <a:buNone/>
              <a:defRPr sz="2800"/>
            </a:lvl6pPr>
            <a:lvl7pPr lvl="6" rtl="0">
              <a:buNone/>
              <a:defRPr sz="2800"/>
            </a:lvl7pPr>
            <a:lvl8pPr lvl="7" rtl="0">
              <a:buNone/>
              <a:defRPr sz="2800"/>
            </a:lvl8pPr>
            <a:lvl9pPr lvl="8" rtl="0">
              <a:buNone/>
              <a:defRPr sz="2800"/>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OBJECT_1">
    <p:spTree>
      <p:nvGrpSpPr>
        <p:cNvPr id="197" name="Shape 197"/>
        <p:cNvGrpSpPr/>
        <p:nvPr/>
      </p:nvGrpSpPr>
      <p:grpSpPr>
        <a:xfrm>
          <a:off x="0" y="0"/>
          <a:ext cx="0" cy="0"/>
          <a:chOff x="0" y="0"/>
          <a:chExt cx="0" cy="0"/>
        </a:xfrm>
      </p:grpSpPr>
      <p:sp>
        <p:nvSpPr>
          <p:cNvPr id="198" name="Google Shape;198;p12"/>
          <p:cNvSpPr txBox="1"/>
          <p:nvPr>
            <p:ph type="title"/>
          </p:nvPr>
        </p:nvSpPr>
        <p:spPr>
          <a:xfrm>
            <a:off x="1644650" y="431006"/>
            <a:ext cx="15087600" cy="2173800"/>
          </a:xfrm>
          <a:prstGeom prst="rect">
            <a:avLst/>
          </a:prstGeom>
          <a:noFill/>
          <a:ln>
            <a:noFill/>
          </a:ln>
        </p:spPr>
        <p:txBody>
          <a:bodyPr anchorCtr="0" anchor="b" bIns="91400" lIns="182850" spcFirstLastPara="1" rIns="182850" wrap="square" tIns="91400">
            <a:normAutofit/>
          </a:bodyPr>
          <a:lstStyle>
            <a:lvl1pPr lvl="0" rtl="0" algn="l">
              <a:lnSpc>
                <a:spcPct val="85000"/>
              </a:lnSpc>
              <a:spcBef>
                <a:spcPts val="0"/>
              </a:spcBef>
              <a:spcAft>
                <a:spcPts val="0"/>
              </a:spcAft>
              <a:buSzPts val="7500"/>
              <a:buNone/>
              <a:defRPr/>
            </a:lvl1pPr>
            <a:lvl2pPr lvl="1" rtl="0" algn="l">
              <a:lnSpc>
                <a:spcPct val="85000"/>
              </a:lnSpc>
              <a:spcBef>
                <a:spcPts val="0"/>
              </a:spcBef>
              <a:spcAft>
                <a:spcPts val="0"/>
              </a:spcAft>
              <a:buSzPts val="1400"/>
              <a:buNone/>
              <a:defRPr/>
            </a:lvl2pPr>
            <a:lvl3pPr lvl="2" rtl="0" algn="l">
              <a:lnSpc>
                <a:spcPct val="85000"/>
              </a:lnSpc>
              <a:spcBef>
                <a:spcPts val="0"/>
              </a:spcBef>
              <a:spcAft>
                <a:spcPts val="0"/>
              </a:spcAft>
              <a:buSzPts val="1400"/>
              <a:buNone/>
              <a:defRPr/>
            </a:lvl3pPr>
            <a:lvl4pPr lvl="3" rtl="0" algn="l">
              <a:lnSpc>
                <a:spcPct val="85000"/>
              </a:lnSpc>
              <a:spcBef>
                <a:spcPts val="0"/>
              </a:spcBef>
              <a:spcAft>
                <a:spcPts val="0"/>
              </a:spcAft>
              <a:buSzPts val="1400"/>
              <a:buNone/>
              <a:defRPr/>
            </a:lvl4pPr>
            <a:lvl5pPr lvl="4" rtl="0" algn="l">
              <a:lnSpc>
                <a:spcPct val="85000"/>
              </a:lnSpc>
              <a:spcBef>
                <a:spcPts val="0"/>
              </a:spcBef>
              <a:spcAft>
                <a:spcPts val="0"/>
              </a:spcAft>
              <a:buSzPts val="1400"/>
              <a:buNone/>
              <a:defRPr/>
            </a:lvl5pPr>
            <a:lvl6pPr lvl="5" rtl="0" algn="l">
              <a:lnSpc>
                <a:spcPct val="85000"/>
              </a:lnSpc>
              <a:spcBef>
                <a:spcPts val="0"/>
              </a:spcBef>
              <a:spcAft>
                <a:spcPts val="0"/>
              </a:spcAft>
              <a:buSzPts val="1400"/>
              <a:buNone/>
              <a:defRPr/>
            </a:lvl6pPr>
            <a:lvl7pPr lvl="6" rtl="0" algn="l">
              <a:lnSpc>
                <a:spcPct val="85000"/>
              </a:lnSpc>
              <a:spcBef>
                <a:spcPts val="0"/>
              </a:spcBef>
              <a:spcAft>
                <a:spcPts val="0"/>
              </a:spcAft>
              <a:buSzPts val="1400"/>
              <a:buNone/>
              <a:defRPr/>
            </a:lvl7pPr>
            <a:lvl8pPr lvl="7" rtl="0" algn="l">
              <a:lnSpc>
                <a:spcPct val="85000"/>
              </a:lnSpc>
              <a:spcBef>
                <a:spcPts val="0"/>
              </a:spcBef>
              <a:spcAft>
                <a:spcPts val="0"/>
              </a:spcAft>
              <a:buSzPts val="1400"/>
              <a:buNone/>
              <a:defRPr/>
            </a:lvl8pPr>
            <a:lvl9pPr lvl="8" rtl="0" algn="l">
              <a:lnSpc>
                <a:spcPct val="85000"/>
              </a:lnSpc>
              <a:spcBef>
                <a:spcPts val="0"/>
              </a:spcBef>
              <a:spcAft>
                <a:spcPts val="0"/>
              </a:spcAft>
              <a:buSzPts val="1400"/>
              <a:buNone/>
              <a:defRPr/>
            </a:lvl9pPr>
          </a:lstStyle>
          <a:p/>
        </p:txBody>
      </p:sp>
      <p:sp>
        <p:nvSpPr>
          <p:cNvPr id="199" name="Google Shape;199;p12"/>
          <p:cNvSpPr txBox="1"/>
          <p:nvPr>
            <p:ph idx="1" type="body"/>
          </p:nvPr>
        </p:nvSpPr>
        <p:spPr>
          <a:xfrm>
            <a:off x="1644650" y="2769393"/>
            <a:ext cx="15087600" cy="6034200"/>
          </a:xfrm>
          <a:prstGeom prst="rect">
            <a:avLst/>
          </a:prstGeom>
          <a:noFill/>
          <a:ln>
            <a:noFill/>
          </a:ln>
        </p:spPr>
        <p:txBody>
          <a:bodyPr anchorCtr="0" anchor="t" bIns="91400" lIns="0" spcFirstLastPara="1" rIns="0" wrap="square" tIns="91400">
            <a:noAutofit/>
          </a:bodyPr>
          <a:lstStyle>
            <a:lvl1pPr indent="-457200" lvl="0" marL="457200" rtl="0" algn="l">
              <a:lnSpc>
                <a:spcPct val="90000"/>
              </a:lnSpc>
              <a:spcBef>
                <a:spcPts val="2400"/>
              </a:spcBef>
              <a:spcAft>
                <a:spcPts val="0"/>
              </a:spcAft>
              <a:buSzPts val="3600"/>
              <a:buChar char="•"/>
              <a:defRPr/>
            </a:lvl1pPr>
            <a:lvl2pPr indent="-457200" lvl="1" marL="914400" rtl="0" algn="l">
              <a:lnSpc>
                <a:spcPct val="90000"/>
              </a:lnSpc>
              <a:spcBef>
                <a:spcPts val="400"/>
              </a:spcBef>
              <a:spcAft>
                <a:spcPts val="0"/>
              </a:spcAft>
              <a:buSzPts val="3600"/>
              <a:buChar char="–"/>
              <a:defRPr/>
            </a:lvl2pPr>
            <a:lvl3pPr indent="-457200" lvl="2" marL="1371600" rtl="0" algn="l">
              <a:lnSpc>
                <a:spcPct val="90000"/>
              </a:lnSpc>
              <a:spcBef>
                <a:spcPts val="800"/>
              </a:spcBef>
              <a:spcAft>
                <a:spcPts val="0"/>
              </a:spcAft>
              <a:buSzPts val="3600"/>
              <a:buChar char="•"/>
              <a:defRPr/>
            </a:lvl3pPr>
            <a:lvl4pPr indent="-457200" lvl="3" marL="1828800" rtl="0" algn="l">
              <a:lnSpc>
                <a:spcPct val="90000"/>
              </a:lnSpc>
              <a:spcBef>
                <a:spcPts val="800"/>
              </a:spcBef>
              <a:spcAft>
                <a:spcPts val="0"/>
              </a:spcAft>
              <a:buSzPts val="3600"/>
              <a:buChar char="–"/>
              <a:defRPr/>
            </a:lvl4pPr>
            <a:lvl5pPr indent="-457200" lvl="4" marL="2286000" rtl="0" algn="l">
              <a:lnSpc>
                <a:spcPct val="90000"/>
              </a:lnSpc>
              <a:spcBef>
                <a:spcPts val="800"/>
              </a:spcBef>
              <a:spcAft>
                <a:spcPts val="0"/>
              </a:spcAft>
              <a:buSzPts val="3600"/>
              <a:buChar char="»"/>
              <a:defRPr/>
            </a:lvl5pPr>
            <a:lvl6pPr indent="-457200" lvl="5" marL="2743200" rtl="0" algn="l">
              <a:lnSpc>
                <a:spcPct val="90000"/>
              </a:lnSpc>
              <a:spcBef>
                <a:spcPts val="800"/>
              </a:spcBef>
              <a:spcAft>
                <a:spcPts val="0"/>
              </a:spcAft>
              <a:buSzPts val="3600"/>
              <a:buChar char="•"/>
              <a:defRPr/>
            </a:lvl6pPr>
            <a:lvl7pPr indent="-457200" lvl="6" marL="3200400" rtl="0" algn="l">
              <a:lnSpc>
                <a:spcPct val="90000"/>
              </a:lnSpc>
              <a:spcBef>
                <a:spcPts val="800"/>
              </a:spcBef>
              <a:spcAft>
                <a:spcPts val="0"/>
              </a:spcAft>
              <a:buSzPts val="3600"/>
              <a:buChar char="•"/>
              <a:defRPr/>
            </a:lvl7pPr>
            <a:lvl8pPr indent="-457200" lvl="7" marL="3657600" rtl="0" algn="l">
              <a:lnSpc>
                <a:spcPct val="90000"/>
              </a:lnSpc>
              <a:spcBef>
                <a:spcPts val="800"/>
              </a:spcBef>
              <a:spcAft>
                <a:spcPts val="0"/>
              </a:spcAft>
              <a:buSzPts val="3600"/>
              <a:buChar char="•"/>
              <a:defRPr/>
            </a:lvl8pPr>
            <a:lvl9pPr indent="-457200" lvl="8" marL="4114800" rtl="0" algn="l">
              <a:lnSpc>
                <a:spcPct val="90000"/>
              </a:lnSpc>
              <a:spcBef>
                <a:spcPts val="800"/>
              </a:spcBef>
              <a:spcAft>
                <a:spcPts val="800"/>
              </a:spcAft>
              <a:buSzPts val="3600"/>
              <a:buChar char="•"/>
              <a:defRPr/>
            </a:lvl9pPr>
          </a:lstStyle>
          <a:p/>
        </p:txBody>
      </p:sp>
      <p:sp>
        <p:nvSpPr>
          <p:cNvPr id="200" name="Google Shape;200;p12"/>
          <p:cNvSpPr txBox="1"/>
          <p:nvPr>
            <p:ph idx="10" type="dt"/>
          </p:nvPr>
        </p:nvSpPr>
        <p:spPr>
          <a:xfrm>
            <a:off x="1644650" y="9689306"/>
            <a:ext cx="3708600" cy="547800"/>
          </a:xfrm>
          <a:prstGeom prst="rect">
            <a:avLst/>
          </a:prstGeom>
          <a:noFill/>
          <a:ln>
            <a:noFill/>
          </a:ln>
        </p:spPr>
        <p:txBody>
          <a:bodyPr anchorCtr="0" anchor="ctr" bIns="91400" lIns="182850" spcFirstLastPara="1" rIns="182850" wrap="square" tIns="91400">
            <a:noAutofit/>
          </a:bodyPr>
          <a:lstStyle>
            <a:lvl1pPr lvl="0" rtl="0" algn="l">
              <a:lnSpc>
                <a:spcPct val="100000"/>
              </a:lnSpc>
              <a:spcBef>
                <a:spcPts val="0"/>
              </a:spcBef>
              <a:spcAft>
                <a:spcPts val="0"/>
              </a:spcAft>
              <a:buSzPts val="2800"/>
              <a:buNone/>
              <a:defRPr sz="2800"/>
            </a:lvl1pPr>
            <a:lvl2pPr lvl="1" rtl="0" algn="l">
              <a:lnSpc>
                <a:spcPct val="100000"/>
              </a:lnSpc>
              <a:spcBef>
                <a:spcPts val="0"/>
              </a:spcBef>
              <a:spcAft>
                <a:spcPts val="0"/>
              </a:spcAft>
              <a:buSzPts val="2800"/>
              <a:buNone/>
              <a:defRPr sz="2800"/>
            </a:lvl2pPr>
            <a:lvl3pPr lvl="2" rtl="0" algn="l">
              <a:lnSpc>
                <a:spcPct val="100000"/>
              </a:lnSpc>
              <a:spcBef>
                <a:spcPts val="0"/>
              </a:spcBef>
              <a:spcAft>
                <a:spcPts val="0"/>
              </a:spcAft>
              <a:buSzPts val="2800"/>
              <a:buNone/>
              <a:defRPr sz="2800"/>
            </a:lvl3pPr>
            <a:lvl4pPr lvl="3" rtl="0" algn="l">
              <a:lnSpc>
                <a:spcPct val="100000"/>
              </a:lnSpc>
              <a:spcBef>
                <a:spcPts val="0"/>
              </a:spcBef>
              <a:spcAft>
                <a:spcPts val="0"/>
              </a:spcAft>
              <a:buSzPts val="2800"/>
              <a:buNone/>
              <a:defRPr sz="2800"/>
            </a:lvl4pPr>
            <a:lvl5pPr lvl="4" rtl="0" algn="l">
              <a:lnSpc>
                <a:spcPct val="100000"/>
              </a:lnSpc>
              <a:spcBef>
                <a:spcPts val="0"/>
              </a:spcBef>
              <a:spcAft>
                <a:spcPts val="0"/>
              </a:spcAft>
              <a:buSzPts val="2800"/>
              <a:buNone/>
              <a:defRPr sz="2800"/>
            </a:lvl5pPr>
            <a:lvl6pPr lvl="5" rtl="0" algn="l">
              <a:lnSpc>
                <a:spcPct val="100000"/>
              </a:lnSpc>
              <a:spcBef>
                <a:spcPts val="0"/>
              </a:spcBef>
              <a:spcAft>
                <a:spcPts val="0"/>
              </a:spcAft>
              <a:buSzPts val="2800"/>
              <a:buNone/>
              <a:defRPr sz="2800"/>
            </a:lvl6pPr>
            <a:lvl7pPr lvl="6" rtl="0" algn="l">
              <a:lnSpc>
                <a:spcPct val="100000"/>
              </a:lnSpc>
              <a:spcBef>
                <a:spcPts val="0"/>
              </a:spcBef>
              <a:spcAft>
                <a:spcPts val="0"/>
              </a:spcAft>
              <a:buSzPts val="2800"/>
              <a:buNone/>
              <a:defRPr sz="2800"/>
            </a:lvl7pPr>
            <a:lvl8pPr lvl="7" rtl="0" algn="l">
              <a:lnSpc>
                <a:spcPct val="100000"/>
              </a:lnSpc>
              <a:spcBef>
                <a:spcPts val="0"/>
              </a:spcBef>
              <a:spcAft>
                <a:spcPts val="0"/>
              </a:spcAft>
              <a:buSzPts val="2800"/>
              <a:buNone/>
              <a:defRPr sz="2800"/>
            </a:lvl8pPr>
            <a:lvl9pPr lvl="8" rtl="0" algn="l">
              <a:lnSpc>
                <a:spcPct val="100000"/>
              </a:lnSpc>
              <a:spcBef>
                <a:spcPts val="0"/>
              </a:spcBef>
              <a:spcAft>
                <a:spcPts val="0"/>
              </a:spcAft>
              <a:buSzPts val="2800"/>
              <a:buNone/>
              <a:defRPr sz="2800"/>
            </a:lvl9pPr>
          </a:lstStyle>
          <a:p/>
        </p:txBody>
      </p:sp>
      <p:sp>
        <p:nvSpPr>
          <p:cNvPr id="201" name="Google Shape;201;p12"/>
          <p:cNvSpPr txBox="1"/>
          <p:nvPr>
            <p:ph idx="11" type="ftr"/>
          </p:nvPr>
        </p:nvSpPr>
        <p:spPr>
          <a:xfrm>
            <a:off x="5530850" y="9689306"/>
            <a:ext cx="7232400" cy="547800"/>
          </a:xfrm>
          <a:prstGeom prst="rect">
            <a:avLst/>
          </a:prstGeom>
          <a:noFill/>
          <a:ln>
            <a:noFill/>
          </a:ln>
        </p:spPr>
        <p:txBody>
          <a:bodyPr anchorCtr="0" anchor="ctr" bIns="91400" lIns="182850" spcFirstLastPara="1" rIns="182850" wrap="square" tIns="91400">
            <a:noAutofit/>
          </a:bodyPr>
          <a:lstStyle>
            <a:lvl1pPr lvl="0" rtl="0" algn="l">
              <a:lnSpc>
                <a:spcPct val="100000"/>
              </a:lnSpc>
              <a:spcBef>
                <a:spcPts val="0"/>
              </a:spcBef>
              <a:spcAft>
                <a:spcPts val="0"/>
              </a:spcAft>
              <a:buSzPts val="2800"/>
              <a:buNone/>
              <a:defRPr sz="2800"/>
            </a:lvl1pPr>
            <a:lvl2pPr lvl="1" rtl="0" algn="l">
              <a:lnSpc>
                <a:spcPct val="100000"/>
              </a:lnSpc>
              <a:spcBef>
                <a:spcPts val="0"/>
              </a:spcBef>
              <a:spcAft>
                <a:spcPts val="0"/>
              </a:spcAft>
              <a:buSzPts val="2800"/>
              <a:buNone/>
              <a:defRPr sz="2800"/>
            </a:lvl2pPr>
            <a:lvl3pPr lvl="2" rtl="0" algn="l">
              <a:lnSpc>
                <a:spcPct val="100000"/>
              </a:lnSpc>
              <a:spcBef>
                <a:spcPts val="0"/>
              </a:spcBef>
              <a:spcAft>
                <a:spcPts val="0"/>
              </a:spcAft>
              <a:buSzPts val="2800"/>
              <a:buNone/>
              <a:defRPr sz="2800"/>
            </a:lvl3pPr>
            <a:lvl4pPr lvl="3" rtl="0" algn="l">
              <a:lnSpc>
                <a:spcPct val="100000"/>
              </a:lnSpc>
              <a:spcBef>
                <a:spcPts val="0"/>
              </a:spcBef>
              <a:spcAft>
                <a:spcPts val="0"/>
              </a:spcAft>
              <a:buSzPts val="2800"/>
              <a:buNone/>
              <a:defRPr sz="2800"/>
            </a:lvl4pPr>
            <a:lvl5pPr lvl="4" rtl="0" algn="l">
              <a:lnSpc>
                <a:spcPct val="100000"/>
              </a:lnSpc>
              <a:spcBef>
                <a:spcPts val="0"/>
              </a:spcBef>
              <a:spcAft>
                <a:spcPts val="0"/>
              </a:spcAft>
              <a:buSzPts val="2800"/>
              <a:buNone/>
              <a:defRPr sz="2800"/>
            </a:lvl5pPr>
            <a:lvl6pPr lvl="5" rtl="0" algn="l">
              <a:lnSpc>
                <a:spcPct val="100000"/>
              </a:lnSpc>
              <a:spcBef>
                <a:spcPts val="0"/>
              </a:spcBef>
              <a:spcAft>
                <a:spcPts val="0"/>
              </a:spcAft>
              <a:buSzPts val="2800"/>
              <a:buNone/>
              <a:defRPr sz="2800"/>
            </a:lvl6pPr>
            <a:lvl7pPr lvl="6" rtl="0" algn="l">
              <a:lnSpc>
                <a:spcPct val="100000"/>
              </a:lnSpc>
              <a:spcBef>
                <a:spcPts val="0"/>
              </a:spcBef>
              <a:spcAft>
                <a:spcPts val="0"/>
              </a:spcAft>
              <a:buSzPts val="2800"/>
              <a:buNone/>
              <a:defRPr sz="2800"/>
            </a:lvl7pPr>
            <a:lvl8pPr lvl="7" rtl="0" algn="l">
              <a:lnSpc>
                <a:spcPct val="100000"/>
              </a:lnSpc>
              <a:spcBef>
                <a:spcPts val="0"/>
              </a:spcBef>
              <a:spcAft>
                <a:spcPts val="0"/>
              </a:spcAft>
              <a:buSzPts val="2800"/>
              <a:buNone/>
              <a:defRPr sz="2800"/>
            </a:lvl8pPr>
            <a:lvl9pPr lvl="8" rtl="0" algn="l">
              <a:lnSpc>
                <a:spcPct val="100000"/>
              </a:lnSpc>
              <a:spcBef>
                <a:spcPts val="0"/>
              </a:spcBef>
              <a:spcAft>
                <a:spcPts val="0"/>
              </a:spcAft>
              <a:buSzPts val="2800"/>
              <a:buNone/>
              <a:defRPr sz="2800"/>
            </a:lvl9pPr>
          </a:lstStyle>
          <a:p/>
        </p:txBody>
      </p:sp>
      <p:sp>
        <p:nvSpPr>
          <p:cNvPr id="202" name="Google Shape;202;p12"/>
          <p:cNvSpPr txBox="1"/>
          <p:nvPr>
            <p:ph idx="12" type="sldNum"/>
          </p:nvPr>
        </p:nvSpPr>
        <p:spPr>
          <a:xfrm>
            <a:off x="14849473" y="9689306"/>
            <a:ext cx="1968600" cy="5478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FFFFFF"/>
              </a:buClr>
              <a:buSzPts val="2000"/>
              <a:buFont typeface="Arial"/>
              <a:buNone/>
              <a:defRPr b="0" i="0" sz="2000" u="none">
                <a:solidFill>
                  <a:srgbClr val="FFFFFF"/>
                </a:solidFill>
                <a:latin typeface="Arial"/>
                <a:ea typeface="Arial"/>
                <a:cs typeface="Arial"/>
                <a:sym typeface="Arial"/>
              </a:defRPr>
            </a:lvl1pPr>
            <a:lvl2pPr indent="0" lvl="1" marL="0" marR="0" rtl="0" algn="r">
              <a:lnSpc>
                <a:spcPct val="100000"/>
              </a:lnSpc>
              <a:spcBef>
                <a:spcPts val="0"/>
              </a:spcBef>
              <a:spcAft>
                <a:spcPts val="0"/>
              </a:spcAft>
              <a:buClr>
                <a:srgbClr val="FFFFFF"/>
              </a:buClr>
              <a:buSzPts val="2000"/>
              <a:buFont typeface="Arial"/>
              <a:buNone/>
              <a:defRPr b="0" i="0" sz="2000" u="none">
                <a:solidFill>
                  <a:srgbClr val="FFFFFF"/>
                </a:solidFill>
                <a:latin typeface="Arial"/>
                <a:ea typeface="Arial"/>
                <a:cs typeface="Arial"/>
                <a:sym typeface="Arial"/>
              </a:defRPr>
            </a:lvl2pPr>
            <a:lvl3pPr indent="0" lvl="2" marL="0" marR="0" rtl="0" algn="r">
              <a:lnSpc>
                <a:spcPct val="100000"/>
              </a:lnSpc>
              <a:spcBef>
                <a:spcPts val="0"/>
              </a:spcBef>
              <a:spcAft>
                <a:spcPts val="0"/>
              </a:spcAft>
              <a:buClr>
                <a:srgbClr val="FFFFFF"/>
              </a:buClr>
              <a:buSzPts val="2000"/>
              <a:buFont typeface="Arial"/>
              <a:buNone/>
              <a:defRPr b="0" i="0" sz="2000" u="none">
                <a:solidFill>
                  <a:srgbClr val="FFFFFF"/>
                </a:solidFill>
                <a:latin typeface="Arial"/>
                <a:ea typeface="Arial"/>
                <a:cs typeface="Arial"/>
                <a:sym typeface="Arial"/>
              </a:defRPr>
            </a:lvl3pPr>
            <a:lvl4pPr indent="0" lvl="3" marL="0" marR="0" rtl="0" algn="r">
              <a:lnSpc>
                <a:spcPct val="100000"/>
              </a:lnSpc>
              <a:spcBef>
                <a:spcPts val="0"/>
              </a:spcBef>
              <a:spcAft>
                <a:spcPts val="0"/>
              </a:spcAft>
              <a:buClr>
                <a:srgbClr val="FFFFFF"/>
              </a:buClr>
              <a:buSzPts val="2000"/>
              <a:buFont typeface="Arial"/>
              <a:buNone/>
              <a:defRPr b="0" i="0" sz="2000" u="none">
                <a:solidFill>
                  <a:srgbClr val="FFFFFF"/>
                </a:solidFill>
                <a:latin typeface="Arial"/>
                <a:ea typeface="Arial"/>
                <a:cs typeface="Arial"/>
                <a:sym typeface="Arial"/>
              </a:defRPr>
            </a:lvl4pPr>
            <a:lvl5pPr indent="0" lvl="4" marL="0" marR="0" rtl="0" algn="r">
              <a:lnSpc>
                <a:spcPct val="100000"/>
              </a:lnSpc>
              <a:spcBef>
                <a:spcPts val="0"/>
              </a:spcBef>
              <a:spcAft>
                <a:spcPts val="0"/>
              </a:spcAft>
              <a:buClr>
                <a:srgbClr val="FFFFFF"/>
              </a:buClr>
              <a:buSzPts val="2000"/>
              <a:buFont typeface="Arial"/>
              <a:buNone/>
              <a:defRPr b="0" i="0" sz="2000" u="none">
                <a:solidFill>
                  <a:srgbClr val="FFFFFF"/>
                </a:solidFill>
                <a:latin typeface="Arial"/>
                <a:ea typeface="Arial"/>
                <a:cs typeface="Arial"/>
                <a:sym typeface="Arial"/>
              </a:defRPr>
            </a:lvl5pPr>
            <a:lvl6pPr indent="0" lvl="5" marL="0" marR="0" rtl="0" algn="r">
              <a:lnSpc>
                <a:spcPct val="100000"/>
              </a:lnSpc>
              <a:spcBef>
                <a:spcPts val="0"/>
              </a:spcBef>
              <a:spcAft>
                <a:spcPts val="0"/>
              </a:spcAft>
              <a:buClr>
                <a:srgbClr val="FFFFFF"/>
              </a:buClr>
              <a:buSzPts val="2000"/>
              <a:buFont typeface="Arial"/>
              <a:buNone/>
              <a:defRPr b="0" i="0" sz="2000" u="none">
                <a:solidFill>
                  <a:srgbClr val="FFFFFF"/>
                </a:solidFill>
                <a:latin typeface="Arial"/>
                <a:ea typeface="Arial"/>
                <a:cs typeface="Arial"/>
                <a:sym typeface="Arial"/>
              </a:defRPr>
            </a:lvl6pPr>
            <a:lvl7pPr indent="0" lvl="6" marL="0" marR="0" rtl="0" algn="r">
              <a:lnSpc>
                <a:spcPct val="100000"/>
              </a:lnSpc>
              <a:spcBef>
                <a:spcPts val="0"/>
              </a:spcBef>
              <a:spcAft>
                <a:spcPts val="0"/>
              </a:spcAft>
              <a:buClr>
                <a:srgbClr val="FFFFFF"/>
              </a:buClr>
              <a:buSzPts val="2000"/>
              <a:buFont typeface="Arial"/>
              <a:buNone/>
              <a:defRPr b="0" i="0" sz="2000" u="none">
                <a:solidFill>
                  <a:srgbClr val="FFFFFF"/>
                </a:solidFill>
                <a:latin typeface="Arial"/>
                <a:ea typeface="Arial"/>
                <a:cs typeface="Arial"/>
                <a:sym typeface="Arial"/>
              </a:defRPr>
            </a:lvl7pPr>
            <a:lvl8pPr indent="0" lvl="7" marL="0" marR="0" rtl="0" algn="r">
              <a:lnSpc>
                <a:spcPct val="100000"/>
              </a:lnSpc>
              <a:spcBef>
                <a:spcPts val="0"/>
              </a:spcBef>
              <a:spcAft>
                <a:spcPts val="0"/>
              </a:spcAft>
              <a:buClr>
                <a:srgbClr val="FFFFFF"/>
              </a:buClr>
              <a:buSzPts val="2000"/>
              <a:buFont typeface="Arial"/>
              <a:buNone/>
              <a:defRPr b="0" i="0" sz="2000" u="none">
                <a:solidFill>
                  <a:srgbClr val="FFFFFF"/>
                </a:solidFill>
                <a:latin typeface="Arial"/>
                <a:ea typeface="Arial"/>
                <a:cs typeface="Arial"/>
                <a:sym typeface="Arial"/>
              </a:defRPr>
            </a:lvl8pPr>
            <a:lvl9pPr indent="0" lvl="8" marL="0" marR="0" rtl="0" algn="r">
              <a:lnSpc>
                <a:spcPct val="100000"/>
              </a:lnSpc>
              <a:spcBef>
                <a:spcPts val="0"/>
              </a:spcBef>
              <a:spcAft>
                <a:spcPts val="0"/>
              </a:spcAft>
              <a:buClr>
                <a:srgbClr val="FFFFFF"/>
              </a:buClr>
              <a:buSzPts val="2000"/>
              <a:buFont typeface="Arial"/>
              <a:buNone/>
              <a:defRPr b="0" i="0" sz="2000" u="non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2800">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03" name="Shape 203"/>
        <p:cNvGrpSpPr/>
        <p:nvPr/>
      </p:nvGrpSpPr>
      <p:grpSpPr>
        <a:xfrm>
          <a:off x="0" y="0"/>
          <a:ext cx="0" cy="0"/>
          <a:chOff x="0" y="0"/>
          <a:chExt cx="0" cy="0"/>
        </a:xfrm>
      </p:grpSpPr>
      <p:sp>
        <p:nvSpPr>
          <p:cNvPr id="204" name="Google Shape;204;p13"/>
          <p:cNvSpPr txBox="1"/>
          <p:nvPr>
            <p:ph hasCustomPrompt="1" type="title"/>
          </p:nvPr>
        </p:nvSpPr>
        <p:spPr>
          <a:xfrm>
            <a:off x="623400" y="2212250"/>
            <a:ext cx="17041200" cy="3927000"/>
          </a:xfrm>
          <a:prstGeom prst="rect">
            <a:avLst/>
          </a:prstGeom>
        </p:spPr>
        <p:txBody>
          <a:bodyPr anchorCtr="0" anchor="b" bIns="45700" lIns="91425" spcFirstLastPara="1" rIns="91425" wrap="square" tIns="45700">
            <a:normAutofit/>
          </a:bodyPr>
          <a:lstStyle>
            <a:lvl1pPr lvl="0" rtl="0" algn="ctr">
              <a:spcBef>
                <a:spcPts val="0"/>
              </a:spcBef>
              <a:spcAft>
                <a:spcPts val="0"/>
              </a:spcAft>
              <a:buSzPts val="24000"/>
              <a:buNone/>
              <a:defRPr sz="24000"/>
            </a:lvl1pPr>
            <a:lvl2pPr lvl="1" rtl="0" algn="ctr">
              <a:spcBef>
                <a:spcPts val="0"/>
              </a:spcBef>
              <a:spcAft>
                <a:spcPts val="0"/>
              </a:spcAft>
              <a:buSzPts val="24000"/>
              <a:buNone/>
              <a:defRPr sz="24000"/>
            </a:lvl2pPr>
            <a:lvl3pPr lvl="2" rtl="0" algn="ctr">
              <a:spcBef>
                <a:spcPts val="0"/>
              </a:spcBef>
              <a:spcAft>
                <a:spcPts val="0"/>
              </a:spcAft>
              <a:buSzPts val="24000"/>
              <a:buNone/>
              <a:defRPr sz="24000"/>
            </a:lvl3pPr>
            <a:lvl4pPr lvl="3" rtl="0" algn="ctr">
              <a:spcBef>
                <a:spcPts val="0"/>
              </a:spcBef>
              <a:spcAft>
                <a:spcPts val="0"/>
              </a:spcAft>
              <a:buSzPts val="24000"/>
              <a:buNone/>
              <a:defRPr sz="24000"/>
            </a:lvl4pPr>
            <a:lvl5pPr lvl="4" rtl="0" algn="ctr">
              <a:spcBef>
                <a:spcPts val="0"/>
              </a:spcBef>
              <a:spcAft>
                <a:spcPts val="0"/>
              </a:spcAft>
              <a:buSzPts val="24000"/>
              <a:buNone/>
              <a:defRPr sz="24000"/>
            </a:lvl5pPr>
            <a:lvl6pPr lvl="5" rtl="0" algn="ctr">
              <a:spcBef>
                <a:spcPts val="0"/>
              </a:spcBef>
              <a:spcAft>
                <a:spcPts val="0"/>
              </a:spcAft>
              <a:buSzPts val="24000"/>
              <a:buNone/>
              <a:defRPr sz="24000"/>
            </a:lvl6pPr>
            <a:lvl7pPr lvl="6" rtl="0" algn="ctr">
              <a:spcBef>
                <a:spcPts val="0"/>
              </a:spcBef>
              <a:spcAft>
                <a:spcPts val="0"/>
              </a:spcAft>
              <a:buSzPts val="24000"/>
              <a:buNone/>
              <a:defRPr sz="24000"/>
            </a:lvl7pPr>
            <a:lvl8pPr lvl="7" rtl="0" algn="ctr">
              <a:spcBef>
                <a:spcPts val="0"/>
              </a:spcBef>
              <a:spcAft>
                <a:spcPts val="0"/>
              </a:spcAft>
              <a:buSzPts val="24000"/>
              <a:buNone/>
              <a:defRPr sz="24000"/>
            </a:lvl8pPr>
            <a:lvl9pPr lvl="8" rtl="0" algn="ctr">
              <a:spcBef>
                <a:spcPts val="0"/>
              </a:spcBef>
              <a:spcAft>
                <a:spcPts val="0"/>
              </a:spcAft>
              <a:buSzPts val="24000"/>
              <a:buNone/>
              <a:defRPr sz="24000"/>
            </a:lvl9pPr>
          </a:lstStyle>
          <a:p>
            <a:r>
              <a:t>xx%</a:t>
            </a:r>
          </a:p>
        </p:txBody>
      </p:sp>
      <p:sp>
        <p:nvSpPr>
          <p:cNvPr id="205" name="Google Shape;205;p13"/>
          <p:cNvSpPr txBox="1"/>
          <p:nvPr>
            <p:ph idx="1" type="body"/>
          </p:nvPr>
        </p:nvSpPr>
        <p:spPr>
          <a:xfrm>
            <a:off x="623400" y="6304450"/>
            <a:ext cx="17041200" cy="2601600"/>
          </a:xfrm>
          <a:prstGeom prst="rect">
            <a:avLst/>
          </a:prstGeom>
        </p:spPr>
        <p:txBody>
          <a:bodyPr anchorCtr="0" anchor="t" bIns="45700" lIns="91425" spcFirstLastPara="1" rIns="91425" wrap="square" tIns="45700">
            <a:normAutofit/>
          </a:bodyPr>
          <a:lstStyle>
            <a:lvl1pPr indent="-450850" lvl="0" marL="457200" rtl="0" algn="ctr">
              <a:spcBef>
                <a:spcPts val="640"/>
              </a:spcBef>
              <a:spcAft>
                <a:spcPts val="0"/>
              </a:spcAft>
              <a:buSzPts val="3500"/>
              <a:buChar char="•"/>
              <a:defRPr/>
            </a:lvl1pPr>
            <a:lvl2pPr indent="-450850" lvl="1" marL="914400" rtl="0" algn="ctr">
              <a:spcBef>
                <a:spcPts val="560"/>
              </a:spcBef>
              <a:spcAft>
                <a:spcPts val="0"/>
              </a:spcAft>
              <a:buSzPts val="3500"/>
              <a:buChar char="–"/>
              <a:defRPr/>
            </a:lvl2pPr>
            <a:lvl3pPr indent="-450850" lvl="2" marL="1371600" rtl="0" algn="ctr">
              <a:spcBef>
                <a:spcPts val="480"/>
              </a:spcBef>
              <a:spcAft>
                <a:spcPts val="0"/>
              </a:spcAft>
              <a:buSzPts val="3500"/>
              <a:buChar char="•"/>
              <a:defRPr/>
            </a:lvl3pPr>
            <a:lvl4pPr indent="-450850" lvl="3" marL="1828800" rtl="0" algn="ctr">
              <a:spcBef>
                <a:spcPts val="400"/>
              </a:spcBef>
              <a:spcAft>
                <a:spcPts val="0"/>
              </a:spcAft>
              <a:buSzPts val="3500"/>
              <a:buChar char="–"/>
              <a:defRPr/>
            </a:lvl4pPr>
            <a:lvl5pPr indent="-450850" lvl="4" marL="2286000" rtl="0" algn="ctr">
              <a:spcBef>
                <a:spcPts val="400"/>
              </a:spcBef>
              <a:spcAft>
                <a:spcPts val="0"/>
              </a:spcAft>
              <a:buSzPts val="3500"/>
              <a:buChar char="»"/>
              <a:defRPr/>
            </a:lvl5pPr>
            <a:lvl6pPr indent="-450850" lvl="5" marL="2743200" rtl="0" algn="ctr">
              <a:spcBef>
                <a:spcPts val="400"/>
              </a:spcBef>
              <a:spcAft>
                <a:spcPts val="0"/>
              </a:spcAft>
              <a:buSzPts val="3500"/>
              <a:buChar char="•"/>
              <a:defRPr/>
            </a:lvl6pPr>
            <a:lvl7pPr indent="-450850" lvl="6" marL="3200400" rtl="0" algn="ctr">
              <a:spcBef>
                <a:spcPts val="400"/>
              </a:spcBef>
              <a:spcAft>
                <a:spcPts val="0"/>
              </a:spcAft>
              <a:buSzPts val="3500"/>
              <a:buChar char="•"/>
              <a:defRPr/>
            </a:lvl7pPr>
            <a:lvl8pPr indent="-450850" lvl="7" marL="3657600" rtl="0" algn="ctr">
              <a:spcBef>
                <a:spcPts val="400"/>
              </a:spcBef>
              <a:spcAft>
                <a:spcPts val="0"/>
              </a:spcAft>
              <a:buSzPts val="3500"/>
              <a:buChar char="•"/>
              <a:defRPr/>
            </a:lvl8pPr>
            <a:lvl9pPr indent="-450850" lvl="8" marL="4114800" rtl="0" algn="ctr">
              <a:spcBef>
                <a:spcPts val="400"/>
              </a:spcBef>
              <a:spcAft>
                <a:spcPts val="0"/>
              </a:spcAft>
              <a:buSzPts val="3500"/>
              <a:buChar char="•"/>
              <a:defRPr/>
            </a:lvl9pPr>
          </a:lstStyle>
          <a:p/>
        </p:txBody>
      </p:sp>
      <p:sp>
        <p:nvSpPr>
          <p:cNvPr id="206" name="Google Shape;206;p13"/>
          <p:cNvSpPr txBox="1"/>
          <p:nvPr>
            <p:ph idx="12" type="sldNum"/>
          </p:nvPr>
        </p:nvSpPr>
        <p:spPr>
          <a:xfrm>
            <a:off x="16944916" y="9326434"/>
            <a:ext cx="1097400" cy="787200"/>
          </a:xfrm>
          <a:prstGeom prst="rect">
            <a:avLst/>
          </a:prstGeom>
          <a:noFill/>
          <a:ln>
            <a:noFill/>
          </a:ln>
        </p:spPr>
        <p:txBody>
          <a:bodyPr anchorCtr="0" anchor="ctr" bIns="182850" lIns="182850" spcFirstLastPara="1" rIns="182850" wrap="square" tIns="182850">
            <a:noAutofit/>
          </a:bodyPr>
          <a:lstStyle>
            <a:lvl1pPr lvl="0" rtl="0">
              <a:buNone/>
              <a:defRPr sz="2800"/>
            </a:lvl1pPr>
            <a:lvl2pPr lvl="1" rtl="0">
              <a:buNone/>
              <a:defRPr sz="2800"/>
            </a:lvl2pPr>
            <a:lvl3pPr lvl="2" rtl="0">
              <a:buNone/>
              <a:defRPr sz="2800"/>
            </a:lvl3pPr>
            <a:lvl4pPr lvl="3" rtl="0">
              <a:buNone/>
              <a:defRPr sz="2800"/>
            </a:lvl4pPr>
            <a:lvl5pPr lvl="4" rtl="0">
              <a:buNone/>
              <a:defRPr sz="2800"/>
            </a:lvl5pPr>
            <a:lvl6pPr lvl="5" rtl="0">
              <a:buNone/>
              <a:defRPr sz="2800"/>
            </a:lvl6pPr>
            <a:lvl7pPr lvl="6" rtl="0">
              <a:buNone/>
              <a:defRPr sz="2800"/>
            </a:lvl7pPr>
            <a:lvl8pPr lvl="7" rtl="0">
              <a:buNone/>
              <a:defRPr sz="2800"/>
            </a:lvl8pPr>
            <a:lvl9pPr lvl="8" rtl="0">
              <a:buNone/>
              <a:defRPr sz="2800"/>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ONLY_1">
  <p:cSld name="TITLE_ONLY_1">
    <p:spTree>
      <p:nvGrpSpPr>
        <p:cNvPr id="207" name="Shape 207"/>
        <p:cNvGrpSpPr/>
        <p:nvPr/>
      </p:nvGrpSpPr>
      <p:grpSpPr>
        <a:xfrm>
          <a:off x="0" y="0"/>
          <a:ext cx="0" cy="0"/>
          <a:chOff x="0" y="0"/>
          <a:chExt cx="0" cy="0"/>
        </a:xfrm>
      </p:grpSpPr>
      <p:sp>
        <p:nvSpPr>
          <p:cNvPr id="208" name="Google Shape;208;p14"/>
          <p:cNvSpPr txBox="1"/>
          <p:nvPr>
            <p:ph type="title"/>
          </p:nvPr>
        </p:nvSpPr>
        <p:spPr>
          <a:xfrm>
            <a:off x="623400" y="890050"/>
            <a:ext cx="17041200" cy="1145400"/>
          </a:xfrm>
          <a:prstGeom prst="rect">
            <a:avLst/>
          </a:prstGeom>
        </p:spPr>
        <p:txBody>
          <a:bodyPr anchorCtr="0" anchor="ctr" bIns="45700" lIns="91425" spcFirstLastPara="1" rIns="91425" wrap="square" tIns="45700">
            <a:normAutofit/>
          </a:bodyPr>
          <a:lstStyle>
            <a:lvl1pPr lvl="0" rtl="0">
              <a:spcBef>
                <a:spcPts val="0"/>
              </a:spcBef>
              <a:spcAft>
                <a:spcPts val="0"/>
              </a:spcAft>
              <a:buSzPts val="75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09" name="Google Shape;209;p14"/>
          <p:cNvSpPr txBox="1"/>
          <p:nvPr>
            <p:ph idx="12" type="sldNum"/>
          </p:nvPr>
        </p:nvSpPr>
        <p:spPr>
          <a:xfrm>
            <a:off x="16980500" y="9362019"/>
            <a:ext cx="1097400" cy="787200"/>
          </a:xfrm>
          <a:prstGeom prst="rect">
            <a:avLst/>
          </a:prstGeom>
          <a:noFill/>
          <a:ln>
            <a:noFill/>
          </a:ln>
        </p:spPr>
        <p:txBody>
          <a:bodyPr anchorCtr="0" anchor="ctr" bIns="182850" lIns="182850" spcFirstLastPara="1" rIns="182850" wrap="square" tIns="182850">
            <a:noAutofit/>
          </a:bodyPr>
          <a:lstStyle>
            <a:lvl1pPr lvl="0" rtl="0">
              <a:buNone/>
              <a:defRPr sz="2800"/>
            </a:lvl1pPr>
            <a:lvl2pPr lvl="1" rtl="0">
              <a:buNone/>
              <a:defRPr sz="2800"/>
            </a:lvl2pPr>
            <a:lvl3pPr lvl="2" rtl="0">
              <a:buNone/>
              <a:defRPr sz="2800"/>
            </a:lvl3pPr>
            <a:lvl4pPr lvl="3" rtl="0">
              <a:buNone/>
              <a:defRPr sz="2800"/>
            </a:lvl4pPr>
            <a:lvl5pPr lvl="4" rtl="0">
              <a:buNone/>
              <a:defRPr sz="2800"/>
            </a:lvl5pPr>
            <a:lvl6pPr lvl="5" rtl="0">
              <a:buNone/>
              <a:defRPr sz="2800"/>
            </a:lvl6pPr>
            <a:lvl7pPr lvl="6" rtl="0">
              <a:buNone/>
              <a:defRPr sz="2800"/>
            </a:lvl7pPr>
            <a:lvl8pPr lvl="7" rtl="0">
              <a:buNone/>
              <a:defRPr sz="2800"/>
            </a:lvl8pPr>
            <a:lvl9pPr lvl="8" rtl="0">
              <a:buNone/>
              <a:defRPr sz="2800"/>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p3"/>
          <p:cNvSpPr txBox="1"/>
          <p:nvPr>
            <p:ph type="ctrTitle"/>
          </p:nvPr>
        </p:nvSpPr>
        <p:spPr>
          <a:xfrm>
            <a:off x="4611200" y="3098500"/>
            <a:ext cx="16386900" cy="1470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 name="Google Shape;15;p3"/>
          <p:cNvSpPr txBox="1"/>
          <p:nvPr>
            <p:ph idx="1" type="subTitle"/>
          </p:nvPr>
        </p:nvSpPr>
        <p:spPr>
          <a:xfrm>
            <a:off x="4801850" y="4416700"/>
            <a:ext cx="8494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SzPts val="3200"/>
              <a:buNone/>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grpSp>
        <p:nvGrpSpPr>
          <p:cNvPr id="16" name="Google Shape;16;p3"/>
          <p:cNvGrpSpPr/>
          <p:nvPr/>
        </p:nvGrpSpPr>
        <p:grpSpPr>
          <a:xfrm>
            <a:off x="2372570" y="8228148"/>
            <a:ext cx="2352975" cy="2058853"/>
            <a:chOff x="0" y="0"/>
            <a:chExt cx="812800" cy="711200"/>
          </a:xfrm>
        </p:grpSpPr>
        <p:sp>
          <p:nvSpPr>
            <p:cNvPr id="17" name="Google Shape;17;p3"/>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00B1D2"/>
            </a:solidFill>
            <a:ln>
              <a:noFill/>
            </a:ln>
          </p:spPr>
        </p:sp>
        <p:sp>
          <p:nvSpPr>
            <p:cNvPr id="18" name="Google Shape;18;p3"/>
            <p:cNvSpPr txBox="1"/>
            <p:nvPr/>
          </p:nvSpPr>
          <p:spPr>
            <a:xfrm>
              <a:off x="127000" y="282575"/>
              <a:ext cx="558900" cy="377700"/>
            </a:xfrm>
            <a:prstGeom prst="rect">
              <a:avLst/>
            </a:prstGeom>
            <a:noFill/>
            <a:ln>
              <a:noFill/>
            </a:ln>
          </p:spPr>
          <p:txBody>
            <a:bodyPr anchorCtr="0" anchor="ctr" bIns="50800" lIns="50800" spcFirstLastPara="1" rIns="50800" wrap="square" tIns="50800">
              <a:noAutofit/>
            </a:bodyPr>
            <a:lstStyle/>
            <a:p>
              <a:pPr indent="0" lvl="0" marL="0" marR="0" rtl="0" algn="ctr">
                <a:lnSpc>
                  <a:spcPct val="146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9" name="Google Shape;19;p3"/>
          <p:cNvGrpSpPr/>
          <p:nvPr/>
        </p:nvGrpSpPr>
        <p:grpSpPr>
          <a:xfrm>
            <a:off x="4725545" y="8228148"/>
            <a:ext cx="2352975" cy="2058853"/>
            <a:chOff x="0" y="0"/>
            <a:chExt cx="812800" cy="711200"/>
          </a:xfrm>
        </p:grpSpPr>
        <p:sp>
          <p:nvSpPr>
            <p:cNvPr id="20" name="Google Shape;20;p3"/>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351B65"/>
            </a:solidFill>
            <a:ln>
              <a:noFill/>
            </a:ln>
          </p:spPr>
        </p:sp>
        <p:sp>
          <p:nvSpPr>
            <p:cNvPr id="21" name="Google Shape;21;p3"/>
            <p:cNvSpPr txBox="1"/>
            <p:nvPr/>
          </p:nvSpPr>
          <p:spPr>
            <a:xfrm>
              <a:off x="127000" y="282575"/>
              <a:ext cx="558900" cy="377700"/>
            </a:xfrm>
            <a:prstGeom prst="rect">
              <a:avLst/>
            </a:prstGeom>
            <a:noFill/>
            <a:ln>
              <a:noFill/>
            </a:ln>
          </p:spPr>
          <p:txBody>
            <a:bodyPr anchorCtr="0" anchor="ctr" bIns="50800" lIns="50800" spcFirstLastPara="1" rIns="50800" wrap="square" tIns="50800">
              <a:noAutofit/>
            </a:bodyPr>
            <a:lstStyle/>
            <a:p>
              <a:pPr indent="0" lvl="0" marL="0" marR="0" rtl="0" algn="ctr">
                <a:lnSpc>
                  <a:spcPct val="146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2" name="Google Shape;22;p3"/>
          <p:cNvGrpSpPr/>
          <p:nvPr/>
        </p:nvGrpSpPr>
        <p:grpSpPr>
          <a:xfrm>
            <a:off x="3549057" y="6169295"/>
            <a:ext cx="2352975" cy="2058853"/>
            <a:chOff x="0" y="0"/>
            <a:chExt cx="812800" cy="711200"/>
          </a:xfrm>
        </p:grpSpPr>
        <p:sp>
          <p:nvSpPr>
            <p:cNvPr id="23" name="Google Shape;23;p3"/>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00B1D2"/>
            </a:solidFill>
            <a:ln>
              <a:noFill/>
            </a:ln>
          </p:spPr>
        </p:sp>
        <p:sp>
          <p:nvSpPr>
            <p:cNvPr id="24" name="Google Shape;24;p3"/>
            <p:cNvSpPr txBox="1"/>
            <p:nvPr/>
          </p:nvSpPr>
          <p:spPr>
            <a:xfrm>
              <a:off x="127000" y="282575"/>
              <a:ext cx="558900" cy="377700"/>
            </a:xfrm>
            <a:prstGeom prst="rect">
              <a:avLst/>
            </a:prstGeom>
            <a:noFill/>
            <a:ln>
              <a:noFill/>
            </a:ln>
          </p:spPr>
          <p:txBody>
            <a:bodyPr anchorCtr="0" anchor="ctr" bIns="50800" lIns="50800" spcFirstLastPara="1" rIns="50800" wrap="square" tIns="50800">
              <a:noAutofit/>
            </a:bodyPr>
            <a:lstStyle/>
            <a:p>
              <a:pPr indent="0" lvl="0" marL="0" marR="0" rtl="0" algn="ctr">
                <a:lnSpc>
                  <a:spcPct val="146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5" name="Google Shape;25;p3"/>
          <p:cNvGrpSpPr/>
          <p:nvPr/>
        </p:nvGrpSpPr>
        <p:grpSpPr>
          <a:xfrm>
            <a:off x="2372570" y="4110443"/>
            <a:ext cx="2352975" cy="2058853"/>
            <a:chOff x="0" y="0"/>
            <a:chExt cx="812800" cy="711200"/>
          </a:xfrm>
        </p:grpSpPr>
        <p:sp>
          <p:nvSpPr>
            <p:cNvPr id="26" name="Google Shape;26;p3"/>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EBC1D"/>
            </a:solidFill>
            <a:ln>
              <a:noFill/>
            </a:ln>
          </p:spPr>
        </p:sp>
        <p:sp>
          <p:nvSpPr>
            <p:cNvPr id="27" name="Google Shape;27;p3"/>
            <p:cNvSpPr txBox="1"/>
            <p:nvPr/>
          </p:nvSpPr>
          <p:spPr>
            <a:xfrm>
              <a:off x="127000" y="282575"/>
              <a:ext cx="558900" cy="377700"/>
            </a:xfrm>
            <a:prstGeom prst="rect">
              <a:avLst/>
            </a:prstGeom>
            <a:noFill/>
            <a:ln>
              <a:noFill/>
            </a:ln>
          </p:spPr>
          <p:txBody>
            <a:bodyPr anchorCtr="0" anchor="ctr" bIns="50800" lIns="50800" spcFirstLastPara="1" rIns="50800" wrap="square" tIns="50800">
              <a:noAutofit/>
            </a:bodyPr>
            <a:lstStyle/>
            <a:p>
              <a:pPr indent="0" lvl="0" marL="0" marR="0" rtl="0" algn="ctr">
                <a:lnSpc>
                  <a:spcPct val="146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8" name="Google Shape;28;p3"/>
          <p:cNvGrpSpPr/>
          <p:nvPr/>
        </p:nvGrpSpPr>
        <p:grpSpPr>
          <a:xfrm>
            <a:off x="1196083" y="2051590"/>
            <a:ext cx="2352975" cy="2058853"/>
            <a:chOff x="0" y="0"/>
            <a:chExt cx="812800" cy="711200"/>
          </a:xfrm>
        </p:grpSpPr>
        <p:sp>
          <p:nvSpPr>
            <p:cNvPr id="29" name="Google Shape;29;p3"/>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351B65"/>
            </a:solidFill>
            <a:ln>
              <a:noFill/>
            </a:ln>
          </p:spPr>
        </p:sp>
        <p:sp>
          <p:nvSpPr>
            <p:cNvPr id="30" name="Google Shape;30;p3"/>
            <p:cNvSpPr txBox="1"/>
            <p:nvPr/>
          </p:nvSpPr>
          <p:spPr>
            <a:xfrm>
              <a:off x="127000" y="282575"/>
              <a:ext cx="558900" cy="377700"/>
            </a:xfrm>
            <a:prstGeom prst="rect">
              <a:avLst/>
            </a:prstGeom>
            <a:noFill/>
            <a:ln>
              <a:noFill/>
            </a:ln>
          </p:spPr>
          <p:txBody>
            <a:bodyPr anchorCtr="0" anchor="ctr" bIns="50800" lIns="50800" spcFirstLastPara="1" rIns="50800" wrap="square" tIns="50800">
              <a:noAutofit/>
            </a:bodyPr>
            <a:lstStyle/>
            <a:p>
              <a:pPr indent="0" lvl="0" marL="0" marR="0" rtl="0" algn="ctr">
                <a:lnSpc>
                  <a:spcPct val="146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 name="Google Shape;31;p3"/>
          <p:cNvGrpSpPr/>
          <p:nvPr/>
        </p:nvGrpSpPr>
        <p:grpSpPr>
          <a:xfrm>
            <a:off x="19596" y="-7262"/>
            <a:ext cx="2352975" cy="2058853"/>
            <a:chOff x="0" y="0"/>
            <a:chExt cx="812800" cy="711200"/>
          </a:xfrm>
        </p:grpSpPr>
        <p:sp>
          <p:nvSpPr>
            <p:cNvPr id="32" name="Google Shape;32;p3"/>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00B1D2"/>
            </a:solidFill>
            <a:ln>
              <a:noFill/>
            </a:ln>
          </p:spPr>
        </p:sp>
        <p:sp>
          <p:nvSpPr>
            <p:cNvPr id="33" name="Google Shape;33;p3"/>
            <p:cNvSpPr txBox="1"/>
            <p:nvPr/>
          </p:nvSpPr>
          <p:spPr>
            <a:xfrm>
              <a:off x="127000" y="282575"/>
              <a:ext cx="558900" cy="377700"/>
            </a:xfrm>
            <a:prstGeom prst="rect">
              <a:avLst/>
            </a:prstGeom>
            <a:noFill/>
            <a:ln>
              <a:noFill/>
            </a:ln>
          </p:spPr>
          <p:txBody>
            <a:bodyPr anchorCtr="0" anchor="ctr" bIns="50800" lIns="50800" spcFirstLastPara="1" rIns="50800" wrap="square" tIns="50800">
              <a:noAutofit/>
            </a:bodyPr>
            <a:lstStyle/>
            <a:p>
              <a:pPr indent="0" lvl="0" marL="0" marR="0" rtl="0" algn="ctr">
                <a:lnSpc>
                  <a:spcPct val="146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4" name="Google Shape;34;p3"/>
          <p:cNvGrpSpPr/>
          <p:nvPr/>
        </p:nvGrpSpPr>
        <p:grpSpPr>
          <a:xfrm rot="10800000">
            <a:off x="3408446" y="3421529"/>
            <a:ext cx="1093622" cy="956920"/>
            <a:chOff x="0" y="0"/>
            <a:chExt cx="812800" cy="711200"/>
          </a:xfrm>
        </p:grpSpPr>
        <p:sp>
          <p:nvSpPr>
            <p:cNvPr id="35" name="Google Shape;35;p3"/>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00B1D2"/>
            </a:solidFill>
            <a:ln>
              <a:noFill/>
            </a:ln>
          </p:spPr>
        </p:sp>
        <p:sp>
          <p:nvSpPr>
            <p:cNvPr id="36" name="Google Shape;36;p3"/>
            <p:cNvSpPr txBox="1"/>
            <p:nvPr/>
          </p:nvSpPr>
          <p:spPr>
            <a:xfrm>
              <a:off x="127000" y="282575"/>
              <a:ext cx="558900" cy="377700"/>
            </a:xfrm>
            <a:prstGeom prst="rect">
              <a:avLst/>
            </a:prstGeom>
            <a:noFill/>
            <a:ln>
              <a:noFill/>
            </a:ln>
          </p:spPr>
          <p:txBody>
            <a:bodyPr anchorCtr="0" anchor="ctr" bIns="50800" lIns="50800" spcFirstLastPara="1" rIns="50800" wrap="square" tIns="50800">
              <a:noAutofit/>
            </a:bodyPr>
            <a:lstStyle/>
            <a:p>
              <a:pPr indent="0" lvl="0" marL="0" marR="0" rtl="0" algn="ctr">
                <a:lnSpc>
                  <a:spcPct val="146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7" name="Google Shape;37;p3"/>
          <p:cNvGrpSpPr/>
          <p:nvPr/>
        </p:nvGrpSpPr>
        <p:grpSpPr>
          <a:xfrm>
            <a:off x="19596" y="8228148"/>
            <a:ext cx="2352975" cy="2058853"/>
            <a:chOff x="0" y="0"/>
            <a:chExt cx="812800" cy="711200"/>
          </a:xfrm>
        </p:grpSpPr>
        <p:sp>
          <p:nvSpPr>
            <p:cNvPr id="38" name="Google Shape;38;p3"/>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351B65"/>
            </a:solidFill>
            <a:ln>
              <a:noFill/>
            </a:ln>
          </p:spPr>
        </p:sp>
        <p:sp>
          <p:nvSpPr>
            <p:cNvPr id="39" name="Google Shape;39;p3"/>
            <p:cNvSpPr txBox="1"/>
            <p:nvPr/>
          </p:nvSpPr>
          <p:spPr>
            <a:xfrm>
              <a:off x="127000" y="282575"/>
              <a:ext cx="558900" cy="377700"/>
            </a:xfrm>
            <a:prstGeom prst="rect">
              <a:avLst/>
            </a:prstGeom>
            <a:noFill/>
            <a:ln>
              <a:noFill/>
            </a:ln>
          </p:spPr>
          <p:txBody>
            <a:bodyPr anchorCtr="0" anchor="ctr" bIns="50800" lIns="50800" spcFirstLastPara="1" rIns="50800" wrap="square" tIns="50800">
              <a:noAutofit/>
            </a:bodyPr>
            <a:lstStyle/>
            <a:p>
              <a:pPr indent="0" lvl="0" marL="0" marR="0" rtl="0" algn="ctr">
                <a:lnSpc>
                  <a:spcPct val="146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0" name="Google Shape;40;p3"/>
          <p:cNvGrpSpPr/>
          <p:nvPr/>
        </p:nvGrpSpPr>
        <p:grpSpPr>
          <a:xfrm rot="10800000">
            <a:off x="16268628" y="670284"/>
            <a:ext cx="1093622" cy="956920"/>
            <a:chOff x="0" y="0"/>
            <a:chExt cx="812800" cy="711200"/>
          </a:xfrm>
        </p:grpSpPr>
        <p:sp>
          <p:nvSpPr>
            <p:cNvPr id="41" name="Google Shape;41;p3"/>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00B1D2"/>
            </a:solidFill>
            <a:ln>
              <a:noFill/>
            </a:ln>
          </p:spPr>
        </p:sp>
        <p:sp>
          <p:nvSpPr>
            <p:cNvPr id="42" name="Google Shape;42;p3"/>
            <p:cNvSpPr txBox="1"/>
            <p:nvPr/>
          </p:nvSpPr>
          <p:spPr>
            <a:xfrm>
              <a:off x="127000" y="282575"/>
              <a:ext cx="558900" cy="377700"/>
            </a:xfrm>
            <a:prstGeom prst="rect">
              <a:avLst/>
            </a:prstGeom>
            <a:noFill/>
            <a:ln>
              <a:noFill/>
            </a:ln>
          </p:spPr>
          <p:txBody>
            <a:bodyPr anchorCtr="0" anchor="ctr" bIns="50800" lIns="50800" spcFirstLastPara="1" rIns="50800" wrap="square" tIns="50800">
              <a:noAutofit/>
            </a:bodyPr>
            <a:lstStyle/>
            <a:p>
              <a:pPr indent="0" lvl="0" marL="0" marR="0" rtl="0" algn="ctr">
                <a:lnSpc>
                  <a:spcPct val="146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3" name="Google Shape;43;p3"/>
          <p:cNvGrpSpPr/>
          <p:nvPr/>
        </p:nvGrpSpPr>
        <p:grpSpPr>
          <a:xfrm>
            <a:off x="15638958" y="8228148"/>
            <a:ext cx="2352975" cy="2058853"/>
            <a:chOff x="0" y="0"/>
            <a:chExt cx="812800" cy="711200"/>
          </a:xfrm>
        </p:grpSpPr>
        <p:sp>
          <p:nvSpPr>
            <p:cNvPr id="44" name="Google Shape;44;p3"/>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EBC1D"/>
            </a:solidFill>
            <a:ln>
              <a:noFill/>
            </a:ln>
          </p:spPr>
        </p:sp>
        <p:sp>
          <p:nvSpPr>
            <p:cNvPr id="45" name="Google Shape;45;p3"/>
            <p:cNvSpPr txBox="1"/>
            <p:nvPr/>
          </p:nvSpPr>
          <p:spPr>
            <a:xfrm>
              <a:off x="127000" y="282575"/>
              <a:ext cx="558900" cy="377700"/>
            </a:xfrm>
            <a:prstGeom prst="rect">
              <a:avLst/>
            </a:prstGeom>
            <a:noFill/>
            <a:ln>
              <a:noFill/>
            </a:ln>
          </p:spPr>
          <p:txBody>
            <a:bodyPr anchorCtr="0" anchor="ctr" bIns="50800" lIns="50800" spcFirstLastPara="1" rIns="50800" wrap="square" tIns="50800">
              <a:noAutofit/>
            </a:bodyPr>
            <a:lstStyle/>
            <a:p>
              <a:pPr indent="0" lvl="0" marL="0" marR="0" rtl="0" algn="ctr">
                <a:lnSpc>
                  <a:spcPct val="146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6" name="Google Shape;46;p3"/>
          <p:cNvGrpSpPr/>
          <p:nvPr/>
        </p:nvGrpSpPr>
        <p:grpSpPr>
          <a:xfrm rot="10800000">
            <a:off x="1196082" y="8228147"/>
            <a:ext cx="2352975" cy="2058853"/>
            <a:chOff x="0" y="0"/>
            <a:chExt cx="812800" cy="711200"/>
          </a:xfrm>
        </p:grpSpPr>
        <p:sp>
          <p:nvSpPr>
            <p:cNvPr id="47" name="Google Shape;47;p3"/>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E2E60"/>
            </a:solidFill>
            <a:ln>
              <a:noFill/>
            </a:ln>
          </p:spPr>
        </p:sp>
        <p:sp>
          <p:nvSpPr>
            <p:cNvPr id="48" name="Google Shape;48;p3"/>
            <p:cNvSpPr txBox="1"/>
            <p:nvPr/>
          </p:nvSpPr>
          <p:spPr>
            <a:xfrm>
              <a:off x="127000" y="282575"/>
              <a:ext cx="558900" cy="377700"/>
            </a:xfrm>
            <a:prstGeom prst="rect">
              <a:avLst/>
            </a:prstGeom>
            <a:noFill/>
            <a:ln>
              <a:noFill/>
            </a:ln>
          </p:spPr>
          <p:txBody>
            <a:bodyPr anchorCtr="0" anchor="ctr" bIns="50800" lIns="50800" spcFirstLastPara="1" rIns="50800" wrap="square" tIns="50800">
              <a:noAutofit/>
            </a:bodyPr>
            <a:lstStyle/>
            <a:p>
              <a:pPr indent="0" lvl="0" marL="0" marR="0" rtl="0" algn="ctr">
                <a:lnSpc>
                  <a:spcPct val="146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9" name="Google Shape;49;p3"/>
          <p:cNvGrpSpPr/>
          <p:nvPr/>
        </p:nvGrpSpPr>
        <p:grpSpPr>
          <a:xfrm rot="10800000">
            <a:off x="15394482" y="8438304"/>
            <a:ext cx="1093622" cy="956920"/>
            <a:chOff x="0" y="0"/>
            <a:chExt cx="812800" cy="711200"/>
          </a:xfrm>
        </p:grpSpPr>
        <p:sp>
          <p:nvSpPr>
            <p:cNvPr id="50" name="Google Shape;50;p3"/>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E2E60"/>
            </a:solidFill>
            <a:ln>
              <a:noFill/>
            </a:ln>
          </p:spPr>
        </p:sp>
        <p:sp>
          <p:nvSpPr>
            <p:cNvPr id="51" name="Google Shape;51;p3"/>
            <p:cNvSpPr txBox="1"/>
            <p:nvPr/>
          </p:nvSpPr>
          <p:spPr>
            <a:xfrm>
              <a:off x="127000" y="282575"/>
              <a:ext cx="558900" cy="377700"/>
            </a:xfrm>
            <a:prstGeom prst="rect">
              <a:avLst/>
            </a:prstGeom>
            <a:noFill/>
            <a:ln>
              <a:noFill/>
            </a:ln>
          </p:spPr>
          <p:txBody>
            <a:bodyPr anchorCtr="0" anchor="ctr" bIns="50800" lIns="50800" spcFirstLastPara="1" rIns="50800" wrap="square" tIns="50800">
              <a:noAutofit/>
            </a:bodyPr>
            <a:lstStyle/>
            <a:p>
              <a:pPr indent="0" lvl="0" marL="0" marR="0" rtl="0" algn="ctr">
                <a:lnSpc>
                  <a:spcPct val="146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2" name="Google Shape;52;p3"/>
          <p:cNvGrpSpPr/>
          <p:nvPr/>
        </p:nvGrpSpPr>
        <p:grpSpPr>
          <a:xfrm>
            <a:off x="15941299" y="1208899"/>
            <a:ext cx="956097" cy="836585"/>
            <a:chOff x="0" y="0"/>
            <a:chExt cx="812800" cy="711200"/>
          </a:xfrm>
        </p:grpSpPr>
        <p:sp>
          <p:nvSpPr>
            <p:cNvPr id="53" name="Google Shape;53;p3"/>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EBC1D"/>
            </a:solidFill>
            <a:ln>
              <a:noFill/>
            </a:ln>
          </p:spPr>
        </p:sp>
        <p:sp>
          <p:nvSpPr>
            <p:cNvPr id="54" name="Google Shape;54;p3"/>
            <p:cNvSpPr txBox="1"/>
            <p:nvPr/>
          </p:nvSpPr>
          <p:spPr>
            <a:xfrm>
              <a:off x="127000" y="282575"/>
              <a:ext cx="558900" cy="377700"/>
            </a:xfrm>
            <a:prstGeom prst="rect">
              <a:avLst/>
            </a:prstGeom>
            <a:noFill/>
            <a:ln>
              <a:noFill/>
            </a:ln>
          </p:spPr>
          <p:txBody>
            <a:bodyPr anchorCtr="0" anchor="ctr" bIns="50800" lIns="50800" spcFirstLastPara="1" rIns="50800" wrap="square" tIns="50800">
              <a:noAutofit/>
            </a:bodyPr>
            <a:lstStyle/>
            <a:p>
              <a:pPr indent="0" lvl="0" marL="0" marR="0" rtl="0" algn="ctr">
                <a:lnSpc>
                  <a:spcPct val="146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5" name="Google Shape;55;p3"/>
          <p:cNvGrpSpPr/>
          <p:nvPr/>
        </p:nvGrpSpPr>
        <p:grpSpPr>
          <a:xfrm>
            <a:off x="19596" y="4110443"/>
            <a:ext cx="2352975" cy="2058853"/>
            <a:chOff x="0" y="0"/>
            <a:chExt cx="812800" cy="711200"/>
          </a:xfrm>
        </p:grpSpPr>
        <p:sp>
          <p:nvSpPr>
            <p:cNvPr id="56" name="Google Shape;56;p3"/>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00B1D2"/>
            </a:solidFill>
            <a:ln>
              <a:noFill/>
            </a:ln>
          </p:spPr>
        </p:sp>
        <p:sp>
          <p:nvSpPr>
            <p:cNvPr id="57" name="Google Shape;57;p3"/>
            <p:cNvSpPr txBox="1"/>
            <p:nvPr/>
          </p:nvSpPr>
          <p:spPr>
            <a:xfrm>
              <a:off x="127000" y="282575"/>
              <a:ext cx="558900" cy="377700"/>
            </a:xfrm>
            <a:prstGeom prst="rect">
              <a:avLst/>
            </a:prstGeom>
            <a:noFill/>
            <a:ln>
              <a:noFill/>
            </a:ln>
          </p:spPr>
          <p:txBody>
            <a:bodyPr anchorCtr="0" anchor="ctr" bIns="50800" lIns="50800" spcFirstLastPara="1" rIns="50800" wrap="square" tIns="50800">
              <a:noAutofit/>
            </a:bodyPr>
            <a:lstStyle/>
            <a:p>
              <a:pPr indent="0" lvl="0" marL="0" marR="0" rtl="0" algn="ctr">
                <a:lnSpc>
                  <a:spcPct val="146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8" name="Google Shape;58;p3"/>
          <p:cNvGrpSpPr/>
          <p:nvPr/>
        </p:nvGrpSpPr>
        <p:grpSpPr>
          <a:xfrm rot="10800000">
            <a:off x="19595" y="6169294"/>
            <a:ext cx="2352975" cy="2058853"/>
            <a:chOff x="0" y="0"/>
            <a:chExt cx="812800" cy="711200"/>
          </a:xfrm>
        </p:grpSpPr>
        <p:sp>
          <p:nvSpPr>
            <p:cNvPr id="59" name="Google Shape;59;p3"/>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EBC1D"/>
            </a:solidFill>
            <a:ln>
              <a:noFill/>
            </a:ln>
          </p:spPr>
        </p:sp>
        <p:sp>
          <p:nvSpPr>
            <p:cNvPr id="60" name="Google Shape;60;p3"/>
            <p:cNvSpPr txBox="1"/>
            <p:nvPr/>
          </p:nvSpPr>
          <p:spPr>
            <a:xfrm>
              <a:off x="127000" y="282575"/>
              <a:ext cx="558900" cy="377700"/>
            </a:xfrm>
            <a:prstGeom prst="rect">
              <a:avLst/>
            </a:prstGeom>
            <a:noFill/>
            <a:ln>
              <a:noFill/>
            </a:ln>
          </p:spPr>
          <p:txBody>
            <a:bodyPr anchorCtr="0" anchor="ctr" bIns="50800" lIns="50800" spcFirstLastPara="1" rIns="50800" wrap="square" tIns="50800">
              <a:noAutofit/>
            </a:bodyPr>
            <a:lstStyle/>
            <a:p>
              <a:pPr indent="0" lvl="0" marL="0" marR="0" rtl="0" algn="ctr">
                <a:lnSpc>
                  <a:spcPct val="146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1" name="Google Shape;61;p3"/>
          <p:cNvGrpSpPr/>
          <p:nvPr/>
        </p:nvGrpSpPr>
        <p:grpSpPr>
          <a:xfrm>
            <a:off x="-1156891" y="2051590"/>
            <a:ext cx="2352975" cy="2058853"/>
            <a:chOff x="0" y="0"/>
            <a:chExt cx="812800" cy="711200"/>
          </a:xfrm>
        </p:grpSpPr>
        <p:sp>
          <p:nvSpPr>
            <p:cNvPr id="62" name="Google Shape;62;p3"/>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E2E60"/>
            </a:solidFill>
            <a:ln>
              <a:noFill/>
            </a:ln>
          </p:spPr>
        </p:sp>
        <p:sp>
          <p:nvSpPr>
            <p:cNvPr id="63" name="Google Shape;63;p3"/>
            <p:cNvSpPr txBox="1"/>
            <p:nvPr/>
          </p:nvSpPr>
          <p:spPr>
            <a:xfrm>
              <a:off x="127000" y="282575"/>
              <a:ext cx="558900" cy="377700"/>
            </a:xfrm>
            <a:prstGeom prst="rect">
              <a:avLst/>
            </a:prstGeom>
            <a:noFill/>
            <a:ln>
              <a:noFill/>
            </a:ln>
          </p:spPr>
          <p:txBody>
            <a:bodyPr anchorCtr="0" anchor="ctr" bIns="50800" lIns="50800" spcFirstLastPara="1" rIns="50800" wrap="square" tIns="50800">
              <a:noAutofit/>
            </a:bodyPr>
            <a:lstStyle/>
            <a:p>
              <a:pPr indent="0" lvl="0" marL="0" marR="0" rtl="0" algn="ctr">
                <a:lnSpc>
                  <a:spcPct val="146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4" name="Google Shape;64;p3"/>
          <p:cNvGrpSpPr/>
          <p:nvPr/>
        </p:nvGrpSpPr>
        <p:grpSpPr>
          <a:xfrm rot="10800000">
            <a:off x="-1147367" y="8228147"/>
            <a:ext cx="2352975" cy="2058853"/>
            <a:chOff x="0" y="0"/>
            <a:chExt cx="812800" cy="711200"/>
          </a:xfrm>
        </p:grpSpPr>
        <p:sp>
          <p:nvSpPr>
            <p:cNvPr id="65" name="Google Shape;65;p3"/>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00B1D2"/>
            </a:solidFill>
            <a:ln>
              <a:noFill/>
            </a:ln>
          </p:spPr>
        </p:sp>
        <p:sp>
          <p:nvSpPr>
            <p:cNvPr id="66" name="Google Shape;66;p3"/>
            <p:cNvSpPr txBox="1"/>
            <p:nvPr/>
          </p:nvSpPr>
          <p:spPr>
            <a:xfrm>
              <a:off x="127000" y="282575"/>
              <a:ext cx="558900" cy="377700"/>
            </a:xfrm>
            <a:prstGeom prst="rect">
              <a:avLst/>
            </a:prstGeom>
            <a:noFill/>
            <a:ln>
              <a:noFill/>
            </a:ln>
          </p:spPr>
          <p:txBody>
            <a:bodyPr anchorCtr="0" anchor="ctr" bIns="50800" lIns="50800" spcFirstLastPara="1" rIns="50800" wrap="square" tIns="50800">
              <a:noAutofit/>
            </a:bodyPr>
            <a:lstStyle/>
            <a:p>
              <a:pPr indent="0" lvl="0" marL="0" marR="0" rtl="0" algn="ctr">
                <a:lnSpc>
                  <a:spcPct val="1462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bg>
      <p:bgPr>
        <a:solidFill>
          <a:schemeClr val="lt1"/>
        </a:solidFill>
      </p:bgPr>
    </p:bg>
    <p:spTree>
      <p:nvGrpSpPr>
        <p:cNvPr id="67" name="Shape 67"/>
        <p:cNvGrpSpPr/>
        <p:nvPr/>
      </p:nvGrpSpPr>
      <p:grpSpPr>
        <a:xfrm>
          <a:off x="0" y="0"/>
          <a:ext cx="0" cy="0"/>
          <a:chOff x="0" y="0"/>
          <a:chExt cx="0" cy="0"/>
        </a:xfrm>
      </p:grpSpPr>
      <p:sp>
        <p:nvSpPr>
          <p:cNvPr id="68" name="Google Shape;68;p4"/>
          <p:cNvSpPr txBox="1"/>
          <p:nvPr>
            <p:ph idx="1" type="body"/>
          </p:nvPr>
        </p:nvSpPr>
        <p:spPr>
          <a:xfrm>
            <a:off x="1988725" y="3308800"/>
            <a:ext cx="8229600" cy="45261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accent4"/>
              </a:buClr>
              <a:buSzPts val="1800"/>
              <a:buChar char="•"/>
              <a:defRPr>
                <a:solidFill>
                  <a:schemeClr val="accent4"/>
                </a:solidFill>
              </a:defRPr>
            </a:lvl1pPr>
            <a:lvl2pPr indent="-342900" lvl="1" marL="914400" algn="l">
              <a:spcBef>
                <a:spcPts val="360"/>
              </a:spcBef>
              <a:spcAft>
                <a:spcPts val="0"/>
              </a:spcAft>
              <a:buClr>
                <a:schemeClr val="accent4"/>
              </a:buClr>
              <a:buSzPts val="1800"/>
              <a:buChar char="–"/>
              <a:defRPr>
                <a:solidFill>
                  <a:schemeClr val="accent4"/>
                </a:solidFill>
              </a:defRPr>
            </a:lvl2pPr>
            <a:lvl3pPr indent="-342900" lvl="2" marL="1371600" algn="l">
              <a:spcBef>
                <a:spcPts val="360"/>
              </a:spcBef>
              <a:spcAft>
                <a:spcPts val="0"/>
              </a:spcAft>
              <a:buClr>
                <a:schemeClr val="accent4"/>
              </a:buClr>
              <a:buSzPts val="1800"/>
              <a:buChar char="•"/>
              <a:defRPr>
                <a:solidFill>
                  <a:schemeClr val="accent4"/>
                </a:solidFill>
              </a:defRPr>
            </a:lvl3pPr>
            <a:lvl4pPr indent="-342900" lvl="3" marL="1828800" algn="l">
              <a:spcBef>
                <a:spcPts val="360"/>
              </a:spcBef>
              <a:spcAft>
                <a:spcPts val="0"/>
              </a:spcAft>
              <a:buClr>
                <a:schemeClr val="accent4"/>
              </a:buClr>
              <a:buSzPts val="1800"/>
              <a:buChar char="–"/>
              <a:defRPr>
                <a:solidFill>
                  <a:schemeClr val="accent4"/>
                </a:solidFill>
              </a:defRPr>
            </a:lvl4pPr>
            <a:lvl5pPr indent="-342900" lvl="4" marL="2286000" algn="l">
              <a:spcBef>
                <a:spcPts val="360"/>
              </a:spcBef>
              <a:spcAft>
                <a:spcPts val="0"/>
              </a:spcAft>
              <a:buClr>
                <a:schemeClr val="accent4"/>
              </a:buClr>
              <a:buSzPts val="1800"/>
              <a:buChar char="»"/>
              <a:defRPr>
                <a:solidFill>
                  <a:schemeClr val="accent4"/>
                </a:solidFill>
              </a:defRPr>
            </a:lvl5pPr>
            <a:lvl6pPr indent="-342900" lvl="5" marL="2743200" algn="l">
              <a:spcBef>
                <a:spcPts val="360"/>
              </a:spcBef>
              <a:spcAft>
                <a:spcPts val="0"/>
              </a:spcAft>
              <a:buClr>
                <a:schemeClr val="accent4"/>
              </a:buClr>
              <a:buSzPts val="1800"/>
              <a:buChar char="•"/>
              <a:defRPr>
                <a:solidFill>
                  <a:schemeClr val="accent4"/>
                </a:solidFill>
              </a:defRPr>
            </a:lvl6pPr>
            <a:lvl7pPr indent="-342900" lvl="6" marL="3200400" algn="l">
              <a:spcBef>
                <a:spcPts val="360"/>
              </a:spcBef>
              <a:spcAft>
                <a:spcPts val="0"/>
              </a:spcAft>
              <a:buClr>
                <a:schemeClr val="accent4"/>
              </a:buClr>
              <a:buSzPts val="1800"/>
              <a:buChar char="•"/>
              <a:defRPr>
                <a:solidFill>
                  <a:schemeClr val="accent4"/>
                </a:solidFill>
              </a:defRPr>
            </a:lvl7pPr>
            <a:lvl8pPr indent="-342900" lvl="7" marL="3657600" algn="l">
              <a:spcBef>
                <a:spcPts val="360"/>
              </a:spcBef>
              <a:spcAft>
                <a:spcPts val="0"/>
              </a:spcAft>
              <a:buClr>
                <a:schemeClr val="accent4"/>
              </a:buClr>
              <a:buSzPts val="1800"/>
              <a:buChar char="•"/>
              <a:defRPr>
                <a:solidFill>
                  <a:schemeClr val="accent4"/>
                </a:solidFill>
              </a:defRPr>
            </a:lvl8pPr>
            <a:lvl9pPr indent="-342900" lvl="8" marL="4114800" algn="l">
              <a:spcBef>
                <a:spcPts val="360"/>
              </a:spcBef>
              <a:spcAft>
                <a:spcPts val="0"/>
              </a:spcAft>
              <a:buClr>
                <a:schemeClr val="accent4"/>
              </a:buClr>
              <a:buSzPts val="1800"/>
              <a:buChar char="•"/>
              <a:defRPr>
                <a:solidFill>
                  <a:schemeClr val="accent4"/>
                </a:solidFill>
              </a:defRPr>
            </a:lvl9pPr>
          </a:lstStyle>
          <a:p/>
        </p:txBody>
      </p:sp>
      <p:sp>
        <p:nvSpPr>
          <p:cNvPr id="69" name="Google Shape;69;p4"/>
          <p:cNvSpPr txBox="1"/>
          <p:nvPr>
            <p:ph type="ctrTitle"/>
          </p:nvPr>
        </p:nvSpPr>
        <p:spPr>
          <a:xfrm>
            <a:off x="-65125" y="880600"/>
            <a:ext cx="15637500" cy="14700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SzPts val="1800"/>
              <a:buNone/>
              <a:defRPr/>
            </a:lvl1pPr>
            <a:lvl2pPr lvl="1" rtl="0">
              <a:spcBef>
                <a:spcPts val="0"/>
              </a:spcBef>
              <a:spcAft>
                <a:spcPts val="0"/>
              </a:spcAft>
              <a:buClr>
                <a:schemeClr val="dk2"/>
              </a:buClr>
              <a:buSzPts val="1400"/>
              <a:buNone/>
              <a:defRPr>
                <a:solidFill>
                  <a:schemeClr val="dk2"/>
                </a:solidFill>
              </a:defRPr>
            </a:lvl2pPr>
            <a:lvl3pPr lvl="2" rtl="0">
              <a:spcBef>
                <a:spcPts val="0"/>
              </a:spcBef>
              <a:spcAft>
                <a:spcPts val="0"/>
              </a:spcAft>
              <a:buClr>
                <a:schemeClr val="dk2"/>
              </a:buClr>
              <a:buSzPts val="1400"/>
              <a:buNone/>
              <a:defRPr>
                <a:solidFill>
                  <a:schemeClr val="dk2"/>
                </a:solidFill>
              </a:defRPr>
            </a:lvl3pPr>
            <a:lvl4pPr lvl="3" rtl="0">
              <a:spcBef>
                <a:spcPts val="0"/>
              </a:spcBef>
              <a:spcAft>
                <a:spcPts val="0"/>
              </a:spcAft>
              <a:buClr>
                <a:schemeClr val="dk2"/>
              </a:buClr>
              <a:buSzPts val="1400"/>
              <a:buNone/>
              <a:defRPr>
                <a:solidFill>
                  <a:schemeClr val="dk2"/>
                </a:solidFill>
              </a:defRPr>
            </a:lvl4pPr>
            <a:lvl5pPr lvl="4" rtl="0">
              <a:spcBef>
                <a:spcPts val="0"/>
              </a:spcBef>
              <a:spcAft>
                <a:spcPts val="0"/>
              </a:spcAft>
              <a:buClr>
                <a:schemeClr val="dk2"/>
              </a:buClr>
              <a:buSzPts val="1400"/>
              <a:buNone/>
              <a:defRPr>
                <a:solidFill>
                  <a:schemeClr val="dk2"/>
                </a:solidFill>
              </a:defRPr>
            </a:lvl5pPr>
            <a:lvl6pPr lvl="5" rtl="0">
              <a:spcBef>
                <a:spcPts val="0"/>
              </a:spcBef>
              <a:spcAft>
                <a:spcPts val="0"/>
              </a:spcAft>
              <a:buClr>
                <a:schemeClr val="dk2"/>
              </a:buClr>
              <a:buSzPts val="1400"/>
              <a:buNone/>
              <a:defRPr>
                <a:solidFill>
                  <a:schemeClr val="dk2"/>
                </a:solidFill>
              </a:defRPr>
            </a:lvl6pPr>
            <a:lvl7pPr lvl="6" rtl="0">
              <a:spcBef>
                <a:spcPts val="0"/>
              </a:spcBef>
              <a:spcAft>
                <a:spcPts val="0"/>
              </a:spcAft>
              <a:buClr>
                <a:schemeClr val="dk2"/>
              </a:buClr>
              <a:buSzPts val="1400"/>
              <a:buNone/>
              <a:defRPr>
                <a:solidFill>
                  <a:schemeClr val="dk2"/>
                </a:solidFill>
              </a:defRPr>
            </a:lvl7pPr>
            <a:lvl8pPr lvl="7" rtl="0">
              <a:spcBef>
                <a:spcPts val="0"/>
              </a:spcBef>
              <a:spcAft>
                <a:spcPts val="0"/>
              </a:spcAft>
              <a:buClr>
                <a:schemeClr val="dk2"/>
              </a:buClr>
              <a:buSzPts val="1400"/>
              <a:buNone/>
              <a:defRPr>
                <a:solidFill>
                  <a:schemeClr val="dk2"/>
                </a:solidFill>
              </a:defRPr>
            </a:lvl8pPr>
            <a:lvl9pPr lvl="8" rtl="0">
              <a:spcBef>
                <a:spcPts val="0"/>
              </a:spcBef>
              <a:spcAft>
                <a:spcPts val="0"/>
              </a:spcAft>
              <a:buClr>
                <a:schemeClr val="dk2"/>
              </a:buClr>
              <a:buSzPts val="1400"/>
              <a:buNone/>
              <a:defRPr>
                <a:solidFill>
                  <a:schemeClr val="dk2"/>
                </a:solidFill>
              </a:defRPr>
            </a:lvl9pPr>
          </a:lstStyle>
          <a:p/>
        </p:txBody>
      </p:sp>
      <p:sp>
        <p:nvSpPr>
          <p:cNvPr id="70" name="Google Shape;70;p4"/>
          <p:cNvSpPr txBox="1"/>
          <p:nvPr>
            <p:ph idx="2" type="subTitle"/>
          </p:nvPr>
        </p:nvSpPr>
        <p:spPr>
          <a:xfrm>
            <a:off x="-228600" y="2172225"/>
            <a:ext cx="8494800" cy="1752600"/>
          </a:xfrm>
          <a:prstGeom prst="rect">
            <a:avLst/>
          </a:prstGeom>
          <a:noFill/>
          <a:ln>
            <a:noFill/>
          </a:ln>
        </p:spPr>
        <p:txBody>
          <a:bodyPr anchorCtr="0" anchor="t" bIns="45700" lIns="91425" spcFirstLastPara="1" rIns="91425" wrap="square" tIns="45700">
            <a:normAutofit/>
          </a:bodyPr>
          <a:lstStyle>
            <a:lvl1pPr lvl="0" rtl="0" algn="ctr">
              <a:spcBef>
                <a:spcPts val="640"/>
              </a:spcBef>
              <a:spcAft>
                <a:spcPts val="0"/>
              </a:spcAft>
              <a:buClr>
                <a:schemeClr val="accent4"/>
              </a:buClr>
              <a:buSzPts val="3200"/>
              <a:buNone/>
              <a:defRPr>
                <a:solidFill>
                  <a:schemeClr val="accent4"/>
                </a:solidFill>
              </a:defRPr>
            </a:lvl1pPr>
            <a:lvl2pPr lvl="1" rtl="0" algn="ctr">
              <a:spcBef>
                <a:spcPts val="560"/>
              </a:spcBef>
              <a:spcAft>
                <a:spcPts val="0"/>
              </a:spcAft>
              <a:buClr>
                <a:srgbClr val="888888"/>
              </a:buClr>
              <a:buSzPts val="2800"/>
              <a:buNone/>
              <a:defRPr>
                <a:solidFill>
                  <a:srgbClr val="888888"/>
                </a:solidFill>
              </a:defRPr>
            </a:lvl2pPr>
            <a:lvl3pPr lvl="2" rtl="0" algn="ctr">
              <a:spcBef>
                <a:spcPts val="480"/>
              </a:spcBef>
              <a:spcAft>
                <a:spcPts val="0"/>
              </a:spcAft>
              <a:buClr>
                <a:srgbClr val="888888"/>
              </a:buClr>
              <a:buSzPts val="2400"/>
              <a:buNone/>
              <a:defRPr>
                <a:solidFill>
                  <a:srgbClr val="888888"/>
                </a:solidFill>
              </a:defRPr>
            </a:lvl3pPr>
            <a:lvl4pPr lvl="3" rtl="0" algn="ctr">
              <a:spcBef>
                <a:spcPts val="400"/>
              </a:spcBef>
              <a:spcAft>
                <a:spcPts val="0"/>
              </a:spcAft>
              <a:buClr>
                <a:srgbClr val="888888"/>
              </a:buClr>
              <a:buSzPts val="2000"/>
              <a:buNone/>
              <a:defRPr>
                <a:solidFill>
                  <a:srgbClr val="888888"/>
                </a:solidFill>
              </a:defRPr>
            </a:lvl4pPr>
            <a:lvl5pPr lvl="4" rtl="0" algn="ctr">
              <a:spcBef>
                <a:spcPts val="400"/>
              </a:spcBef>
              <a:spcAft>
                <a:spcPts val="0"/>
              </a:spcAft>
              <a:buClr>
                <a:srgbClr val="888888"/>
              </a:buClr>
              <a:buSzPts val="2000"/>
              <a:buNone/>
              <a:defRPr>
                <a:solidFill>
                  <a:srgbClr val="888888"/>
                </a:solidFill>
              </a:defRPr>
            </a:lvl5pPr>
            <a:lvl6pPr lvl="5" rtl="0" algn="ctr">
              <a:spcBef>
                <a:spcPts val="400"/>
              </a:spcBef>
              <a:spcAft>
                <a:spcPts val="0"/>
              </a:spcAft>
              <a:buClr>
                <a:srgbClr val="888888"/>
              </a:buClr>
              <a:buSzPts val="2000"/>
              <a:buNone/>
              <a:defRPr>
                <a:solidFill>
                  <a:srgbClr val="888888"/>
                </a:solidFill>
              </a:defRPr>
            </a:lvl6pPr>
            <a:lvl7pPr lvl="6" rtl="0" algn="ctr">
              <a:spcBef>
                <a:spcPts val="400"/>
              </a:spcBef>
              <a:spcAft>
                <a:spcPts val="0"/>
              </a:spcAft>
              <a:buClr>
                <a:srgbClr val="888888"/>
              </a:buClr>
              <a:buSzPts val="2000"/>
              <a:buNone/>
              <a:defRPr>
                <a:solidFill>
                  <a:srgbClr val="888888"/>
                </a:solidFill>
              </a:defRPr>
            </a:lvl7pPr>
            <a:lvl8pPr lvl="7" rtl="0" algn="ctr">
              <a:spcBef>
                <a:spcPts val="400"/>
              </a:spcBef>
              <a:spcAft>
                <a:spcPts val="0"/>
              </a:spcAft>
              <a:buClr>
                <a:srgbClr val="888888"/>
              </a:buClr>
              <a:buSzPts val="2000"/>
              <a:buNone/>
              <a:defRPr>
                <a:solidFill>
                  <a:srgbClr val="888888"/>
                </a:solidFill>
              </a:defRPr>
            </a:lvl8pPr>
            <a:lvl9pPr lvl="8" rtl="0" algn="ctr">
              <a:spcBef>
                <a:spcPts val="400"/>
              </a:spcBef>
              <a:spcAft>
                <a:spcPts val="0"/>
              </a:spcAft>
              <a:buClr>
                <a:srgbClr val="888888"/>
              </a:buClr>
              <a:buSzPts val="2000"/>
              <a:buNone/>
              <a:defRPr>
                <a:solidFill>
                  <a:srgbClr val="888888"/>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lt2"/>
        </a:solidFill>
      </p:bgPr>
    </p:bg>
    <p:spTree>
      <p:nvGrpSpPr>
        <p:cNvPr id="71" name="Shape 71"/>
        <p:cNvGrpSpPr/>
        <p:nvPr/>
      </p:nvGrpSpPr>
      <p:grpSpPr>
        <a:xfrm>
          <a:off x="0" y="0"/>
          <a:ext cx="0" cy="0"/>
          <a:chOff x="0" y="0"/>
          <a:chExt cx="0" cy="0"/>
        </a:xfrm>
      </p:grpSpPr>
      <p:sp>
        <p:nvSpPr>
          <p:cNvPr id="72" name="Google Shape;72;p5"/>
          <p:cNvSpPr txBox="1"/>
          <p:nvPr>
            <p:ph idx="1" type="body"/>
          </p:nvPr>
        </p:nvSpPr>
        <p:spPr>
          <a:xfrm>
            <a:off x="1403713" y="6564313"/>
            <a:ext cx="7772400" cy="1500300"/>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chemeClr val="lt1"/>
              </a:buClr>
              <a:buSzPts val="3500"/>
              <a:buNone/>
              <a:defRPr>
                <a:solidFill>
                  <a:schemeClr val="lt1"/>
                </a:solidFill>
              </a:defRPr>
            </a:lvl1pPr>
            <a:lvl2pPr indent="-228600" lvl="1" marL="914400" algn="l">
              <a:spcBef>
                <a:spcPts val="360"/>
              </a:spcBef>
              <a:spcAft>
                <a:spcPts val="0"/>
              </a:spcAft>
              <a:buClr>
                <a:schemeClr val="lt1"/>
              </a:buClr>
              <a:buSzPts val="3500"/>
              <a:buNone/>
              <a:defRPr>
                <a:solidFill>
                  <a:schemeClr val="lt1"/>
                </a:solidFill>
              </a:defRPr>
            </a:lvl2pPr>
            <a:lvl3pPr indent="-228600" lvl="2" marL="1371600" algn="l">
              <a:spcBef>
                <a:spcPts val="320"/>
              </a:spcBef>
              <a:spcAft>
                <a:spcPts val="0"/>
              </a:spcAft>
              <a:buClr>
                <a:schemeClr val="lt1"/>
              </a:buClr>
              <a:buSzPts val="3500"/>
              <a:buNone/>
              <a:defRPr>
                <a:solidFill>
                  <a:schemeClr val="lt1"/>
                </a:solidFill>
              </a:defRPr>
            </a:lvl3pPr>
            <a:lvl4pPr indent="-228600" lvl="3" marL="1828800" algn="l">
              <a:spcBef>
                <a:spcPts val="280"/>
              </a:spcBef>
              <a:spcAft>
                <a:spcPts val="0"/>
              </a:spcAft>
              <a:buClr>
                <a:schemeClr val="lt1"/>
              </a:buClr>
              <a:buSzPts val="3500"/>
              <a:buNone/>
              <a:defRPr>
                <a:solidFill>
                  <a:schemeClr val="lt1"/>
                </a:solidFill>
              </a:defRPr>
            </a:lvl4pPr>
            <a:lvl5pPr indent="-228600" lvl="4" marL="2286000" algn="l">
              <a:spcBef>
                <a:spcPts val="280"/>
              </a:spcBef>
              <a:spcAft>
                <a:spcPts val="0"/>
              </a:spcAft>
              <a:buClr>
                <a:schemeClr val="lt1"/>
              </a:buClr>
              <a:buSzPts val="3500"/>
              <a:buNone/>
              <a:defRPr>
                <a:solidFill>
                  <a:schemeClr val="lt1"/>
                </a:solidFill>
              </a:defRPr>
            </a:lvl5pPr>
            <a:lvl6pPr indent="-228600" lvl="5" marL="2743200" algn="l">
              <a:spcBef>
                <a:spcPts val="280"/>
              </a:spcBef>
              <a:spcAft>
                <a:spcPts val="0"/>
              </a:spcAft>
              <a:buClr>
                <a:schemeClr val="lt1"/>
              </a:buClr>
              <a:buSzPts val="3500"/>
              <a:buNone/>
              <a:defRPr>
                <a:solidFill>
                  <a:schemeClr val="lt1"/>
                </a:solidFill>
              </a:defRPr>
            </a:lvl6pPr>
            <a:lvl7pPr indent="-228600" lvl="6" marL="3200400" algn="l">
              <a:spcBef>
                <a:spcPts val="280"/>
              </a:spcBef>
              <a:spcAft>
                <a:spcPts val="0"/>
              </a:spcAft>
              <a:buClr>
                <a:schemeClr val="lt1"/>
              </a:buClr>
              <a:buSzPts val="3500"/>
              <a:buNone/>
              <a:defRPr>
                <a:solidFill>
                  <a:schemeClr val="lt1"/>
                </a:solidFill>
              </a:defRPr>
            </a:lvl7pPr>
            <a:lvl8pPr indent="-228600" lvl="7" marL="3657600" algn="l">
              <a:spcBef>
                <a:spcPts val="280"/>
              </a:spcBef>
              <a:spcAft>
                <a:spcPts val="0"/>
              </a:spcAft>
              <a:buClr>
                <a:schemeClr val="lt1"/>
              </a:buClr>
              <a:buSzPts val="3500"/>
              <a:buNone/>
              <a:defRPr>
                <a:solidFill>
                  <a:schemeClr val="lt1"/>
                </a:solidFill>
              </a:defRPr>
            </a:lvl8pPr>
            <a:lvl9pPr indent="-228600" lvl="8" marL="4114800" algn="l">
              <a:spcBef>
                <a:spcPts val="280"/>
              </a:spcBef>
              <a:spcAft>
                <a:spcPts val="0"/>
              </a:spcAft>
              <a:buClr>
                <a:schemeClr val="lt1"/>
              </a:buClr>
              <a:buSzPts val="3500"/>
              <a:buNone/>
              <a:defRPr>
                <a:solidFill>
                  <a:schemeClr val="lt1"/>
                </a:solidFill>
              </a:defRPr>
            </a:lvl9pPr>
          </a:lstStyle>
          <a:p/>
        </p:txBody>
      </p:sp>
      <p:sp>
        <p:nvSpPr>
          <p:cNvPr id="73" name="Google Shape;73;p5"/>
          <p:cNvSpPr txBox="1"/>
          <p:nvPr>
            <p:ph type="ctrTitle"/>
          </p:nvPr>
        </p:nvSpPr>
        <p:spPr>
          <a:xfrm>
            <a:off x="-419250" y="854025"/>
            <a:ext cx="16386900" cy="14700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2"/>
              </a:buClr>
              <a:buSzPts val="1800"/>
              <a:buNone/>
              <a:defRPr>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bg>
      <p:bgPr>
        <a:solidFill>
          <a:schemeClr val="accent5"/>
        </a:solidFill>
      </p:bgPr>
    </p:bg>
    <p:spTree>
      <p:nvGrpSpPr>
        <p:cNvPr id="74" name="Shape 74"/>
        <p:cNvGrpSpPr/>
        <p:nvPr/>
      </p:nvGrpSpPr>
      <p:grpSpPr>
        <a:xfrm>
          <a:off x="0" y="0"/>
          <a:ext cx="0" cy="0"/>
          <a:chOff x="0" y="0"/>
          <a:chExt cx="0" cy="0"/>
        </a:xfrm>
      </p:grpSpPr>
      <p:sp>
        <p:nvSpPr>
          <p:cNvPr id="75" name="Google Shape;75;p6"/>
          <p:cNvSpPr txBox="1"/>
          <p:nvPr>
            <p:ph idx="1" type="body"/>
          </p:nvPr>
        </p:nvSpPr>
        <p:spPr>
          <a:xfrm>
            <a:off x="2041850" y="3149425"/>
            <a:ext cx="4038600" cy="4526100"/>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lt1"/>
              </a:buClr>
              <a:buSzPts val="2800"/>
              <a:buChar char="•"/>
              <a:defRPr sz="2800">
                <a:solidFill>
                  <a:schemeClr val="lt1"/>
                </a:solidFill>
              </a:defRPr>
            </a:lvl1pPr>
            <a:lvl2pPr indent="-381000" lvl="1" marL="914400" algn="l">
              <a:spcBef>
                <a:spcPts val="480"/>
              </a:spcBef>
              <a:spcAft>
                <a:spcPts val="0"/>
              </a:spcAft>
              <a:buClr>
                <a:schemeClr val="lt1"/>
              </a:buClr>
              <a:buSzPts val="2400"/>
              <a:buChar char="–"/>
              <a:defRPr sz="2400">
                <a:solidFill>
                  <a:schemeClr val="lt1"/>
                </a:solidFill>
              </a:defRPr>
            </a:lvl2pPr>
            <a:lvl3pPr indent="-355600" lvl="2" marL="1371600" algn="l">
              <a:spcBef>
                <a:spcPts val="400"/>
              </a:spcBef>
              <a:spcAft>
                <a:spcPts val="0"/>
              </a:spcAft>
              <a:buClr>
                <a:schemeClr val="lt1"/>
              </a:buClr>
              <a:buSzPts val="2000"/>
              <a:buChar char="•"/>
              <a:defRPr sz="2000">
                <a:solidFill>
                  <a:schemeClr val="lt1"/>
                </a:solidFill>
              </a:defRPr>
            </a:lvl3pPr>
            <a:lvl4pPr indent="-342900" lvl="3" marL="1828800" algn="l">
              <a:spcBef>
                <a:spcPts val="360"/>
              </a:spcBef>
              <a:spcAft>
                <a:spcPts val="0"/>
              </a:spcAft>
              <a:buClr>
                <a:schemeClr val="lt1"/>
              </a:buClr>
              <a:buSzPts val="1800"/>
              <a:buChar char="–"/>
              <a:defRPr sz="1800">
                <a:solidFill>
                  <a:schemeClr val="lt1"/>
                </a:solidFill>
              </a:defRPr>
            </a:lvl4pPr>
            <a:lvl5pPr indent="-342900" lvl="4" marL="2286000" algn="l">
              <a:spcBef>
                <a:spcPts val="360"/>
              </a:spcBef>
              <a:spcAft>
                <a:spcPts val="0"/>
              </a:spcAft>
              <a:buClr>
                <a:schemeClr val="lt1"/>
              </a:buClr>
              <a:buSzPts val="1800"/>
              <a:buChar char="»"/>
              <a:defRPr sz="1800">
                <a:solidFill>
                  <a:schemeClr val="lt1"/>
                </a:solidFill>
              </a:defRPr>
            </a:lvl5pPr>
            <a:lvl6pPr indent="-342900" lvl="5" marL="2743200" algn="l">
              <a:spcBef>
                <a:spcPts val="360"/>
              </a:spcBef>
              <a:spcAft>
                <a:spcPts val="0"/>
              </a:spcAft>
              <a:buClr>
                <a:schemeClr val="lt1"/>
              </a:buClr>
              <a:buSzPts val="1800"/>
              <a:buChar char="•"/>
              <a:defRPr sz="1800">
                <a:solidFill>
                  <a:schemeClr val="lt1"/>
                </a:solidFill>
              </a:defRPr>
            </a:lvl6pPr>
            <a:lvl7pPr indent="-342900" lvl="6" marL="3200400" algn="l">
              <a:spcBef>
                <a:spcPts val="360"/>
              </a:spcBef>
              <a:spcAft>
                <a:spcPts val="0"/>
              </a:spcAft>
              <a:buClr>
                <a:schemeClr val="lt1"/>
              </a:buClr>
              <a:buSzPts val="1800"/>
              <a:buChar char="•"/>
              <a:defRPr sz="1800">
                <a:solidFill>
                  <a:schemeClr val="lt1"/>
                </a:solidFill>
              </a:defRPr>
            </a:lvl7pPr>
            <a:lvl8pPr indent="-342900" lvl="7" marL="3657600" algn="l">
              <a:spcBef>
                <a:spcPts val="360"/>
              </a:spcBef>
              <a:spcAft>
                <a:spcPts val="0"/>
              </a:spcAft>
              <a:buClr>
                <a:schemeClr val="lt1"/>
              </a:buClr>
              <a:buSzPts val="1800"/>
              <a:buChar char="•"/>
              <a:defRPr sz="1800">
                <a:solidFill>
                  <a:schemeClr val="lt1"/>
                </a:solidFill>
              </a:defRPr>
            </a:lvl8pPr>
            <a:lvl9pPr indent="-342900" lvl="8" marL="4114800" algn="l">
              <a:spcBef>
                <a:spcPts val="360"/>
              </a:spcBef>
              <a:spcAft>
                <a:spcPts val="0"/>
              </a:spcAft>
              <a:buClr>
                <a:schemeClr val="lt1"/>
              </a:buClr>
              <a:buSzPts val="1800"/>
              <a:buChar char="•"/>
              <a:defRPr sz="1800">
                <a:solidFill>
                  <a:schemeClr val="lt1"/>
                </a:solidFill>
              </a:defRPr>
            </a:lvl9pPr>
          </a:lstStyle>
          <a:p/>
        </p:txBody>
      </p:sp>
      <p:sp>
        <p:nvSpPr>
          <p:cNvPr id="76" name="Google Shape;76;p6"/>
          <p:cNvSpPr txBox="1"/>
          <p:nvPr>
            <p:ph idx="2" type="body"/>
          </p:nvPr>
        </p:nvSpPr>
        <p:spPr>
          <a:xfrm>
            <a:off x="6710900" y="3149425"/>
            <a:ext cx="4038600" cy="4526100"/>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lt1"/>
              </a:buClr>
              <a:buSzPts val="2800"/>
              <a:buChar char="•"/>
              <a:defRPr sz="2800">
                <a:solidFill>
                  <a:schemeClr val="lt1"/>
                </a:solidFill>
              </a:defRPr>
            </a:lvl1pPr>
            <a:lvl2pPr indent="-381000" lvl="1" marL="914400" algn="l">
              <a:spcBef>
                <a:spcPts val="480"/>
              </a:spcBef>
              <a:spcAft>
                <a:spcPts val="0"/>
              </a:spcAft>
              <a:buClr>
                <a:schemeClr val="lt1"/>
              </a:buClr>
              <a:buSzPts val="2400"/>
              <a:buChar char="–"/>
              <a:defRPr sz="2400">
                <a:solidFill>
                  <a:schemeClr val="lt1"/>
                </a:solidFill>
              </a:defRPr>
            </a:lvl2pPr>
            <a:lvl3pPr indent="-355600" lvl="2" marL="1371600" algn="l">
              <a:spcBef>
                <a:spcPts val="400"/>
              </a:spcBef>
              <a:spcAft>
                <a:spcPts val="0"/>
              </a:spcAft>
              <a:buClr>
                <a:schemeClr val="lt1"/>
              </a:buClr>
              <a:buSzPts val="2000"/>
              <a:buChar char="•"/>
              <a:defRPr sz="2000">
                <a:solidFill>
                  <a:schemeClr val="lt1"/>
                </a:solidFill>
              </a:defRPr>
            </a:lvl3pPr>
            <a:lvl4pPr indent="-342900" lvl="3" marL="1828800" algn="l">
              <a:spcBef>
                <a:spcPts val="360"/>
              </a:spcBef>
              <a:spcAft>
                <a:spcPts val="0"/>
              </a:spcAft>
              <a:buClr>
                <a:schemeClr val="lt1"/>
              </a:buClr>
              <a:buSzPts val="1800"/>
              <a:buChar char="–"/>
              <a:defRPr sz="1800">
                <a:solidFill>
                  <a:schemeClr val="lt1"/>
                </a:solidFill>
              </a:defRPr>
            </a:lvl4pPr>
            <a:lvl5pPr indent="-342900" lvl="4" marL="2286000" algn="l">
              <a:spcBef>
                <a:spcPts val="360"/>
              </a:spcBef>
              <a:spcAft>
                <a:spcPts val="0"/>
              </a:spcAft>
              <a:buClr>
                <a:schemeClr val="lt1"/>
              </a:buClr>
              <a:buSzPts val="1800"/>
              <a:buChar char="»"/>
              <a:defRPr sz="1800">
                <a:solidFill>
                  <a:schemeClr val="lt1"/>
                </a:solidFill>
              </a:defRPr>
            </a:lvl5pPr>
            <a:lvl6pPr indent="-342900" lvl="5" marL="2743200" algn="l">
              <a:spcBef>
                <a:spcPts val="360"/>
              </a:spcBef>
              <a:spcAft>
                <a:spcPts val="0"/>
              </a:spcAft>
              <a:buClr>
                <a:schemeClr val="lt1"/>
              </a:buClr>
              <a:buSzPts val="1800"/>
              <a:buChar char="•"/>
              <a:defRPr sz="1800">
                <a:solidFill>
                  <a:schemeClr val="lt1"/>
                </a:solidFill>
              </a:defRPr>
            </a:lvl6pPr>
            <a:lvl7pPr indent="-342900" lvl="6" marL="3200400" algn="l">
              <a:spcBef>
                <a:spcPts val="360"/>
              </a:spcBef>
              <a:spcAft>
                <a:spcPts val="0"/>
              </a:spcAft>
              <a:buClr>
                <a:schemeClr val="lt1"/>
              </a:buClr>
              <a:buSzPts val="1800"/>
              <a:buChar char="•"/>
              <a:defRPr sz="1800">
                <a:solidFill>
                  <a:schemeClr val="lt1"/>
                </a:solidFill>
              </a:defRPr>
            </a:lvl7pPr>
            <a:lvl8pPr indent="-342900" lvl="7" marL="3657600" algn="l">
              <a:spcBef>
                <a:spcPts val="360"/>
              </a:spcBef>
              <a:spcAft>
                <a:spcPts val="0"/>
              </a:spcAft>
              <a:buClr>
                <a:schemeClr val="lt1"/>
              </a:buClr>
              <a:buSzPts val="1800"/>
              <a:buChar char="•"/>
              <a:defRPr sz="1800">
                <a:solidFill>
                  <a:schemeClr val="lt1"/>
                </a:solidFill>
              </a:defRPr>
            </a:lvl8pPr>
            <a:lvl9pPr indent="-342900" lvl="8" marL="4114800" algn="l">
              <a:spcBef>
                <a:spcPts val="360"/>
              </a:spcBef>
              <a:spcAft>
                <a:spcPts val="0"/>
              </a:spcAft>
              <a:buClr>
                <a:schemeClr val="lt1"/>
              </a:buClr>
              <a:buSzPts val="1800"/>
              <a:buChar char="•"/>
              <a:defRPr sz="1800">
                <a:solidFill>
                  <a:schemeClr val="lt1"/>
                </a:solidFill>
              </a:defRPr>
            </a:lvl9pPr>
          </a:lstStyle>
          <a:p/>
        </p:txBody>
      </p:sp>
      <p:sp>
        <p:nvSpPr>
          <p:cNvPr id="77" name="Google Shape;77;p6"/>
          <p:cNvSpPr txBox="1"/>
          <p:nvPr>
            <p:ph type="ctrTitle"/>
          </p:nvPr>
        </p:nvSpPr>
        <p:spPr>
          <a:xfrm>
            <a:off x="-65125" y="880600"/>
            <a:ext cx="15637500" cy="14700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2"/>
              </a:buClr>
              <a:buSzPts val="1800"/>
              <a:buNone/>
              <a:defRPr>
                <a:solidFill>
                  <a:schemeClr val="dk2"/>
                </a:solidFill>
              </a:defRPr>
            </a:lvl1pPr>
            <a:lvl2pPr lvl="1" rtl="0">
              <a:spcBef>
                <a:spcPts val="0"/>
              </a:spcBef>
              <a:spcAft>
                <a:spcPts val="0"/>
              </a:spcAft>
              <a:buClr>
                <a:schemeClr val="dk2"/>
              </a:buClr>
              <a:buSzPts val="1400"/>
              <a:buNone/>
              <a:defRPr>
                <a:solidFill>
                  <a:schemeClr val="dk2"/>
                </a:solidFill>
              </a:defRPr>
            </a:lvl2pPr>
            <a:lvl3pPr lvl="2" rtl="0">
              <a:spcBef>
                <a:spcPts val="0"/>
              </a:spcBef>
              <a:spcAft>
                <a:spcPts val="0"/>
              </a:spcAft>
              <a:buClr>
                <a:schemeClr val="dk2"/>
              </a:buClr>
              <a:buSzPts val="1400"/>
              <a:buNone/>
              <a:defRPr>
                <a:solidFill>
                  <a:schemeClr val="dk2"/>
                </a:solidFill>
              </a:defRPr>
            </a:lvl3pPr>
            <a:lvl4pPr lvl="3" rtl="0">
              <a:spcBef>
                <a:spcPts val="0"/>
              </a:spcBef>
              <a:spcAft>
                <a:spcPts val="0"/>
              </a:spcAft>
              <a:buClr>
                <a:schemeClr val="dk2"/>
              </a:buClr>
              <a:buSzPts val="1400"/>
              <a:buNone/>
              <a:defRPr>
                <a:solidFill>
                  <a:schemeClr val="dk2"/>
                </a:solidFill>
              </a:defRPr>
            </a:lvl4pPr>
            <a:lvl5pPr lvl="4" rtl="0">
              <a:spcBef>
                <a:spcPts val="0"/>
              </a:spcBef>
              <a:spcAft>
                <a:spcPts val="0"/>
              </a:spcAft>
              <a:buClr>
                <a:schemeClr val="dk2"/>
              </a:buClr>
              <a:buSzPts val="1400"/>
              <a:buNone/>
              <a:defRPr>
                <a:solidFill>
                  <a:schemeClr val="dk2"/>
                </a:solidFill>
              </a:defRPr>
            </a:lvl5pPr>
            <a:lvl6pPr lvl="5" rtl="0">
              <a:spcBef>
                <a:spcPts val="0"/>
              </a:spcBef>
              <a:spcAft>
                <a:spcPts val="0"/>
              </a:spcAft>
              <a:buClr>
                <a:schemeClr val="dk2"/>
              </a:buClr>
              <a:buSzPts val="1400"/>
              <a:buNone/>
              <a:defRPr>
                <a:solidFill>
                  <a:schemeClr val="dk2"/>
                </a:solidFill>
              </a:defRPr>
            </a:lvl6pPr>
            <a:lvl7pPr lvl="6" rtl="0">
              <a:spcBef>
                <a:spcPts val="0"/>
              </a:spcBef>
              <a:spcAft>
                <a:spcPts val="0"/>
              </a:spcAft>
              <a:buClr>
                <a:schemeClr val="dk2"/>
              </a:buClr>
              <a:buSzPts val="1400"/>
              <a:buNone/>
              <a:defRPr>
                <a:solidFill>
                  <a:schemeClr val="dk2"/>
                </a:solidFill>
              </a:defRPr>
            </a:lvl7pPr>
            <a:lvl8pPr lvl="7" rtl="0">
              <a:spcBef>
                <a:spcPts val="0"/>
              </a:spcBef>
              <a:spcAft>
                <a:spcPts val="0"/>
              </a:spcAft>
              <a:buClr>
                <a:schemeClr val="dk2"/>
              </a:buClr>
              <a:buSzPts val="1400"/>
              <a:buNone/>
              <a:defRPr>
                <a:solidFill>
                  <a:schemeClr val="dk2"/>
                </a:solidFill>
              </a:defRPr>
            </a:lvl8pPr>
            <a:lvl9pPr lvl="8" rtl="0">
              <a:spcBef>
                <a:spcPts val="0"/>
              </a:spcBef>
              <a:spcAft>
                <a:spcPts val="0"/>
              </a:spcAft>
              <a:buClr>
                <a:schemeClr val="dk2"/>
              </a:buClr>
              <a:buSzPts val="1400"/>
              <a:buNone/>
              <a:defRPr>
                <a:solidFill>
                  <a:schemeClr val="dk2"/>
                </a:solidFill>
              </a:defRPr>
            </a:lvl9pPr>
          </a:lstStyle>
          <a:p/>
        </p:txBody>
      </p:sp>
      <p:grpSp>
        <p:nvGrpSpPr>
          <p:cNvPr id="78" name="Google Shape;78;p6"/>
          <p:cNvGrpSpPr/>
          <p:nvPr/>
        </p:nvGrpSpPr>
        <p:grpSpPr>
          <a:xfrm>
            <a:off x="-601126" y="8275365"/>
            <a:ext cx="19546687" cy="2011650"/>
            <a:chOff x="0" y="0"/>
            <a:chExt cx="26062249" cy="2682200"/>
          </a:xfrm>
        </p:grpSpPr>
        <p:grpSp>
          <p:nvGrpSpPr>
            <p:cNvPr id="79" name="Google Shape;79;p6"/>
            <p:cNvGrpSpPr/>
            <p:nvPr/>
          </p:nvGrpSpPr>
          <p:grpSpPr>
            <a:xfrm>
              <a:off x="2290846" y="1341090"/>
              <a:ext cx="1532697" cy="1341110"/>
              <a:chOff x="0" y="0"/>
              <a:chExt cx="812800" cy="711200"/>
            </a:xfrm>
          </p:grpSpPr>
          <p:sp>
            <p:nvSpPr>
              <p:cNvPr id="80" name="Google Shape;80;p6"/>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00B1D2"/>
              </a:solidFill>
              <a:ln>
                <a:noFill/>
              </a:ln>
            </p:spPr>
          </p:sp>
          <p:sp>
            <p:nvSpPr>
              <p:cNvPr id="81" name="Google Shape;81;p6"/>
              <p:cNvSpPr txBox="1"/>
              <p:nvPr/>
            </p:nvSpPr>
            <p:spPr>
              <a:xfrm>
                <a:off x="127000" y="263525"/>
                <a:ext cx="558900" cy="3969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82" name="Google Shape;82;p6"/>
            <p:cNvGrpSpPr/>
            <p:nvPr/>
          </p:nvGrpSpPr>
          <p:grpSpPr>
            <a:xfrm>
              <a:off x="3824135" y="1341090"/>
              <a:ext cx="1532697" cy="1341110"/>
              <a:chOff x="0" y="0"/>
              <a:chExt cx="812800" cy="711200"/>
            </a:xfrm>
          </p:grpSpPr>
          <p:sp>
            <p:nvSpPr>
              <p:cNvPr id="83" name="Google Shape;83;p6"/>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EBC1D"/>
              </a:solidFill>
              <a:ln>
                <a:noFill/>
              </a:ln>
            </p:spPr>
          </p:sp>
          <p:sp>
            <p:nvSpPr>
              <p:cNvPr id="84" name="Google Shape;84;p6"/>
              <p:cNvSpPr txBox="1"/>
              <p:nvPr/>
            </p:nvSpPr>
            <p:spPr>
              <a:xfrm>
                <a:off x="127000" y="263525"/>
                <a:ext cx="558900" cy="3969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85" name="Google Shape;85;p6"/>
            <p:cNvGrpSpPr/>
            <p:nvPr/>
          </p:nvGrpSpPr>
          <p:grpSpPr>
            <a:xfrm>
              <a:off x="757556" y="1341090"/>
              <a:ext cx="1532697" cy="1341110"/>
              <a:chOff x="0" y="0"/>
              <a:chExt cx="812800" cy="711200"/>
            </a:xfrm>
          </p:grpSpPr>
          <p:sp>
            <p:nvSpPr>
              <p:cNvPr id="86" name="Google Shape;86;p6"/>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EBC1D"/>
              </a:solidFill>
              <a:ln>
                <a:noFill/>
              </a:ln>
            </p:spPr>
          </p:sp>
          <p:sp>
            <p:nvSpPr>
              <p:cNvPr id="87" name="Google Shape;87;p6"/>
              <p:cNvSpPr txBox="1"/>
              <p:nvPr/>
            </p:nvSpPr>
            <p:spPr>
              <a:xfrm>
                <a:off x="127000" y="263525"/>
                <a:ext cx="558900" cy="3969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88" name="Google Shape;88;p6"/>
            <p:cNvGrpSpPr/>
            <p:nvPr/>
          </p:nvGrpSpPr>
          <p:grpSpPr>
            <a:xfrm>
              <a:off x="8423387" y="1341090"/>
              <a:ext cx="1532697" cy="1341110"/>
              <a:chOff x="0" y="0"/>
              <a:chExt cx="812800" cy="711200"/>
            </a:xfrm>
          </p:grpSpPr>
          <p:sp>
            <p:nvSpPr>
              <p:cNvPr id="89" name="Google Shape;89;p6"/>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00B1D2"/>
              </a:solidFill>
              <a:ln>
                <a:noFill/>
              </a:ln>
            </p:spPr>
          </p:sp>
          <p:sp>
            <p:nvSpPr>
              <p:cNvPr id="90" name="Google Shape;90;p6"/>
              <p:cNvSpPr txBox="1"/>
              <p:nvPr/>
            </p:nvSpPr>
            <p:spPr>
              <a:xfrm>
                <a:off x="127000" y="263525"/>
                <a:ext cx="558900" cy="3969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91" name="Google Shape;91;p6"/>
            <p:cNvGrpSpPr/>
            <p:nvPr/>
          </p:nvGrpSpPr>
          <p:grpSpPr>
            <a:xfrm>
              <a:off x="9956677" y="1341090"/>
              <a:ext cx="1532697" cy="1341110"/>
              <a:chOff x="0" y="0"/>
              <a:chExt cx="812800" cy="711200"/>
            </a:xfrm>
          </p:grpSpPr>
          <p:sp>
            <p:nvSpPr>
              <p:cNvPr id="92" name="Google Shape;92;p6"/>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EBC1D"/>
              </a:solidFill>
              <a:ln>
                <a:noFill/>
              </a:ln>
            </p:spPr>
          </p:sp>
          <p:sp>
            <p:nvSpPr>
              <p:cNvPr id="93" name="Google Shape;93;p6"/>
              <p:cNvSpPr txBox="1"/>
              <p:nvPr/>
            </p:nvSpPr>
            <p:spPr>
              <a:xfrm>
                <a:off x="127000" y="263525"/>
                <a:ext cx="558900" cy="3969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94" name="Google Shape;94;p6"/>
            <p:cNvGrpSpPr/>
            <p:nvPr/>
          </p:nvGrpSpPr>
          <p:grpSpPr>
            <a:xfrm>
              <a:off x="6890098" y="1341090"/>
              <a:ext cx="1532697" cy="1341110"/>
              <a:chOff x="0" y="0"/>
              <a:chExt cx="812800" cy="711200"/>
            </a:xfrm>
          </p:grpSpPr>
          <p:sp>
            <p:nvSpPr>
              <p:cNvPr id="95" name="Google Shape;95;p6"/>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EBC1D"/>
              </a:solidFill>
              <a:ln>
                <a:noFill/>
              </a:ln>
            </p:spPr>
          </p:sp>
          <p:sp>
            <p:nvSpPr>
              <p:cNvPr id="96" name="Google Shape;96;p6"/>
              <p:cNvSpPr txBox="1"/>
              <p:nvPr/>
            </p:nvSpPr>
            <p:spPr>
              <a:xfrm>
                <a:off x="127000" y="263525"/>
                <a:ext cx="558900" cy="3969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97" name="Google Shape;97;p6"/>
            <p:cNvGrpSpPr/>
            <p:nvPr/>
          </p:nvGrpSpPr>
          <p:grpSpPr>
            <a:xfrm>
              <a:off x="5356809" y="1341090"/>
              <a:ext cx="1532697" cy="1341110"/>
              <a:chOff x="0" y="0"/>
              <a:chExt cx="812800" cy="711200"/>
            </a:xfrm>
          </p:grpSpPr>
          <p:sp>
            <p:nvSpPr>
              <p:cNvPr id="98" name="Google Shape;98;p6"/>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00B1D2"/>
              </a:solidFill>
              <a:ln>
                <a:noFill/>
              </a:ln>
            </p:spPr>
          </p:sp>
          <p:sp>
            <p:nvSpPr>
              <p:cNvPr id="99" name="Google Shape;99;p6"/>
              <p:cNvSpPr txBox="1"/>
              <p:nvPr/>
            </p:nvSpPr>
            <p:spPr>
              <a:xfrm>
                <a:off x="127000" y="263525"/>
                <a:ext cx="558900" cy="3969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00" name="Google Shape;100;p6"/>
            <p:cNvGrpSpPr/>
            <p:nvPr/>
          </p:nvGrpSpPr>
          <p:grpSpPr>
            <a:xfrm>
              <a:off x="11489351" y="1341090"/>
              <a:ext cx="1532697" cy="1341110"/>
              <a:chOff x="0" y="0"/>
              <a:chExt cx="812800" cy="711200"/>
            </a:xfrm>
          </p:grpSpPr>
          <p:sp>
            <p:nvSpPr>
              <p:cNvPr id="101" name="Google Shape;101;p6"/>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00B1D2"/>
              </a:solidFill>
              <a:ln>
                <a:noFill/>
              </a:ln>
            </p:spPr>
          </p:sp>
          <p:sp>
            <p:nvSpPr>
              <p:cNvPr id="102" name="Google Shape;102;p6"/>
              <p:cNvSpPr txBox="1"/>
              <p:nvPr/>
            </p:nvSpPr>
            <p:spPr>
              <a:xfrm>
                <a:off x="127000" y="263525"/>
                <a:ext cx="558900" cy="3969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03" name="Google Shape;103;p6"/>
            <p:cNvGrpSpPr/>
            <p:nvPr/>
          </p:nvGrpSpPr>
          <p:grpSpPr>
            <a:xfrm>
              <a:off x="3066579" y="0"/>
              <a:ext cx="1532697" cy="1341110"/>
              <a:chOff x="0" y="0"/>
              <a:chExt cx="812800" cy="711200"/>
            </a:xfrm>
          </p:grpSpPr>
          <p:sp>
            <p:nvSpPr>
              <p:cNvPr id="104" name="Google Shape;104;p6"/>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EBC1D"/>
              </a:solidFill>
              <a:ln>
                <a:noFill/>
              </a:ln>
            </p:spPr>
          </p:sp>
          <p:sp>
            <p:nvSpPr>
              <p:cNvPr id="105" name="Google Shape;105;p6"/>
              <p:cNvSpPr txBox="1"/>
              <p:nvPr/>
            </p:nvSpPr>
            <p:spPr>
              <a:xfrm>
                <a:off x="127000" y="263525"/>
                <a:ext cx="558900" cy="3969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06" name="Google Shape;106;p6"/>
            <p:cNvGrpSpPr/>
            <p:nvPr/>
          </p:nvGrpSpPr>
          <p:grpSpPr>
            <a:xfrm>
              <a:off x="4599868" y="0"/>
              <a:ext cx="1532697" cy="1341110"/>
              <a:chOff x="0" y="0"/>
              <a:chExt cx="812800" cy="711200"/>
            </a:xfrm>
          </p:grpSpPr>
          <p:sp>
            <p:nvSpPr>
              <p:cNvPr id="107" name="Google Shape;107;p6"/>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00B1D2"/>
              </a:solidFill>
              <a:ln>
                <a:noFill/>
              </a:ln>
            </p:spPr>
          </p:sp>
          <p:sp>
            <p:nvSpPr>
              <p:cNvPr id="108" name="Google Shape;108;p6"/>
              <p:cNvSpPr txBox="1"/>
              <p:nvPr/>
            </p:nvSpPr>
            <p:spPr>
              <a:xfrm>
                <a:off x="127000" y="263525"/>
                <a:ext cx="558900" cy="3969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09" name="Google Shape;109;p6"/>
            <p:cNvGrpSpPr/>
            <p:nvPr/>
          </p:nvGrpSpPr>
          <p:grpSpPr>
            <a:xfrm>
              <a:off x="1533289" y="0"/>
              <a:ext cx="1532697" cy="1341110"/>
              <a:chOff x="0" y="0"/>
              <a:chExt cx="812800" cy="711200"/>
            </a:xfrm>
          </p:grpSpPr>
          <p:sp>
            <p:nvSpPr>
              <p:cNvPr id="110" name="Google Shape;110;p6"/>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00B1D2"/>
              </a:solidFill>
              <a:ln>
                <a:noFill/>
              </a:ln>
            </p:spPr>
          </p:sp>
          <p:sp>
            <p:nvSpPr>
              <p:cNvPr id="111" name="Google Shape;111;p6"/>
              <p:cNvSpPr txBox="1"/>
              <p:nvPr/>
            </p:nvSpPr>
            <p:spPr>
              <a:xfrm>
                <a:off x="127000" y="263525"/>
                <a:ext cx="558900" cy="3969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12" name="Google Shape;112;p6"/>
            <p:cNvGrpSpPr/>
            <p:nvPr/>
          </p:nvGrpSpPr>
          <p:grpSpPr>
            <a:xfrm>
              <a:off x="0" y="0"/>
              <a:ext cx="1532697" cy="1341110"/>
              <a:chOff x="0" y="0"/>
              <a:chExt cx="812800" cy="711200"/>
            </a:xfrm>
          </p:grpSpPr>
          <p:sp>
            <p:nvSpPr>
              <p:cNvPr id="113" name="Google Shape;113;p6"/>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EBC1D"/>
              </a:solidFill>
              <a:ln>
                <a:noFill/>
              </a:ln>
            </p:spPr>
          </p:sp>
          <p:sp>
            <p:nvSpPr>
              <p:cNvPr id="114" name="Google Shape;114;p6"/>
              <p:cNvSpPr txBox="1"/>
              <p:nvPr/>
            </p:nvSpPr>
            <p:spPr>
              <a:xfrm>
                <a:off x="127000" y="263525"/>
                <a:ext cx="558900" cy="3969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15" name="Google Shape;115;p6"/>
            <p:cNvGrpSpPr/>
            <p:nvPr/>
          </p:nvGrpSpPr>
          <p:grpSpPr>
            <a:xfrm>
              <a:off x="9199120" y="0"/>
              <a:ext cx="1532697" cy="1341110"/>
              <a:chOff x="0" y="0"/>
              <a:chExt cx="812800" cy="711200"/>
            </a:xfrm>
          </p:grpSpPr>
          <p:sp>
            <p:nvSpPr>
              <p:cNvPr id="116" name="Google Shape;116;p6"/>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EBC1D"/>
              </a:solidFill>
              <a:ln>
                <a:noFill/>
              </a:ln>
            </p:spPr>
          </p:sp>
          <p:sp>
            <p:nvSpPr>
              <p:cNvPr id="117" name="Google Shape;117;p6"/>
              <p:cNvSpPr txBox="1"/>
              <p:nvPr/>
            </p:nvSpPr>
            <p:spPr>
              <a:xfrm>
                <a:off x="127000" y="263525"/>
                <a:ext cx="558900" cy="3969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18" name="Google Shape;118;p6"/>
            <p:cNvGrpSpPr/>
            <p:nvPr/>
          </p:nvGrpSpPr>
          <p:grpSpPr>
            <a:xfrm>
              <a:off x="10732410" y="0"/>
              <a:ext cx="1532697" cy="1341110"/>
              <a:chOff x="0" y="0"/>
              <a:chExt cx="812800" cy="711200"/>
            </a:xfrm>
          </p:grpSpPr>
          <p:sp>
            <p:nvSpPr>
              <p:cNvPr id="119" name="Google Shape;119;p6"/>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00B1D2"/>
              </a:solidFill>
              <a:ln>
                <a:noFill/>
              </a:ln>
            </p:spPr>
          </p:sp>
          <p:sp>
            <p:nvSpPr>
              <p:cNvPr id="120" name="Google Shape;120;p6"/>
              <p:cNvSpPr txBox="1"/>
              <p:nvPr/>
            </p:nvSpPr>
            <p:spPr>
              <a:xfrm>
                <a:off x="127000" y="263525"/>
                <a:ext cx="558900" cy="3969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21" name="Google Shape;121;p6"/>
            <p:cNvGrpSpPr/>
            <p:nvPr/>
          </p:nvGrpSpPr>
          <p:grpSpPr>
            <a:xfrm>
              <a:off x="7665831" y="0"/>
              <a:ext cx="1532697" cy="1341110"/>
              <a:chOff x="0" y="0"/>
              <a:chExt cx="812800" cy="711200"/>
            </a:xfrm>
          </p:grpSpPr>
          <p:sp>
            <p:nvSpPr>
              <p:cNvPr id="122" name="Google Shape;122;p6"/>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00B1D2"/>
              </a:solidFill>
              <a:ln>
                <a:noFill/>
              </a:ln>
            </p:spPr>
          </p:sp>
          <p:sp>
            <p:nvSpPr>
              <p:cNvPr id="123" name="Google Shape;123;p6"/>
              <p:cNvSpPr txBox="1"/>
              <p:nvPr/>
            </p:nvSpPr>
            <p:spPr>
              <a:xfrm>
                <a:off x="127000" y="263525"/>
                <a:ext cx="558900" cy="3969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24" name="Google Shape;124;p6"/>
            <p:cNvGrpSpPr/>
            <p:nvPr/>
          </p:nvGrpSpPr>
          <p:grpSpPr>
            <a:xfrm>
              <a:off x="6132542" y="0"/>
              <a:ext cx="1532697" cy="1341110"/>
              <a:chOff x="0" y="0"/>
              <a:chExt cx="812800" cy="711200"/>
            </a:xfrm>
          </p:grpSpPr>
          <p:sp>
            <p:nvSpPr>
              <p:cNvPr id="125" name="Google Shape;125;p6"/>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EBC1D"/>
              </a:solidFill>
              <a:ln>
                <a:noFill/>
              </a:ln>
            </p:spPr>
          </p:sp>
          <p:sp>
            <p:nvSpPr>
              <p:cNvPr id="126" name="Google Shape;126;p6"/>
              <p:cNvSpPr txBox="1"/>
              <p:nvPr/>
            </p:nvSpPr>
            <p:spPr>
              <a:xfrm>
                <a:off x="127000" y="263525"/>
                <a:ext cx="558900" cy="3969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27" name="Google Shape;127;p6"/>
            <p:cNvGrpSpPr/>
            <p:nvPr/>
          </p:nvGrpSpPr>
          <p:grpSpPr>
            <a:xfrm>
              <a:off x="12265084" y="0"/>
              <a:ext cx="1532697" cy="1341110"/>
              <a:chOff x="0" y="0"/>
              <a:chExt cx="812800" cy="711200"/>
            </a:xfrm>
          </p:grpSpPr>
          <p:sp>
            <p:nvSpPr>
              <p:cNvPr id="128" name="Google Shape;128;p6"/>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EBC1D"/>
              </a:solidFill>
              <a:ln>
                <a:noFill/>
              </a:ln>
            </p:spPr>
          </p:sp>
          <p:sp>
            <p:nvSpPr>
              <p:cNvPr id="129" name="Google Shape;129;p6"/>
              <p:cNvSpPr txBox="1"/>
              <p:nvPr/>
            </p:nvSpPr>
            <p:spPr>
              <a:xfrm>
                <a:off x="127000" y="263525"/>
                <a:ext cx="558900" cy="3969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30" name="Google Shape;130;p6"/>
            <p:cNvGrpSpPr/>
            <p:nvPr/>
          </p:nvGrpSpPr>
          <p:grpSpPr>
            <a:xfrm>
              <a:off x="14555314" y="1341090"/>
              <a:ext cx="1532697" cy="1341110"/>
              <a:chOff x="0" y="0"/>
              <a:chExt cx="812800" cy="711200"/>
            </a:xfrm>
          </p:grpSpPr>
          <p:sp>
            <p:nvSpPr>
              <p:cNvPr id="131" name="Google Shape;131;p6"/>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00B1D2"/>
              </a:solidFill>
              <a:ln>
                <a:noFill/>
              </a:ln>
            </p:spPr>
          </p:sp>
          <p:sp>
            <p:nvSpPr>
              <p:cNvPr id="132" name="Google Shape;132;p6"/>
              <p:cNvSpPr txBox="1"/>
              <p:nvPr/>
            </p:nvSpPr>
            <p:spPr>
              <a:xfrm>
                <a:off x="127000" y="263525"/>
                <a:ext cx="558900" cy="3969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33" name="Google Shape;133;p6"/>
            <p:cNvGrpSpPr/>
            <p:nvPr/>
          </p:nvGrpSpPr>
          <p:grpSpPr>
            <a:xfrm>
              <a:off x="16088603" y="1341090"/>
              <a:ext cx="1532697" cy="1341110"/>
              <a:chOff x="0" y="0"/>
              <a:chExt cx="812800" cy="711200"/>
            </a:xfrm>
          </p:grpSpPr>
          <p:sp>
            <p:nvSpPr>
              <p:cNvPr id="134" name="Google Shape;134;p6"/>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EBC1D"/>
              </a:solidFill>
              <a:ln>
                <a:noFill/>
              </a:ln>
            </p:spPr>
          </p:sp>
          <p:sp>
            <p:nvSpPr>
              <p:cNvPr id="135" name="Google Shape;135;p6"/>
              <p:cNvSpPr txBox="1"/>
              <p:nvPr/>
            </p:nvSpPr>
            <p:spPr>
              <a:xfrm>
                <a:off x="127000" y="263525"/>
                <a:ext cx="558900" cy="3969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36" name="Google Shape;136;p6"/>
            <p:cNvGrpSpPr/>
            <p:nvPr/>
          </p:nvGrpSpPr>
          <p:grpSpPr>
            <a:xfrm>
              <a:off x="20687856" y="1341090"/>
              <a:ext cx="1532697" cy="1341110"/>
              <a:chOff x="0" y="0"/>
              <a:chExt cx="812800" cy="711200"/>
            </a:xfrm>
          </p:grpSpPr>
          <p:sp>
            <p:nvSpPr>
              <p:cNvPr id="137" name="Google Shape;137;p6"/>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00B1D2"/>
              </a:solidFill>
              <a:ln>
                <a:noFill/>
              </a:ln>
            </p:spPr>
          </p:sp>
          <p:sp>
            <p:nvSpPr>
              <p:cNvPr id="138" name="Google Shape;138;p6"/>
              <p:cNvSpPr txBox="1"/>
              <p:nvPr/>
            </p:nvSpPr>
            <p:spPr>
              <a:xfrm>
                <a:off x="127000" y="263525"/>
                <a:ext cx="558900" cy="3969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39" name="Google Shape;139;p6"/>
            <p:cNvGrpSpPr/>
            <p:nvPr/>
          </p:nvGrpSpPr>
          <p:grpSpPr>
            <a:xfrm>
              <a:off x="22221145" y="1341090"/>
              <a:ext cx="1532697" cy="1341110"/>
              <a:chOff x="0" y="0"/>
              <a:chExt cx="812800" cy="711200"/>
            </a:xfrm>
          </p:grpSpPr>
          <p:sp>
            <p:nvSpPr>
              <p:cNvPr id="140" name="Google Shape;140;p6"/>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EBC1D"/>
              </a:solidFill>
              <a:ln>
                <a:noFill/>
              </a:ln>
            </p:spPr>
          </p:sp>
          <p:sp>
            <p:nvSpPr>
              <p:cNvPr id="141" name="Google Shape;141;p6"/>
              <p:cNvSpPr txBox="1"/>
              <p:nvPr/>
            </p:nvSpPr>
            <p:spPr>
              <a:xfrm>
                <a:off x="127000" y="263525"/>
                <a:ext cx="558900" cy="3969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42" name="Google Shape;142;p6"/>
            <p:cNvGrpSpPr/>
            <p:nvPr/>
          </p:nvGrpSpPr>
          <p:grpSpPr>
            <a:xfrm>
              <a:off x="19154567" y="1341090"/>
              <a:ext cx="1532697" cy="1341110"/>
              <a:chOff x="0" y="0"/>
              <a:chExt cx="812800" cy="711200"/>
            </a:xfrm>
          </p:grpSpPr>
          <p:sp>
            <p:nvSpPr>
              <p:cNvPr id="143" name="Google Shape;143;p6"/>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EBC1D"/>
              </a:solidFill>
              <a:ln>
                <a:noFill/>
              </a:ln>
            </p:spPr>
          </p:sp>
          <p:sp>
            <p:nvSpPr>
              <p:cNvPr id="144" name="Google Shape;144;p6"/>
              <p:cNvSpPr txBox="1"/>
              <p:nvPr/>
            </p:nvSpPr>
            <p:spPr>
              <a:xfrm>
                <a:off x="127000" y="263525"/>
                <a:ext cx="558900" cy="3969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45" name="Google Shape;145;p6"/>
            <p:cNvGrpSpPr/>
            <p:nvPr/>
          </p:nvGrpSpPr>
          <p:grpSpPr>
            <a:xfrm>
              <a:off x="17621277" y="1341090"/>
              <a:ext cx="1532697" cy="1341110"/>
              <a:chOff x="0" y="0"/>
              <a:chExt cx="812800" cy="711200"/>
            </a:xfrm>
          </p:grpSpPr>
          <p:sp>
            <p:nvSpPr>
              <p:cNvPr id="146" name="Google Shape;146;p6"/>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00B1D2"/>
              </a:solidFill>
              <a:ln>
                <a:noFill/>
              </a:ln>
            </p:spPr>
          </p:sp>
          <p:sp>
            <p:nvSpPr>
              <p:cNvPr id="147" name="Google Shape;147;p6"/>
              <p:cNvSpPr txBox="1"/>
              <p:nvPr/>
            </p:nvSpPr>
            <p:spPr>
              <a:xfrm>
                <a:off x="127000" y="263525"/>
                <a:ext cx="558900" cy="3969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48" name="Google Shape;148;p6"/>
            <p:cNvGrpSpPr/>
            <p:nvPr/>
          </p:nvGrpSpPr>
          <p:grpSpPr>
            <a:xfrm>
              <a:off x="23753819" y="1341090"/>
              <a:ext cx="1532697" cy="1341110"/>
              <a:chOff x="0" y="0"/>
              <a:chExt cx="812800" cy="711200"/>
            </a:xfrm>
          </p:grpSpPr>
          <p:sp>
            <p:nvSpPr>
              <p:cNvPr id="149" name="Google Shape;149;p6"/>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00B1D2"/>
              </a:solidFill>
              <a:ln>
                <a:noFill/>
              </a:ln>
            </p:spPr>
          </p:sp>
          <p:sp>
            <p:nvSpPr>
              <p:cNvPr id="150" name="Google Shape;150;p6"/>
              <p:cNvSpPr txBox="1"/>
              <p:nvPr/>
            </p:nvSpPr>
            <p:spPr>
              <a:xfrm>
                <a:off x="127000" y="263525"/>
                <a:ext cx="558900" cy="3969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51" name="Google Shape;151;p6"/>
            <p:cNvGrpSpPr/>
            <p:nvPr/>
          </p:nvGrpSpPr>
          <p:grpSpPr>
            <a:xfrm>
              <a:off x="15331047" y="0"/>
              <a:ext cx="1532697" cy="1341110"/>
              <a:chOff x="0" y="0"/>
              <a:chExt cx="812800" cy="711200"/>
            </a:xfrm>
          </p:grpSpPr>
          <p:sp>
            <p:nvSpPr>
              <p:cNvPr id="152" name="Google Shape;152;p6"/>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EBC1D"/>
              </a:solidFill>
              <a:ln>
                <a:noFill/>
              </a:ln>
            </p:spPr>
          </p:sp>
          <p:sp>
            <p:nvSpPr>
              <p:cNvPr id="153" name="Google Shape;153;p6"/>
              <p:cNvSpPr txBox="1"/>
              <p:nvPr/>
            </p:nvSpPr>
            <p:spPr>
              <a:xfrm>
                <a:off x="127000" y="263525"/>
                <a:ext cx="558900" cy="3969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54" name="Google Shape;154;p6"/>
            <p:cNvGrpSpPr/>
            <p:nvPr/>
          </p:nvGrpSpPr>
          <p:grpSpPr>
            <a:xfrm>
              <a:off x="16864336" y="0"/>
              <a:ext cx="1532697" cy="1341110"/>
              <a:chOff x="0" y="0"/>
              <a:chExt cx="812800" cy="711200"/>
            </a:xfrm>
          </p:grpSpPr>
          <p:sp>
            <p:nvSpPr>
              <p:cNvPr id="155" name="Google Shape;155;p6"/>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00B1D2"/>
              </a:solidFill>
              <a:ln>
                <a:noFill/>
              </a:ln>
            </p:spPr>
          </p:sp>
          <p:sp>
            <p:nvSpPr>
              <p:cNvPr id="156" name="Google Shape;156;p6"/>
              <p:cNvSpPr txBox="1"/>
              <p:nvPr/>
            </p:nvSpPr>
            <p:spPr>
              <a:xfrm>
                <a:off x="127000" y="263525"/>
                <a:ext cx="558900" cy="3969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57" name="Google Shape;157;p6"/>
            <p:cNvGrpSpPr/>
            <p:nvPr/>
          </p:nvGrpSpPr>
          <p:grpSpPr>
            <a:xfrm>
              <a:off x="13797758" y="0"/>
              <a:ext cx="1532697" cy="1341110"/>
              <a:chOff x="0" y="0"/>
              <a:chExt cx="812800" cy="711200"/>
            </a:xfrm>
          </p:grpSpPr>
          <p:sp>
            <p:nvSpPr>
              <p:cNvPr id="158" name="Google Shape;158;p6"/>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00B1D2"/>
              </a:solidFill>
              <a:ln>
                <a:noFill/>
              </a:ln>
            </p:spPr>
          </p:sp>
          <p:sp>
            <p:nvSpPr>
              <p:cNvPr id="159" name="Google Shape;159;p6"/>
              <p:cNvSpPr txBox="1"/>
              <p:nvPr/>
            </p:nvSpPr>
            <p:spPr>
              <a:xfrm>
                <a:off x="127000" y="263525"/>
                <a:ext cx="558900" cy="3969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60" name="Google Shape;160;p6"/>
            <p:cNvGrpSpPr/>
            <p:nvPr/>
          </p:nvGrpSpPr>
          <p:grpSpPr>
            <a:xfrm>
              <a:off x="21463589" y="0"/>
              <a:ext cx="1532697" cy="1341110"/>
              <a:chOff x="0" y="0"/>
              <a:chExt cx="812800" cy="711200"/>
            </a:xfrm>
          </p:grpSpPr>
          <p:sp>
            <p:nvSpPr>
              <p:cNvPr id="161" name="Google Shape;161;p6"/>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EBC1D"/>
              </a:solidFill>
              <a:ln>
                <a:noFill/>
              </a:ln>
            </p:spPr>
          </p:sp>
          <p:sp>
            <p:nvSpPr>
              <p:cNvPr id="162" name="Google Shape;162;p6"/>
              <p:cNvSpPr txBox="1"/>
              <p:nvPr/>
            </p:nvSpPr>
            <p:spPr>
              <a:xfrm>
                <a:off x="127000" y="263525"/>
                <a:ext cx="558900" cy="3969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63" name="Google Shape;163;p6"/>
            <p:cNvGrpSpPr/>
            <p:nvPr/>
          </p:nvGrpSpPr>
          <p:grpSpPr>
            <a:xfrm>
              <a:off x="22996878" y="0"/>
              <a:ext cx="1532697" cy="1341110"/>
              <a:chOff x="0" y="0"/>
              <a:chExt cx="812800" cy="711200"/>
            </a:xfrm>
          </p:grpSpPr>
          <p:sp>
            <p:nvSpPr>
              <p:cNvPr id="164" name="Google Shape;164;p6"/>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00B1D2"/>
              </a:solidFill>
              <a:ln>
                <a:noFill/>
              </a:ln>
            </p:spPr>
          </p:sp>
          <p:sp>
            <p:nvSpPr>
              <p:cNvPr id="165" name="Google Shape;165;p6"/>
              <p:cNvSpPr txBox="1"/>
              <p:nvPr/>
            </p:nvSpPr>
            <p:spPr>
              <a:xfrm>
                <a:off x="127000" y="263525"/>
                <a:ext cx="558900" cy="3969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66" name="Google Shape;166;p6"/>
            <p:cNvGrpSpPr/>
            <p:nvPr/>
          </p:nvGrpSpPr>
          <p:grpSpPr>
            <a:xfrm>
              <a:off x="19930300" y="0"/>
              <a:ext cx="1532697" cy="1341110"/>
              <a:chOff x="0" y="0"/>
              <a:chExt cx="812800" cy="711200"/>
            </a:xfrm>
          </p:grpSpPr>
          <p:sp>
            <p:nvSpPr>
              <p:cNvPr id="167" name="Google Shape;167;p6"/>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00B1D2"/>
              </a:solidFill>
              <a:ln>
                <a:noFill/>
              </a:ln>
            </p:spPr>
          </p:sp>
          <p:sp>
            <p:nvSpPr>
              <p:cNvPr id="168" name="Google Shape;168;p6"/>
              <p:cNvSpPr txBox="1"/>
              <p:nvPr/>
            </p:nvSpPr>
            <p:spPr>
              <a:xfrm>
                <a:off x="127000" y="263525"/>
                <a:ext cx="558900" cy="3969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69" name="Google Shape;169;p6"/>
            <p:cNvGrpSpPr/>
            <p:nvPr/>
          </p:nvGrpSpPr>
          <p:grpSpPr>
            <a:xfrm>
              <a:off x="18397010" y="0"/>
              <a:ext cx="1532697" cy="1341110"/>
              <a:chOff x="0" y="0"/>
              <a:chExt cx="812800" cy="711200"/>
            </a:xfrm>
          </p:grpSpPr>
          <p:sp>
            <p:nvSpPr>
              <p:cNvPr id="170" name="Google Shape;170;p6"/>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EBC1D"/>
              </a:solidFill>
              <a:ln>
                <a:noFill/>
              </a:ln>
            </p:spPr>
          </p:sp>
          <p:sp>
            <p:nvSpPr>
              <p:cNvPr id="171" name="Google Shape;171;p6"/>
              <p:cNvSpPr txBox="1"/>
              <p:nvPr/>
            </p:nvSpPr>
            <p:spPr>
              <a:xfrm>
                <a:off x="127000" y="263525"/>
                <a:ext cx="558900" cy="3969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72" name="Google Shape;172;p6"/>
            <p:cNvGrpSpPr/>
            <p:nvPr/>
          </p:nvGrpSpPr>
          <p:grpSpPr>
            <a:xfrm>
              <a:off x="24529552" y="0"/>
              <a:ext cx="1532697" cy="1341110"/>
              <a:chOff x="0" y="0"/>
              <a:chExt cx="812800" cy="711200"/>
            </a:xfrm>
          </p:grpSpPr>
          <p:sp>
            <p:nvSpPr>
              <p:cNvPr id="173" name="Google Shape;173;p6"/>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EBC1D"/>
              </a:solidFill>
              <a:ln>
                <a:noFill/>
              </a:ln>
            </p:spPr>
          </p:sp>
          <p:sp>
            <p:nvSpPr>
              <p:cNvPr id="174" name="Google Shape;174;p6"/>
              <p:cNvSpPr txBox="1"/>
              <p:nvPr/>
            </p:nvSpPr>
            <p:spPr>
              <a:xfrm>
                <a:off x="127000" y="263525"/>
                <a:ext cx="558900" cy="3969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75" name="Google Shape;175;p6"/>
            <p:cNvGrpSpPr/>
            <p:nvPr/>
          </p:nvGrpSpPr>
          <p:grpSpPr>
            <a:xfrm>
              <a:off x="13031421" y="1341090"/>
              <a:ext cx="1532697" cy="1341110"/>
              <a:chOff x="0" y="0"/>
              <a:chExt cx="812800" cy="711200"/>
            </a:xfrm>
          </p:grpSpPr>
          <p:sp>
            <p:nvSpPr>
              <p:cNvPr id="176" name="Google Shape;176;p6"/>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EBC1D"/>
              </a:solidFill>
              <a:ln>
                <a:noFill/>
              </a:ln>
            </p:spPr>
          </p:sp>
          <p:sp>
            <p:nvSpPr>
              <p:cNvPr id="177" name="Google Shape;177;p6"/>
              <p:cNvSpPr txBox="1"/>
              <p:nvPr/>
            </p:nvSpPr>
            <p:spPr>
              <a:xfrm>
                <a:off x="127000" y="263525"/>
                <a:ext cx="558900" cy="3969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sz="1800">
                  <a:solidFill>
                    <a:schemeClr val="dk1"/>
                  </a:solidFill>
                  <a:latin typeface="Calibri"/>
                  <a:ea typeface="Calibri"/>
                  <a:cs typeface="Calibri"/>
                  <a:sym typeface="Calibri"/>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178" name="Shape 178"/>
        <p:cNvGrpSpPr/>
        <p:nvPr/>
      </p:nvGrpSpPr>
      <p:grpSpPr>
        <a:xfrm>
          <a:off x="0" y="0"/>
          <a:ext cx="0" cy="0"/>
          <a:chOff x="0" y="0"/>
          <a:chExt cx="0" cy="0"/>
        </a:xfrm>
      </p:grpSpPr>
      <p:sp>
        <p:nvSpPr>
          <p:cNvPr id="179" name="Google Shape;179;p7"/>
          <p:cNvSpPr txBox="1"/>
          <p:nvPr>
            <p:ph type="ctrTitle"/>
          </p:nvPr>
        </p:nvSpPr>
        <p:spPr>
          <a:xfrm>
            <a:off x="886450" y="3617025"/>
            <a:ext cx="16386900" cy="14700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80" name="Shape 180"/>
        <p:cNvGrpSpPr/>
        <p:nvPr/>
      </p:nvGrpSpPr>
      <p:grpSpPr>
        <a:xfrm>
          <a:off x="0" y="0"/>
          <a:ext cx="0" cy="0"/>
          <a:chOff x="0" y="0"/>
          <a:chExt cx="0" cy="0"/>
        </a:xfrm>
      </p:grpSpPr>
      <p:sp>
        <p:nvSpPr>
          <p:cNvPr id="181" name="Google Shape;181;p8"/>
          <p:cNvSpPr txBox="1"/>
          <p:nvPr>
            <p:ph idx="1" type="body"/>
          </p:nvPr>
        </p:nvSpPr>
        <p:spPr>
          <a:xfrm>
            <a:off x="1963625" y="3794450"/>
            <a:ext cx="5111700" cy="5853000"/>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182" name="Google Shape;182;p8"/>
          <p:cNvSpPr txBox="1"/>
          <p:nvPr>
            <p:ph type="ctrTitle"/>
          </p:nvPr>
        </p:nvSpPr>
        <p:spPr>
          <a:xfrm>
            <a:off x="-419250" y="854025"/>
            <a:ext cx="16386900" cy="14700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83" name="Google Shape;183;p8"/>
          <p:cNvSpPr txBox="1"/>
          <p:nvPr>
            <p:ph idx="2" type="body"/>
          </p:nvPr>
        </p:nvSpPr>
        <p:spPr>
          <a:xfrm>
            <a:off x="8581300" y="3743900"/>
            <a:ext cx="5111700" cy="5853000"/>
          </a:xfrm>
          <a:prstGeom prst="rect">
            <a:avLst/>
          </a:prstGeom>
          <a:noFill/>
          <a:ln>
            <a:noFill/>
          </a:ln>
        </p:spPr>
        <p:txBody>
          <a:bodyPr anchorCtr="0" anchor="t" bIns="45700" lIns="91425" spcFirstLastPara="1" rIns="91425" wrap="square" tIns="45700">
            <a:normAutofit/>
          </a:bodyPr>
          <a:lstStyle>
            <a:lvl1pPr indent="-431800" lvl="0" marL="457200" rtl="0" algn="l">
              <a:spcBef>
                <a:spcPts val="640"/>
              </a:spcBef>
              <a:spcAft>
                <a:spcPts val="0"/>
              </a:spcAft>
              <a:buClr>
                <a:schemeClr val="dk1"/>
              </a:buClr>
              <a:buSzPts val="3200"/>
              <a:buChar char="•"/>
              <a:defRPr sz="3200"/>
            </a:lvl1pPr>
            <a:lvl2pPr indent="-406400" lvl="1" marL="914400" rtl="0" algn="l">
              <a:spcBef>
                <a:spcPts val="560"/>
              </a:spcBef>
              <a:spcAft>
                <a:spcPts val="0"/>
              </a:spcAft>
              <a:buClr>
                <a:schemeClr val="dk1"/>
              </a:buClr>
              <a:buSzPts val="2800"/>
              <a:buChar char="–"/>
              <a:defRPr sz="2800"/>
            </a:lvl2pPr>
            <a:lvl3pPr indent="-381000" lvl="2" marL="1371600" rtl="0" algn="l">
              <a:spcBef>
                <a:spcPts val="480"/>
              </a:spcBef>
              <a:spcAft>
                <a:spcPts val="0"/>
              </a:spcAft>
              <a:buClr>
                <a:schemeClr val="dk1"/>
              </a:buClr>
              <a:buSzPts val="2400"/>
              <a:buChar char="•"/>
              <a:defRPr sz="2400"/>
            </a:lvl3pPr>
            <a:lvl4pPr indent="-355600" lvl="3" marL="1828800" rtl="0" algn="l">
              <a:spcBef>
                <a:spcPts val="400"/>
              </a:spcBef>
              <a:spcAft>
                <a:spcPts val="0"/>
              </a:spcAft>
              <a:buClr>
                <a:schemeClr val="dk1"/>
              </a:buClr>
              <a:buSzPts val="2000"/>
              <a:buChar char="–"/>
              <a:defRPr sz="2000"/>
            </a:lvl4pPr>
            <a:lvl5pPr indent="-355600" lvl="4" marL="2286000" rtl="0" algn="l">
              <a:spcBef>
                <a:spcPts val="400"/>
              </a:spcBef>
              <a:spcAft>
                <a:spcPts val="0"/>
              </a:spcAft>
              <a:buClr>
                <a:schemeClr val="dk1"/>
              </a:buClr>
              <a:buSzPts val="2000"/>
              <a:buChar char="»"/>
              <a:defRPr sz="2000"/>
            </a:lvl5pPr>
            <a:lvl6pPr indent="-355600" lvl="5" marL="2743200" rtl="0" algn="l">
              <a:spcBef>
                <a:spcPts val="400"/>
              </a:spcBef>
              <a:spcAft>
                <a:spcPts val="0"/>
              </a:spcAft>
              <a:buClr>
                <a:schemeClr val="dk1"/>
              </a:buClr>
              <a:buSzPts val="2000"/>
              <a:buChar char="•"/>
              <a:defRPr sz="2000"/>
            </a:lvl6pPr>
            <a:lvl7pPr indent="-355600" lvl="6" marL="3200400" rtl="0" algn="l">
              <a:spcBef>
                <a:spcPts val="400"/>
              </a:spcBef>
              <a:spcAft>
                <a:spcPts val="0"/>
              </a:spcAft>
              <a:buClr>
                <a:schemeClr val="dk1"/>
              </a:buClr>
              <a:buSzPts val="2000"/>
              <a:buChar char="•"/>
              <a:defRPr sz="2000"/>
            </a:lvl7pPr>
            <a:lvl8pPr indent="-355600" lvl="7" marL="3657600" rtl="0" algn="l">
              <a:spcBef>
                <a:spcPts val="400"/>
              </a:spcBef>
              <a:spcAft>
                <a:spcPts val="0"/>
              </a:spcAft>
              <a:buClr>
                <a:schemeClr val="dk1"/>
              </a:buClr>
              <a:buSzPts val="2000"/>
              <a:buChar char="•"/>
              <a:defRPr sz="2000"/>
            </a:lvl8pPr>
            <a:lvl9pPr indent="-355600" lvl="8" marL="4114800" rtl="0" algn="l">
              <a:spcBef>
                <a:spcPts val="400"/>
              </a:spcBef>
              <a:spcAft>
                <a:spcPts val="0"/>
              </a:spcAft>
              <a:buClr>
                <a:schemeClr val="dk1"/>
              </a:buClr>
              <a:buSzPts val="2000"/>
              <a:buChar char="•"/>
              <a:defRPr sz="20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84" name="Shape 184"/>
        <p:cNvGrpSpPr/>
        <p:nvPr/>
      </p:nvGrpSpPr>
      <p:grpSpPr>
        <a:xfrm>
          <a:off x="0" y="0"/>
          <a:ext cx="0" cy="0"/>
          <a:chOff x="0" y="0"/>
          <a:chExt cx="0" cy="0"/>
        </a:xfrm>
      </p:grpSpPr>
      <p:sp>
        <p:nvSpPr>
          <p:cNvPr id="185" name="Google Shape;185;p9"/>
          <p:cNvSpPr/>
          <p:nvPr>
            <p:ph idx="2" type="pic"/>
          </p:nvPr>
        </p:nvSpPr>
        <p:spPr>
          <a:xfrm>
            <a:off x="11149738" y="2905675"/>
            <a:ext cx="5486400" cy="4114800"/>
          </a:xfrm>
          <a:prstGeom prst="rect">
            <a:avLst/>
          </a:prstGeom>
          <a:noFill/>
          <a:ln>
            <a:noFill/>
          </a:ln>
        </p:spPr>
      </p:sp>
      <p:sp>
        <p:nvSpPr>
          <p:cNvPr id="186" name="Google Shape;186;p9"/>
          <p:cNvSpPr txBox="1"/>
          <p:nvPr>
            <p:ph idx="1" type="body"/>
          </p:nvPr>
        </p:nvSpPr>
        <p:spPr>
          <a:xfrm>
            <a:off x="1403713" y="6564313"/>
            <a:ext cx="7772400" cy="1500300"/>
          </a:xfrm>
          <a:prstGeom prst="rect">
            <a:avLst/>
          </a:prstGeom>
          <a:noFill/>
          <a:ln>
            <a:noFill/>
          </a:ln>
        </p:spPr>
        <p:txBody>
          <a:bodyPr anchorCtr="0" anchor="b" bIns="45700" lIns="91425" spcFirstLastPara="1" rIns="91425" wrap="square" tIns="45700">
            <a:normAutofit/>
          </a:bodyPr>
          <a:lstStyle>
            <a:lvl1pPr indent="-228600" lvl="0" marL="457200" rtl="0" algn="l">
              <a:spcBef>
                <a:spcPts val="400"/>
              </a:spcBef>
              <a:spcAft>
                <a:spcPts val="0"/>
              </a:spcAft>
              <a:buClr>
                <a:schemeClr val="accent4"/>
              </a:buClr>
              <a:buSzPts val="3500"/>
              <a:buNone/>
              <a:defRPr>
                <a:solidFill>
                  <a:schemeClr val="accent4"/>
                </a:solidFill>
              </a:defRPr>
            </a:lvl1pPr>
            <a:lvl2pPr indent="-228600" lvl="1" marL="914400" rtl="0" algn="l">
              <a:spcBef>
                <a:spcPts val="360"/>
              </a:spcBef>
              <a:spcAft>
                <a:spcPts val="0"/>
              </a:spcAft>
              <a:buClr>
                <a:schemeClr val="accent4"/>
              </a:buClr>
              <a:buSzPts val="3500"/>
              <a:buNone/>
              <a:defRPr>
                <a:solidFill>
                  <a:schemeClr val="accent4"/>
                </a:solidFill>
              </a:defRPr>
            </a:lvl2pPr>
            <a:lvl3pPr indent="-228600" lvl="2" marL="1371600" rtl="0" algn="l">
              <a:spcBef>
                <a:spcPts val="320"/>
              </a:spcBef>
              <a:spcAft>
                <a:spcPts val="0"/>
              </a:spcAft>
              <a:buClr>
                <a:schemeClr val="accent4"/>
              </a:buClr>
              <a:buSzPts val="3500"/>
              <a:buNone/>
              <a:defRPr>
                <a:solidFill>
                  <a:schemeClr val="accent4"/>
                </a:solidFill>
              </a:defRPr>
            </a:lvl3pPr>
            <a:lvl4pPr indent="-228600" lvl="3" marL="1828800" rtl="0" algn="l">
              <a:spcBef>
                <a:spcPts val="280"/>
              </a:spcBef>
              <a:spcAft>
                <a:spcPts val="0"/>
              </a:spcAft>
              <a:buClr>
                <a:schemeClr val="accent4"/>
              </a:buClr>
              <a:buSzPts val="3500"/>
              <a:buNone/>
              <a:defRPr>
                <a:solidFill>
                  <a:schemeClr val="accent4"/>
                </a:solidFill>
              </a:defRPr>
            </a:lvl4pPr>
            <a:lvl5pPr indent="-228600" lvl="4" marL="2286000" rtl="0" algn="l">
              <a:spcBef>
                <a:spcPts val="280"/>
              </a:spcBef>
              <a:spcAft>
                <a:spcPts val="0"/>
              </a:spcAft>
              <a:buClr>
                <a:schemeClr val="accent4"/>
              </a:buClr>
              <a:buSzPts val="3500"/>
              <a:buNone/>
              <a:defRPr>
                <a:solidFill>
                  <a:schemeClr val="accent4"/>
                </a:solidFill>
              </a:defRPr>
            </a:lvl5pPr>
            <a:lvl6pPr indent="-228600" lvl="5" marL="2743200" rtl="0" algn="l">
              <a:spcBef>
                <a:spcPts val="280"/>
              </a:spcBef>
              <a:spcAft>
                <a:spcPts val="0"/>
              </a:spcAft>
              <a:buClr>
                <a:schemeClr val="accent4"/>
              </a:buClr>
              <a:buSzPts val="3500"/>
              <a:buNone/>
              <a:defRPr>
                <a:solidFill>
                  <a:schemeClr val="accent4"/>
                </a:solidFill>
              </a:defRPr>
            </a:lvl6pPr>
            <a:lvl7pPr indent="-228600" lvl="6" marL="3200400" rtl="0" algn="l">
              <a:spcBef>
                <a:spcPts val="280"/>
              </a:spcBef>
              <a:spcAft>
                <a:spcPts val="0"/>
              </a:spcAft>
              <a:buClr>
                <a:schemeClr val="accent4"/>
              </a:buClr>
              <a:buSzPts val="3500"/>
              <a:buNone/>
              <a:defRPr>
                <a:solidFill>
                  <a:schemeClr val="accent4"/>
                </a:solidFill>
              </a:defRPr>
            </a:lvl7pPr>
            <a:lvl8pPr indent="-228600" lvl="7" marL="3657600" rtl="0" algn="l">
              <a:spcBef>
                <a:spcPts val="280"/>
              </a:spcBef>
              <a:spcAft>
                <a:spcPts val="0"/>
              </a:spcAft>
              <a:buClr>
                <a:schemeClr val="accent4"/>
              </a:buClr>
              <a:buSzPts val="3500"/>
              <a:buNone/>
              <a:defRPr>
                <a:solidFill>
                  <a:schemeClr val="accent4"/>
                </a:solidFill>
              </a:defRPr>
            </a:lvl8pPr>
            <a:lvl9pPr indent="-228600" lvl="8" marL="4114800" rtl="0" algn="l">
              <a:spcBef>
                <a:spcPts val="280"/>
              </a:spcBef>
              <a:spcAft>
                <a:spcPts val="0"/>
              </a:spcAft>
              <a:buClr>
                <a:schemeClr val="accent4"/>
              </a:buClr>
              <a:buSzPts val="3500"/>
              <a:buNone/>
              <a:defRPr>
                <a:solidFill>
                  <a:schemeClr val="accent4"/>
                </a:solidFill>
              </a:defRPr>
            </a:lvl9pPr>
          </a:lstStyle>
          <a:p/>
        </p:txBody>
      </p:sp>
      <p:sp>
        <p:nvSpPr>
          <p:cNvPr id="187" name="Google Shape;187;p9"/>
          <p:cNvSpPr txBox="1"/>
          <p:nvPr>
            <p:ph type="ctrTitle"/>
          </p:nvPr>
        </p:nvSpPr>
        <p:spPr>
          <a:xfrm>
            <a:off x="-419250" y="854025"/>
            <a:ext cx="16386900" cy="14700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88" name="Shape 188"/>
        <p:cNvGrpSpPr/>
        <p:nvPr/>
      </p:nvGrpSpPr>
      <p:grpSpPr>
        <a:xfrm>
          <a:off x="0" y="0"/>
          <a:ext cx="0" cy="0"/>
          <a:chOff x="0" y="0"/>
          <a:chExt cx="0" cy="0"/>
        </a:xfrm>
      </p:grpSpPr>
      <p:sp>
        <p:nvSpPr>
          <p:cNvPr id="189" name="Google Shape;189;p10"/>
          <p:cNvSpPr txBox="1"/>
          <p:nvPr>
            <p:ph type="title"/>
          </p:nvPr>
        </p:nvSpPr>
        <p:spPr>
          <a:xfrm>
            <a:off x="623400" y="890050"/>
            <a:ext cx="17041200" cy="1145400"/>
          </a:xfrm>
          <a:prstGeom prst="rect">
            <a:avLst/>
          </a:prstGeom>
        </p:spPr>
        <p:txBody>
          <a:bodyPr anchorCtr="0" anchor="ctr" bIns="45700" lIns="91425" spcFirstLastPara="1" rIns="91425" wrap="square" tIns="45700">
            <a:normAutofit/>
          </a:bodyPr>
          <a:lstStyle>
            <a:lvl1pPr lvl="0" rtl="0">
              <a:spcBef>
                <a:spcPts val="0"/>
              </a:spcBef>
              <a:spcAft>
                <a:spcPts val="0"/>
              </a:spcAft>
              <a:buSzPts val="75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90" name="Google Shape;190;p10"/>
          <p:cNvSpPr txBox="1"/>
          <p:nvPr>
            <p:ph idx="1" type="body"/>
          </p:nvPr>
        </p:nvSpPr>
        <p:spPr>
          <a:xfrm>
            <a:off x="623400" y="2304950"/>
            <a:ext cx="7999800" cy="6832800"/>
          </a:xfrm>
          <a:prstGeom prst="rect">
            <a:avLst/>
          </a:prstGeom>
        </p:spPr>
        <p:txBody>
          <a:bodyPr anchorCtr="0" anchor="t" bIns="45700" lIns="91425" spcFirstLastPara="1" rIns="91425" wrap="square" tIns="45700">
            <a:normAutofit/>
          </a:bodyPr>
          <a:lstStyle>
            <a:lvl1pPr indent="-406400" lvl="0" marL="457200" rtl="0">
              <a:spcBef>
                <a:spcPts val="640"/>
              </a:spcBef>
              <a:spcAft>
                <a:spcPts val="0"/>
              </a:spcAft>
              <a:buSzPts val="2800"/>
              <a:buChar char="•"/>
              <a:defRPr sz="2800"/>
            </a:lvl1pPr>
            <a:lvl2pPr indent="-381000" lvl="1" marL="914400" rtl="0">
              <a:spcBef>
                <a:spcPts val="560"/>
              </a:spcBef>
              <a:spcAft>
                <a:spcPts val="0"/>
              </a:spcAft>
              <a:buSzPts val="2400"/>
              <a:buChar char="–"/>
              <a:defRPr sz="2400"/>
            </a:lvl2pPr>
            <a:lvl3pPr indent="-381000" lvl="2" marL="1371600" rtl="0">
              <a:spcBef>
                <a:spcPts val="480"/>
              </a:spcBef>
              <a:spcAft>
                <a:spcPts val="0"/>
              </a:spcAft>
              <a:buSzPts val="2400"/>
              <a:buChar char="•"/>
              <a:defRPr sz="2400"/>
            </a:lvl3pPr>
            <a:lvl4pPr indent="-381000" lvl="3" marL="1828800" rtl="0">
              <a:spcBef>
                <a:spcPts val="400"/>
              </a:spcBef>
              <a:spcAft>
                <a:spcPts val="0"/>
              </a:spcAft>
              <a:buSzPts val="2400"/>
              <a:buChar char="–"/>
              <a:defRPr sz="2400"/>
            </a:lvl4pPr>
            <a:lvl5pPr indent="-381000" lvl="4" marL="2286000" rtl="0">
              <a:spcBef>
                <a:spcPts val="400"/>
              </a:spcBef>
              <a:spcAft>
                <a:spcPts val="0"/>
              </a:spcAft>
              <a:buSzPts val="2400"/>
              <a:buChar char="»"/>
              <a:defRPr sz="2400"/>
            </a:lvl5pPr>
            <a:lvl6pPr indent="-381000" lvl="5" marL="2743200" rtl="0">
              <a:spcBef>
                <a:spcPts val="400"/>
              </a:spcBef>
              <a:spcAft>
                <a:spcPts val="0"/>
              </a:spcAft>
              <a:buSzPts val="2400"/>
              <a:buChar char="•"/>
              <a:defRPr sz="2400"/>
            </a:lvl6pPr>
            <a:lvl7pPr indent="-381000" lvl="6" marL="3200400" rtl="0">
              <a:spcBef>
                <a:spcPts val="400"/>
              </a:spcBef>
              <a:spcAft>
                <a:spcPts val="0"/>
              </a:spcAft>
              <a:buSzPts val="2400"/>
              <a:buChar char="•"/>
              <a:defRPr sz="2400"/>
            </a:lvl7pPr>
            <a:lvl8pPr indent="-381000" lvl="7" marL="3657600" rtl="0">
              <a:spcBef>
                <a:spcPts val="400"/>
              </a:spcBef>
              <a:spcAft>
                <a:spcPts val="0"/>
              </a:spcAft>
              <a:buSzPts val="2400"/>
              <a:buChar char="•"/>
              <a:defRPr sz="2400"/>
            </a:lvl8pPr>
            <a:lvl9pPr indent="-381000" lvl="8" marL="4114800" rtl="0">
              <a:spcBef>
                <a:spcPts val="400"/>
              </a:spcBef>
              <a:spcAft>
                <a:spcPts val="0"/>
              </a:spcAft>
              <a:buSzPts val="2400"/>
              <a:buChar char="•"/>
              <a:defRPr sz="2400"/>
            </a:lvl9pPr>
          </a:lstStyle>
          <a:p/>
        </p:txBody>
      </p:sp>
      <p:sp>
        <p:nvSpPr>
          <p:cNvPr id="191" name="Google Shape;191;p10"/>
          <p:cNvSpPr txBox="1"/>
          <p:nvPr>
            <p:ph idx="2" type="body"/>
          </p:nvPr>
        </p:nvSpPr>
        <p:spPr>
          <a:xfrm>
            <a:off x="9664800" y="2304950"/>
            <a:ext cx="7999800" cy="6832800"/>
          </a:xfrm>
          <a:prstGeom prst="rect">
            <a:avLst/>
          </a:prstGeom>
        </p:spPr>
        <p:txBody>
          <a:bodyPr anchorCtr="0" anchor="t" bIns="45700" lIns="91425" spcFirstLastPara="1" rIns="91425" wrap="square" tIns="45700">
            <a:normAutofit/>
          </a:bodyPr>
          <a:lstStyle>
            <a:lvl1pPr indent="-406400" lvl="0" marL="457200" rtl="0">
              <a:spcBef>
                <a:spcPts val="640"/>
              </a:spcBef>
              <a:spcAft>
                <a:spcPts val="0"/>
              </a:spcAft>
              <a:buSzPts val="2800"/>
              <a:buChar char="•"/>
              <a:defRPr sz="2800"/>
            </a:lvl1pPr>
            <a:lvl2pPr indent="-381000" lvl="1" marL="914400" rtl="0">
              <a:spcBef>
                <a:spcPts val="560"/>
              </a:spcBef>
              <a:spcAft>
                <a:spcPts val="0"/>
              </a:spcAft>
              <a:buSzPts val="2400"/>
              <a:buChar char="–"/>
              <a:defRPr sz="2400"/>
            </a:lvl2pPr>
            <a:lvl3pPr indent="-381000" lvl="2" marL="1371600" rtl="0">
              <a:spcBef>
                <a:spcPts val="480"/>
              </a:spcBef>
              <a:spcAft>
                <a:spcPts val="0"/>
              </a:spcAft>
              <a:buSzPts val="2400"/>
              <a:buChar char="•"/>
              <a:defRPr sz="2400"/>
            </a:lvl3pPr>
            <a:lvl4pPr indent="-381000" lvl="3" marL="1828800" rtl="0">
              <a:spcBef>
                <a:spcPts val="400"/>
              </a:spcBef>
              <a:spcAft>
                <a:spcPts val="0"/>
              </a:spcAft>
              <a:buSzPts val="2400"/>
              <a:buChar char="–"/>
              <a:defRPr sz="2400"/>
            </a:lvl4pPr>
            <a:lvl5pPr indent="-381000" lvl="4" marL="2286000" rtl="0">
              <a:spcBef>
                <a:spcPts val="400"/>
              </a:spcBef>
              <a:spcAft>
                <a:spcPts val="0"/>
              </a:spcAft>
              <a:buSzPts val="2400"/>
              <a:buChar char="»"/>
              <a:defRPr sz="2400"/>
            </a:lvl5pPr>
            <a:lvl6pPr indent="-381000" lvl="5" marL="2743200" rtl="0">
              <a:spcBef>
                <a:spcPts val="400"/>
              </a:spcBef>
              <a:spcAft>
                <a:spcPts val="0"/>
              </a:spcAft>
              <a:buSzPts val="2400"/>
              <a:buChar char="•"/>
              <a:defRPr sz="2400"/>
            </a:lvl6pPr>
            <a:lvl7pPr indent="-381000" lvl="6" marL="3200400" rtl="0">
              <a:spcBef>
                <a:spcPts val="400"/>
              </a:spcBef>
              <a:spcAft>
                <a:spcPts val="0"/>
              </a:spcAft>
              <a:buSzPts val="2400"/>
              <a:buChar char="•"/>
              <a:defRPr sz="2400"/>
            </a:lvl7pPr>
            <a:lvl8pPr indent="-381000" lvl="7" marL="3657600" rtl="0">
              <a:spcBef>
                <a:spcPts val="400"/>
              </a:spcBef>
              <a:spcAft>
                <a:spcPts val="0"/>
              </a:spcAft>
              <a:buSzPts val="2400"/>
              <a:buChar char="•"/>
              <a:defRPr sz="2400"/>
            </a:lvl8pPr>
            <a:lvl9pPr indent="-381000" lvl="8" marL="4114800" rtl="0">
              <a:spcBef>
                <a:spcPts val="400"/>
              </a:spcBef>
              <a:spcAft>
                <a:spcPts val="0"/>
              </a:spcAft>
              <a:buSzPts val="2400"/>
              <a:buChar char="•"/>
              <a:defRPr sz="2400"/>
            </a:lvl9pPr>
          </a:lstStyle>
          <a:p/>
        </p:txBody>
      </p:sp>
      <p:sp>
        <p:nvSpPr>
          <p:cNvPr id="192" name="Google Shape;192;p10"/>
          <p:cNvSpPr txBox="1"/>
          <p:nvPr>
            <p:ph idx="12" type="sldNum"/>
          </p:nvPr>
        </p:nvSpPr>
        <p:spPr>
          <a:xfrm>
            <a:off x="16944916" y="9326434"/>
            <a:ext cx="1097400" cy="787200"/>
          </a:xfrm>
          <a:prstGeom prst="rect">
            <a:avLst/>
          </a:prstGeom>
          <a:noFill/>
          <a:ln>
            <a:noFill/>
          </a:ln>
        </p:spPr>
        <p:txBody>
          <a:bodyPr anchorCtr="0" anchor="ctr" bIns="182850" lIns="182850" spcFirstLastPara="1" rIns="182850" wrap="square" tIns="182850">
            <a:noAutofit/>
          </a:bodyPr>
          <a:lstStyle>
            <a:lvl1pPr lvl="0" rtl="0">
              <a:buNone/>
              <a:defRPr sz="2800"/>
            </a:lvl1pPr>
            <a:lvl2pPr lvl="1" rtl="0">
              <a:buNone/>
              <a:defRPr sz="2800"/>
            </a:lvl2pPr>
            <a:lvl3pPr lvl="2" rtl="0">
              <a:buNone/>
              <a:defRPr sz="2800"/>
            </a:lvl3pPr>
            <a:lvl4pPr lvl="3" rtl="0">
              <a:buNone/>
              <a:defRPr sz="2800"/>
            </a:lvl4pPr>
            <a:lvl5pPr lvl="4" rtl="0">
              <a:buNone/>
              <a:defRPr sz="2800"/>
            </a:lvl5pPr>
            <a:lvl6pPr lvl="5" rtl="0">
              <a:buNone/>
              <a:defRPr sz="2800"/>
            </a:lvl6pPr>
            <a:lvl7pPr lvl="6" rtl="0">
              <a:buNone/>
              <a:defRPr sz="2800"/>
            </a:lvl7pPr>
            <a:lvl8pPr lvl="7" rtl="0">
              <a:buNone/>
              <a:defRPr sz="2800"/>
            </a:lvl8pPr>
            <a:lvl9pPr lvl="8" rtl="0">
              <a:buNone/>
              <a:defRPr sz="2800"/>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1085750" y="1266175"/>
            <a:ext cx="16093200" cy="1143000"/>
          </a:xfrm>
          <a:prstGeom prst="rect">
            <a:avLst/>
          </a:prstGeom>
          <a:noFill/>
          <a:ln>
            <a:noFill/>
          </a:ln>
        </p:spPr>
        <p:txBody>
          <a:bodyPr anchorCtr="0" anchor="ctr" bIns="45700" lIns="91425" spcFirstLastPara="1" rIns="91425" wrap="square" tIns="45700">
            <a:normAutofit/>
          </a:bodyPr>
          <a:lstStyle>
            <a:lvl1pPr lvl="0" marR="0" rtl="0">
              <a:spcBef>
                <a:spcPts val="0"/>
              </a:spcBef>
              <a:spcAft>
                <a:spcPts val="0"/>
              </a:spcAft>
              <a:buClr>
                <a:schemeClr val="accent5"/>
              </a:buClr>
              <a:buSzPts val="7500"/>
              <a:buFont typeface="Raleway Black"/>
              <a:buNone/>
              <a:defRPr i="0" sz="7500" u="none" cap="none" strike="noStrike">
                <a:solidFill>
                  <a:schemeClr val="accent5"/>
                </a:solidFill>
                <a:latin typeface="Raleway Black"/>
                <a:ea typeface="Raleway Black"/>
                <a:cs typeface="Raleway Black"/>
                <a:sym typeface="Raleway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1988725" y="3308800"/>
            <a:ext cx="8229600" cy="4526100"/>
          </a:xfrm>
          <a:prstGeom prst="rect">
            <a:avLst/>
          </a:prstGeom>
          <a:noFill/>
          <a:ln>
            <a:noFill/>
          </a:ln>
        </p:spPr>
        <p:txBody>
          <a:bodyPr anchorCtr="0" anchor="t" bIns="45700" lIns="91425" spcFirstLastPara="1" rIns="91425" wrap="square" tIns="45700">
            <a:normAutofit/>
          </a:bodyPr>
          <a:lstStyle>
            <a:lvl1pPr indent="-450850" lvl="0" marL="457200" marR="0" rtl="0" algn="l">
              <a:spcBef>
                <a:spcPts val="640"/>
              </a:spcBef>
              <a:spcAft>
                <a:spcPts val="0"/>
              </a:spcAft>
              <a:buClr>
                <a:srgbClr val="25003C"/>
              </a:buClr>
              <a:buSzPts val="3500"/>
              <a:buFont typeface="Cabin"/>
              <a:buChar char="•"/>
              <a:defRPr i="0" sz="3500" u="none" cap="none" strike="noStrike">
                <a:solidFill>
                  <a:srgbClr val="25003C"/>
                </a:solidFill>
                <a:latin typeface="Cabin"/>
                <a:ea typeface="Cabin"/>
                <a:cs typeface="Cabin"/>
                <a:sym typeface="Cabin"/>
              </a:defRPr>
            </a:lvl1pPr>
            <a:lvl2pPr indent="-450850" lvl="1" marL="914400" marR="0" rtl="0" algn="l">
              <a:spcBef>
                <a:spcPts val="560"/>
              </a:spcBef>
              <a:spcAft>
                <a:spcPts val="0"/>
              </a:spcAft>
              <a:buClr>
                <a:srgbClr val="25003C"/>
              </a:buClr>
              <a:buSzPts val="3500"/>
              <a:buFont typeface="Cabin"/>
              <a:buChar char="–"/>
              <a:defRPr i="0" sz="3500" u="none" cap="none" strike="noStrike">
                <a:solidFill>
                  <a:srgbClr val="25003C"/>
                </a:solidFill>
                <a:latin typeface="Cabin"/>
                <a:ea typeface="Cabin"/>
                <a:cs typeface="Cabin"/>
                <a:sym typeface="Cabin"/>
              </a:defRPr>
            </a:lvl2pPr>
            <a:lvl3pPr indent="-450850" lvl="2" marL="1371600" marR="0" rtl="0" algn="l">
              <a:spcBef>
                <a:spcPts val="480"/>
              </a:spcBef>
              <a:spcAft>
                <a:spcPts val="0"/>
              </a:spcAft>
              <a:buClr>
                <a:srgbClr val="25003C"/>
              </a:buClr>
              <a:buSzPts val="3500"/>
              <a:buFont typeface="Cabin"/>
              <a:buChar char="•"/>
              <a:defRPr i="0" sz="3500" u="none" cap="none" strike="noStrike">
                <a:solidFill>
                  <a:srgbClr val="25003C"/>
                </a:solidFill>
                <a:latin typeface="Cabin"/>
                <a:ea typeface="Cabin"/>
                <a:cs typeface="Cabin"/>
                <a:sym typeface="Cabin"/>
              </a:defRPr>
            </a:lvl3pPr>
            <a:lvl4pPr indent="-450850" lvl="3" marL="1828800" marR="0" rtl="0" algn="l">
              <a:spcBef>
                <a:spcPts val="400"/>
              </a:spcBef>
              <a:spcAft>
                <a:spcPts val="0"/>
              </a:spcAft>
              <a:buClr>
                <a:srgbClr val="25003C"/>
              </a:buClr>
              <a:buSzPts val="3500"/>
              <a:buFont typeface="Cabin"/>
              <a:buChar char="–"/>
              <a:defRPr i="0" sz="3500" u="none" cap="none" strike="noStrike">
                <a:solidFill>
                  <a:srgbClr val="25003C"/>
                </a:solidFill>
                <a:latin typeface="Cabin"/>
                <a:ea typeface="Cabin"/>
                <a:cs typeface="Cabin"/>
                <a:sym typeface="Cabin"/>
              </a:defRPr>
            </a:lvl4pPr>
            <a:lvl5pPr indent="-450850" lvl="4" marL="2286000" marR="0" rtl="0" algn="l">
              <a:spcBef>
                <a:spcPts val="400"/>
              </a:spcBef>
              <a:spcAft>
                <a:spcPts val="0"/>
              </a:spcAft>
              <a:buClr>
                <a:srgbClr val="25003C"/>
              </a:buClr>
              <a:buSzPts val="3500"/>
              <a:buFont typeface="Cabin"/>
              <a:buChar char="»"/>
              <a:defRPr i="0" sz="3500" u="none" cap="none" strike="noStrike">
                <a:solidFill>
                  <a:srgbClr val="25003C"/>
                </a:solidFill>
                <a:latin typeface="Cabin"/>
                <a:ea typeface="Cabin"/>
                <a:cs typeface="Cabin"/>
                <a:sym typeface="Cabin"/>
              </a:defRPr>
            </a:lvl5pPr>
            <a:lvl6pPr indent="-450850" lvl="5" marL="2743200" marR="0" rtl="0" algn="l">
              <a:spcBef>
                <a:spcPts val="400"/>
              </a:spcBef>
              <a:spcAft>
                <a:spcPts val="0"/>
              </a:spcAft>
              <a:buClr>
                <a:srgbClr val="25003C"/>
              </a:buClr>
              <a:buSzPts val="3500"/>
              <a:buFont typeface="Cabin"/>
              <a:buChar char="•"/>
              <a:defRPr i="0" sz="3500" u="none" cap="none" strike="noStrike">
                <a:solidFill>
                  <a:srgbClr val="25003C"/>
                </a:solidFill>
                <a:latin typeface="Cabin"/>
                <a:ea typeface="Cabin"/>
                <a:cs typeface="Cabin"/>
                <a:sym typeface="Cabin"/>
              </a:defRPr>
            </a:lvl6pPr>
            <a:lvl7pPr indent="-450850" lvl="6" marL="3200400" marR="0" rtl="0" algn="l">
              <a:spcBef>
                <a:spcPts val="400"/>
              </a:spcBef>
              <a:spcAft>
                <a:spcPts val="0"/>
              </a:spcAft>
              <a:buClr>
                <a:srgbClr val="25003C"/>
              </a:buClr>
              <a:buSzPts val="3500"/>
              <a:buFont typeface="Cabin"/>
              <a:buChar char="•"/>
              <a:defRPr i="0" sz="3500" u="none" cap="none" strike="noStrike">
                <a:solidFill>
                  <a:srgbClr val="25003C"/>
                </a:solidFill>
                <a:latin typeface="Cabin"/>
                <a:ea typeface="Cabin"/>
                <a:cs typeface="Cabin"/>
                <a:sym typeface="Cabin"/>
              </a:defRPr>
            </a:lvl7pPr>
            <a:lvl8pPr indent="-450850" lvl="7" marL="3657600" marR="0" rtl="0" algn="l">
              <a:spcBef>
                <a:spcPts val="400"/>
              </a:spcBef>
              <a:spcAft>
                <a:spcPts val="0"/>
              </a:spcAft>
              <a:buClr>
                <a:srgbClr val="25003C"/>
              </a:buClr>
              <a:buSzPts val="3500"/>
              <a:buFont typeface="Cabin"/>
              <a:buChar char="•"/>
              <a:defRPr i="0" sz="3500" u="none" cap="none" strike="noStrike">
                <a:solidFill>
                  <a:srgbClr val="25003C"/>
                </a:solidFill>
                <a:latin typeface="Cabin"/>
                <a:ea typeface="Cabin"/>
                <a:cs typeface="Cabin"/>
                <a:sym typeface="Cabin"/>
              </a:defRPr>
            </a:lvl8pPr>
            <a:lvl9pPr indent="-450850" lvl="8" marL="4114800" marR="0" rtl="0" algn="l">
              <a:spcBef>
                <a:spcPts val="400"/>
              </a:spcBef>
              <a:spcAft>
                <a:spcPts val="0"/>
              </a:spcAft>
              <a:buClr>
                <a:srgbClr val="25003C"/>
              </a:buClr>
              <a:buSzPts val="3500"/>
              <a:buFont typeface="Cabin"/>
              <a:buChar char="•"/>
              <a:defRPr i="0" sz="3500" u="none" cap="none" strike="noStrike">
                <a:solidFill>
                  <a:srgbClr val="25003C"/>
                </a:solidFill>
                <a:latin typeface="Cabin"/>
                <a:ea typeface="Cabin"/>
                <a:cs typeface="Cabin"/>
                <a:sym typeface="Cabin"/>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5.jpg"/><Relationship Id="rId4" Type="http://schemas.openxmlformats.org/officeDocument/2006/relationships/image" Target="../media/image4.jpg"/><Relationship Id="rId5" Type="http://schemas.openxmlformats.org/officeDocument/2006/relationships/image" Target="../media/image10.jpg"/><Relationship Id="rId6" Type="http://schemas.openxmlformats.org/officeDocument/2006/relationships/image" Target="../media/image7.jpg"/><Relationship Id="rId7" Type="http://schemas.openxmlformats.org/officeDocument/2006/relationships/image" Target="../media/image6.jpg"/><Relationship Id="rId8"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 Id="rId3" Type="http://schemas.openxmlformats.org/officeDocument/2006/relationships/hyperlink" Target="https://cdrnys.org/blog/uncategorized/ableis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hyperlink" Target="https://www.grandronde.org/" TargetMode="External"/><Relationship Id="rId4" Type="http://schemas.openxmlformats.org/officeDocument/2006/relationships/hyperlink" Target="https://www.ctsi.nsn.us/" TargetMode="External"/><Relationship Id="rId5" Type="http://schemas.openxmlformats.org/officeDocument/2006/relationships/hyperlink" Target="https://www.springfield.k12.or.us/Page/6419" TargetMode="External"/><Relationship Id="rId6" Type="http://schemas.openxmlformats.org/officeDocument/2006/relationships/hyperlink" Target="https://native-land.ca/" TargetMode="External"/><Relationship Id="rId7"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1.png"/><Relationship Id="rId4" Type="http://schemas.openxmlformats.org/officeDocument/2006/relationships/hyperlink" Target="https://www.insperity.com/blog/how-to-stop-making-assumptions/"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s://teaching.uoregon.edu/resources/learning-objectives-and-backward-design"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hyperlink" Target="https://oae.stanford.edu/students/accommodations-services/academic-accommodations"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s://www.cast.org/impact/universal-design-for-learning-udl"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3.jpg"/><Relationship Id="rId4" Type="http://schemas.openxmlformats.org/officeDocument/2006/relationships/image" Target="../media/image14.jpg"/><Relationship Id="rId5" Type="http://schemas.openxmlformats.org/officeDocument/2006/relationships/image" Target="../media/image1.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hyperlink" Target="https://oregon.qualtrics.com/jfe/form/SV_0PbmWkWBCUy4wMm"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hyperlink" Target="https://med.stanford.edu/neurodiversity/SNS2022.html"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6E0"/>
        </a:solidFill>
      </p:bgPr>
    </p:bg>
    <p:spTree>
      <p:nvGrpSpPr>
        <p:cNvPr id="213" name="Shape 213"/>
        <p:cNvGrpSpPr/>
        <p:nvPr/>
      </p:nvGrpSpPr>
      <p:grpSpPr>
        <a:xfrm>
          <a:off x="0" y="0"/>
          <a:ext cx="0" cy="0"/>
          <a:chOff x="0" y="0"/>
          <a:chExt cx="0" cy="0"/>
        </a:xfrm>
      </p:grpSpPr>
      <p:sp>
        <p:nvSpPr>
          <p:cNvPr id="214" name="Google Shape;214;p15"/>
          <p:cNvSpPr txBox="1"/>
          <p:nvPr/>
        </p:nvSpPr>
        <p:spPr>
          <a:xfrm>
            <a:off x="5902025" y="2859050"/>
            <a:ext cx="9684600" cy="6310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US" sz="9500">
                <a:solidFill>
                  <a:srgbClr val="351B65"/>
                </a:solidFill>
                <a:latin typeface="Raleway"/>
                <a:ea typeface="Raleway"/>
                <a:cs typeface="Raleway"/>
                <a:sym typeface="Raleway"/>
              </a:rPr>
              <a:t>Teaching in </a:t>
            </a:r>
            <a:endParaRPr b="1" sz="9500">
              <a:solidFill>
                <a:srgbClr val="351B65"/>
              </a:solidFill>
              <a:latin typeface="Raleway"/>
              <a:ea typeface="Raleway"/>
              <a:cs typeface="Raleway"/>
              <a:sym typeface="Raleway"/>
            </a:endParaRPr>
          </a:p>
          <a:p>
            <a:pPr indent="0" lvl="0" marL="0" marR="0" rtl="0" algn="ctr">
              <a:lnSpc>
                <a:spcPct val="100000"/>
              </a:lnSpc>
              <a:spcBef>
                <a:spcPts val="0"/>
              </a:spcBef>
              <a:spcAft>
                <a:spcPts val="0"/>
              </a:spcAft>
              <a:buNone/>
            </a:pPr>
            <a:r>
              <a:rPr b="1" lang="en-US" sz="9500">
                <a:solidFill>
                  <a:schemeClr val="accent3"/>
                </a:solidFill>
                <a:latin typeface="Raleway"/>
                <a:ea typeface="Raleway"/>
                <a:cs typeface="Raleway"/>
                <a:sym typeface="Raleway"/>
              </a:rPr>
              <a:t>a Neurodiverse</a:t>
            </a:r>
            <a:r>
              <a:rPr b="1" lang="en-US" sz="9500">
                <a:solidFill>
                  <a:srgbClr val="351B65"/>
                </a:solidFill>
                <a:latin typeface="Raleway"/>
                <a:ea typeface="Raleway"/>
                <a:cs typeface="Raleway"/>
                <a:sym typeface="Raleway"/>
              </a:rPr>
              <a:t> Context</a:t>
            </a:r>
            <a:endParaRPr b="1" sz="9500">
              <a:solidFill>
                <a:srgbClr val="351B65"/>
              </a:solidFill>
              <a:latin typeface="Raleway"/>
              <a:ea typeface="Raleway"/>
              <a:cs typeface="Raleway"/>
              <a:sym typeface="Raleway"/>
            </a:endParaRPr>
          </a:p>
          <a:p>
            <a:pPr indent="0" lvl="0" marL="0" marR="0" rtl="0" algn="ctr">
              <a:lnSpc>
                <a:spcPct val="100000"/>
              </a:lnSpc>
              <a:spcBef>
                <a:spcPts val="0"/>
              </a:spcBef>
              <a:spcAft>
                <a:spcPts val="0"/>
              </a:spcAft>
              <a:buNone/>
            </a:pPr>
            <a:r>
              <a:t/>
            </a:r>
            <a:endParaRPr b="1" sz="12500">
              <a:solidFill>
                <a:srgbClr val="351B65"/>
              </a:solidFill>
              <a:latin typeface="Raleway"/>
              <a:ea typeface="Raleway"/>
              <a:cs typeface="Raleway"/>
              <a:sym typeface="Raleway"/>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24"/>
          <p:cNvSpPr txBox="1"/>
          <p:nvPr>
            <p:ph type="title"/>
          </p:nvPr>
        </p:nvSpPr>
        <p:spPr>
          <a:xfrm>
            <a:off x="623400" y="890050"/>
            <a:ext cx="17041200" cy="11454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Defining Neurodiversity </a:t>
            </a:r>
            <a:endParaRPr/>
          </a:p>
        </p:txBody>
      </p:sp>
      <p:sp>
        <p:nvSpPr>
          <p:cNvPr id="560" name="Google Shape;560;p24"/>
          <p:cNvSpPr txBox="1"/>
          <p:nvPr>
            <p:ph idx="1" type="body"/>
          </p:nvPr>
        </p:nvSpPr>
        <p:spPr>
          <a:xfrm>
            <a:off x="1492900" y="2304950"/>
            <a:ext cx="16008300" cy="6832800"/>
          </a:xfrm>
          <a:prstGeom prst="rect">
            <a:avLst/>
          </a:prstGeom>
        </p:spPr>
        <p:txBody>
          <a:bodyPr anchorCtr="0" anchor="t" bIns="45700" lIns="91425" spcFirstLastPara="1" rIns="91425" wrap="square" tIns="45700">
            <a:normAutofit/>
          </a:bodyPr>
          <a:lstStyle/>
          <a:p>
            <a:pPr indent="0" lvl="0" marL="0" rtl="0" algn="l">
              <a:spcBef>
                <a:spcPts val="640"/>
              </a:spcBef>
              <a:spcAft>
                <a:spcPts val="0"/>
              </a:spcAft>
              <a:buNone/>
            </a:pPr>
            <a:r>
              <a:rPr b="1" lang="en-US" sz="4000">
                <a:solidFill>
                  <a:srgbClr val="000000"/>
                </a:solidFill>
              </a:rPr>
              <a:t>Neurodiversity is:</a:t>
            </a:r>
            <a:endParaRPr b="1" sz="4000">
              <a:solidFill>
                <a:srgbClr val="000000"/>
              </a:solidFill>
            </a:endParaRPr>
          </a:p>
          <a:p>
            <a:pPr indent="0" lvl="0" marL="0" rtl="0" algn="l">
              <a:spcBef>
                <a:spcPts val="640"/>
              </a:spcBef>
              <a:spcAft>
                <a:spcPts val="0"/>
              </a:spcAft>
              <a:buNone/>
            </a:pPr>
            <a:r>
              <a:t/>
            </a:r>
            <a:endParaRPr b="1" sz="4000">
              <a:solidFill>
                <a:srgbClr val="000000"/>
              </a:solidFill>
            </a:endParaRPr>
          </a:p>
          <a:p>
            <a:pPr indent="0" lvl="0" marL="0" rtl="0" algn="l">
              <a:spcBef>
                <a:spcPts val="640"/>
              </a:spcBef>
              <a:spcAft>
                <a:spcPts val="0"/>
              </a:spcAft>
              <a:buNone/>
            </a:pPr>
            <a:r>
              <a:rPr lang="en-US" sz="3600">
                <a:solidFill>
                  <a:schemeClr val="accent4"/>
                </a:solidFill>
              </a:rPr>
              <a:t>The natural variation in behavior and mental processes. We are all encapsulated within neurodiversity.</a:t>
            </a:r>
            <a:endParaRPr sz="3600">
              <a:solidFill>
                <a:schemeClr val="accent4"/>
              </a:solidFill>
            </a:endParaRPr>
          </a:p>
          <a:p>
            <a:pPr indent="0" lvl="0" marL="0" rtl="0" algn="l">
              <a:spcBef>
                <a:spcPts val="640"/>
              </a:spcBef>
              <a:spcAft>
                <a:spcPts val="0"/>
              </a:spcAft>
              <a:buNone/>
            </a:pPr>
            <a:r>
              <a:t/>
            </a:r>
            <a:endParaRPr sz="3600">
              <a:solidFill>
                <a:schemeClr val="accent4"/>
              </a:solidFill>
            </a:endParaRPr>
          </a:p>
          <a:p>
            <a:pPr indent="0" lvl="0" marL="0" rtl="0" algn="l">
              <a:spcBef>
                <a:spcPts val="640"/>
              </a:spcBef>
              <a:spcAft>
                <a:spcPts val="0"/>
              </a:spcAft>
              <a:buNone/>
            </a:pPr>
            <a:r>
              <a:rPr lang="en-US" sz="3600">
                <a:solidFill>
                  <a:schemeClr val="accent4"/>
                </a:solidFill>
              </a:rPr>
              <a:t>The concept that there is natural diversity in ALL human minds that makes us unique and individual </a:t>
            </a:r>
            <a:endParaRPr sz="3600">
              <a:solidFill>
                <a:schemeClr val="accent4"/>
              </a:solidFill>
            </a:endParaRPr>
          </a:p>
        </p:txBody>
      </p:sp>
      <p:sp>
        <p:nvSpPr>
          <p:cNvPr id="561" name="Google Shape;561;p24"/>
          <p:cNvSpPr/>
          <p:nvPr/>
        </p:nvSpPr>
        <p:spPr>
          <a:xfrm>
            <a:off x="371226" y="3768787"/>
            <a:ext cx="1121664" cy="1093216"/>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00B1D2"/>
          </a:solidFill>
          <a:ln>
            <a:noFill/>
          </a:ln>
        </p:spPr>
      </p:sp>
      <p:sp>
        <p:nvSpPr>
          <p:cNvPr id="562" name="Google Shape;562;p24"/>
          <p:cNvSpPr/>
          <p:nvPr/>
        </p:nvSpPr>
        <p:spPr>
          <a:xfrm>
            <a:off x="371226" y="5513924"/>
            <a:ext cx="1121664" cy="1093216"/>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00B1D2"/>
          </a:solidFill>
          <a:ln>
            <a:noFill/>
          </a:ln>
        </p:spPr>
      </p:sp>
      <p:pic>
        <p:nvPicPr>
          <p:cNvPr id="563" name="Google Shape;563;p24"/>
          <p:cNvPicPr preferRelativeResize="0"/>
          <p:nvPr/>
        </p:nvPicPr>
        <p:blipFill>
          <a:blip r:embed="rId3">
            <a:alphaModFix/>
          </a:blip>
          <a:stretch>
            <a:fillRect/>
          </a:stretch>
        </p:blipFill>
        <p:spPr>
          <a:xfrm>
            <a:off x="5913275" y="6776350"/>
            <a:ext cx="6461451" cy="32307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p25"/>
          <p:cNvSpPr txBox="1"/>
          <p:nvPr>
            <p:ph type="title"/>
          </p:nvPr>
        </p:nvSpPr>
        <p:spPr>
          <a:xfrm>
            <a:off x="623400" y="890050"/>
            <a:ext cx="17041200" cy="1145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SzPts val="990"/>
              <a:buNone/>
            </a:pPr>
            <a:r>
              <a:rPr lang="en-US" sz="6150"/>
              <a:t>Defining Neurodivergent and Neurotypical</a:t>
            </a:r>
            <a:endParaRPr sz="6150"/>
          </a:p>
        </p:txBody>
      </p:sp>
      <p:sp>
        <p:nvSpPr>
          <p:cNvPr id="570" name="Google Shape;570;p25"/>
          <p:cNvSpPr txBox="1"/>
          <p:nvPr>
            <p:ph idx="1" type="body"/>
          </p:nvPr>
        </p:nvSpPr>
        <p:spPr>
          <a:xfrm>
            <a:off x="1132525" y="2304950"/>
            <a:ext cx="7848300" cy="6841800"/>
          </a:xfrm>
          <a:prstGeom prst="rect">
            <a:avLst/>
          </a:prstGeom>
        </p:spPr>
        <p:txBody>
          <a:bodyPr anchorCtr="0" anchor="t" bIns="45700" lIns="91425" spcFirstLastPara="1" rIns="91425" wrap="square" tIns="45700">
            <a:normAutofit/>
          </a:bodyPr>
          <a:lstStyle/>
          <a:p>
            <a:pPr indent="0" lvl="0" marL="0" rtl="0" algn="l">
              <a:spcBef>
                <a:spcPts val="640"/>
              </a:spcBef>
              <a:spcAft>
                <a:spcPts val="0"/>
              </a:spcAft>
              <a:buNone/>
            </a:pPr>
            <a:r>
              <a:rPr b="1" lang="en-US" sz="3400">
                <a:solidFill>
                  <a:schemeClr val="accent4"/>
                </a:solidFill>
              </a:rPr>
              <a:t>Neurodivergent (ND)  is:</a:t>
            </a:r>
            <a:endParaRPr b="1" sz="3400">
              <a:solidFill>
                <a:schemeClr val="accent4"/>
              </a:solidFill>
            </a:endParaRPr>
          </a:p>
          <a:p>
            <a:pPr indent="0" lvl="0" marL="0" rtl="0" algn="l">
              <a:spcBef>
                <a:spcPts val="640"/>
              </a:spcBef>
              <a:spcAft>
                <a:spcPts val="0"/>
              </a:spcAft>
              <a:buNone/>
            </a:pPr>
            <a:r>
              <a:t/>
            </a:r>
            <a:endParaRPr b="1" sz="3400">
              <a:solidFill>
                <a:schemeClr val="accent4"/>
              </a:solidFill>
            </a:endParaRPr>
          </a:p>
          <a:p>
            <a:pPr indent="0" lvl="0" marL="0" rtl="0" algn="l">
              <a:spcBef>
                <a:spcPts val="640"/>
              </a:spcBef>
              <a:spcAft>
                <a:spcPts val="0"/>
              </a:spcAft>
              <a:buNone/>
            </a:pPr>
            <a:r>
              <a:rPr lang="en-US" sz="3200">
                <a:solidFill>
                  <a:schemeClr val="accent4"/>
                </a:solidFill>
              </a:rPr>
              <a:t>A descriptive term for individuals who have cognitive profiles that fall outside the dominant discourse of neurocognitive functioning.</a:t>
            </a:r>
            <a:endParaRPr sz="3200">
              <a:solidFill>
                <a:schemeClr val="accent4"/>
              </a:solidFill>
            </a:endParaRPr>
          </a:p>
          <a:p>
            <a:pPr indent="0" lvl="0" marL="0" rtl="0" algn="l">
              <a:spcBef>
                <a:spcPts val="640"/>
              </a:spcBef>
              <a:spcAft>
                <a:spcPts val="0"/>
              </a:spcAft>
              <a:buNone/>
            </a:pPr>
            <a:r>
              <a:t/>
            </a:r>
            <a:endParaRPr sz="3200">
              <a:solidFill>
                <a:schemeClr val="accent4"/>
              </a:solidFill>
            </a:endParaRPr>
          </a:p>
          <a:p>
            <a:pPr indent="0" lvl="0" marL="0" rtl="0" algn="l">
              <a:spcBef>
                <a:spcPts val="640"/>
              </a:spcBef>
              <a:spcAft>
                <a:spcPts val="0"/>
              </a:spcAft>
              <a:buNone/>
            </a:pPr>
            <a:r>
              <a:rPr lang="en-US" sz="3200">
                <a:solidFill>
                  <a:schemeClr val="accent4"/>
                </a:solidFill>
              </a:rPr>
              <a:t>A person whose mind works significantly differently than "normative" social expectations and neurotypical minds. Can be innate or acquired</a:t>
            </a:r>
            <a:endParaRPr sz="3200">
              <a:solidFill>
                <a:schemeClr val="accent4"/>
              </a:solidFill>
            </a:endParaRPr>
          </a:p>
        </p:txBody>
      </p:sp>
      <p:sp>
        <p:nvSpPr>
          <p:cNvPr id="571" name="Google Shape;571;p25"/>
          <p:cNvSpPr txBox="1"/>
          <p:nvPr>
            <p:ph idx="2" type="body"/>
          </p:nvPr>
        </p:nvSpPr>
        <p:spPr>
          <a:xfrm>
            <a:off x="9940950" y="2304950"/>
            <a:ext cx="7848300" cy="6157800"/>
          </a:xfrm>
          <a:prstGeom prst="rect">
            <a:avLst/>
          </a:prstGeom>
        </p:spPr>
        <p:txBody>
          <a:bodyPr anchorCtr="0" anchor="t" bIns="45700" lIns="91425" spcFirstLastPara="1" rIns="91425" wrap="square" tIns="45700">
            <a:normAutofit/>
          </a:bodyPr>
          <a:lstStyle/>
          <a:p>
            <a:pPr indent="0" lvl="0" marL="0" rtl="0" algn="l">
              <a:spcBef>
                <a:spcPts val="640"/>
              </a:spcBef>
              <a:spcAft>
                <a:spcPts val="0"/>
              </a:spcAft>
              <a:buNone/>
            </a:pPr>
            <a:r>
              <a:rPr b="1" lang="en-US" sz="3400">
                <a:solidFill>
                  <a:schemeClr val="accent4"/>
                </a:solidFill>
              </a:rPr>
              <a:t>Neurotypical (NT) is:</a:t>
            </a:r>
            <a:endParaRPr b="1" sz="3400">
              <a:solidFill>
                <a:schemeClr val="accent4"/>
              </a:solidFill>
            </a:endParaRPr>
          </a:p>
          <a:p>
            <a:pPr indent="0" lvl="0" marL="0" rtl="0" algn="l">
              <a:spcBef>
                <a:spcPts val="640"/>
              </a:spcBef>
              <a:spcAft>
                <a:spcPts val="0"/>
              </a:spcAft>
              <a:buNone/>
            </a:pPr>
            <a:r>
              <a:t/>
            </a:r>
            <a:endParaRPr b="1" sz="3400">
              <a:solidFill>
                <a:schemeClr val="accent4"/>
              </a:solidFill>
            </a:endParaRPr>
          </a:p>
          <a:p>
            <a:pPr indent="0" lvl="0" marL="0" rtl="0" algn="l">
              <a:spcBef>
                <a:spcPts val="640"/>
              </a:spcBef>
              <a:spcAft>
                <a:spcPts val="0"/>
              </a:spcAft>
              <a:buNone/>
            </a:pPr>
            <a:r>
              <a:rPr lang="en-US" sz="3200">
                <a:solidFill>
                  <a:schemeClr val="accent4"/>
                </a:solidFill>
              </a:rPr>
              <a:t>Referring to those whose neurocognitive functioning fits within the dominant societal standards.</a:t>
            </a:r>
            <a:endParaRPr sz="3200">
              <a:solidFill>
                <a:schemeClr val="accent4"/>
              </a:solidFill>
            </a:endParaRPr>
          </a:p>
          <a:p>
            <a:pPr indent="0" lvl="0" marL="0" rtl="0" algn="l">
              <a:spcBef>
                <a:spcPts val="640"/>
              </a:spcBef>
              <a:spcAft>
                <a:spcPts val="0"/>
              </a:spcAft>
              <a:buNone/>
            </a:pPr>
            <a:r>
              <a:t/>
            </a:r>
            <a:endParaRPr sz="3200">
              <a:solidFill>
                <a:schemeClr val="accent4"/>
              </a:solidFill>
            </a:endParaRPr>
          </a:p>
          <a:p>
            <a:pPr indent="0" lvl="0" marL="0" rtl="0" algn="l">
              <a:spcBef>
                <a:spcPts val="640"/>
              </a:spcBef>
              <a:spcAft>
                <a:spcPts val="0"/>
              </a:spcAft>
              <a:buNone/>
            </a:pPr>
            <a:r>
              <a:rPr lang="en-US" sz="3200">
                <a:solidFill>
                  <a:schemeClr val="accent4"/>
                </a:solidFill>
              </a:rPr>
              <a:t>A person whose mind works similarly to "normative" social expectations and the majority</a:t>
            </a:r>
            <a:endParaRPr sz="3200">
              <a:solidFill>
                <a:schemeClr val="accent4"/>
              </a:solidFill>
            </a:endParaRPr>
          </a:p>
        </p:txBody>
      </p:sp>
      <p:sp>
        <p:nvSpPr>
          <p:cNvPr id="572" name="Google Shape;572;p25"/>
          <p:cNvSpPr/>
          <p:nvPr/>
        </p:nvSpPr>
        <p:spPr>
          <a:xfrm>
            <a:off x="267050" y="3554870"/>
            <a:ext cx="607568" cy="546608"/>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00B1D2"/>
          </a:solidFill>
          <a:ln>
            <a:noFill/>
          </a:ln>
        </p:spPr>
      </p:sp>
      <p:sp>
        <p:nvSpPr>
          <p:cNvPr id="573" name="Google Shape;573;p25"/>
          <p:cNvSpPr/>
          <p:nvPr/>
        </p:nvSpPr>
        <p:spPr>
          <a:xfrm>
            <a:off x="267050" y="6154295"/>
            <a:ext cx="607568" cy="546608"/>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00B1D2"/>
          </a:solidFill>
          <a:ln>
            <a:noFill/>
          </a:ln>
        </p:spPr>
      </p:sp>
      <p:sp>
        <p:nvSpPr>
          <p:cNvPr id="574" name="Google Shape;574;p25"/>
          <p:cNvSpPr/>
          <p:nvPr/>
        </p:nvSpPr>
        <p:spPr>
          <a:xfrm>
            <a:off x="9019013" y="3554870"/>
            <a:ext cx="607568" cy="546608"/>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00B1D2"/>
          </a:solidFill>
          <a:ln>
            <a:noFill/>
          </a:ln>
        </p:spPr>
      </p:sp>
      <p:sp>
        <p:nvSpPr>
          <p:cNvPr id="575" name="Google Shape;575;p25"/>
          <p:cNvSpPr/>
          <p:nvPr/>
        </p:nvSpPr>
        <p:spPr>
          <a:xfrm>
            <a:off x="9019013" y="5722245"/>
            <a:ext cx="607568" cy="546608"/>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00B1D2"/>
          </a:solid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0">
                                            <p:txEl>
                                              <p:pRg end="0" st="0"/>
                                            </p:txEl>
                                          </p:spTgt>
                                        </p:tgtEl>
                                        <p:attrNameLst>
                                          <p:attrName>style.visibility</p:attrName>
                                        </p:attrNameLst>
                                      </p:cBhvr>
                                      <p:to>
                                        <p:strVal val="visible"/>
                                      </p:to>
                                    </p:set>
                                    <p:animEffect filter="fade" transition="in">
                                      <p:cBhvr>
                                        <p:cTn dur="1000"/>
                                        <p:tgtEl>
                                          <p:spTgt spid="57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0">
                                            <p:txEl>
                                              <p:pRg end="1" st="1"/>
                                            </p:txEl>
                                          </p:spTgt>
                                        </p:tgtEl>
                                        <p:attrNameLst>
                                          <p:attrName>style.visibility</p:attrName>
                                        </p:attrNameLst>
                                      </p:cBhvr>
                                      <p:to>
                                        <p:strVal val="visible"/>
                                      </p:to>
                                    </p:set>
                                    <p:animEffect filter="fade" transition="in">
                                      <p:cBhvr>
                                        <p:cTn dur="1000"/>
                                        <p:tgtEl>
                                          <p:spTgt spid="57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0">
                                            <p:txEl>
                                              <p:pRg end="2" st="2"/>
                                            </p:txEl>
                                          </p:spTgt>
                                        </p:tgtEl>
                                        <p:attrNameLst>
                                          <p:attrName>style.visibility</p:attrName>
                                        </p:attrNameLst>
                                      </p:cBhvr>
                                      <p:to>
                                        <p:strVal val="visible"/>
                                      </p:to>
                                    </p:set>
                                    <p:animEffect filter="fade" transition="in">
                                      <p:cBhvr>
                                        <p:cTn dur="1000"/>
                                        <p:tgtEl>
                                          <p:spTgt spid="57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0">
                                            <p:txEl>
                                              <p:pRg end="3" st="3"/>
                                            </p:txEl>
                                          </p:spTgt>
                                        </p:tgtEl>
                                        <p:attrNameLst>
                                          <p:attrName>style.visibility</p:attrName>
                                        </p:attrNameLst>
                                      </p:cBhvr>
                                      <p:to>
                                        <p:strVal val="visible"/>
                                      </p:to>
                                    </p:set>
                                    <p:animEffect filter="fade" transition="in">
                                      <p:cBhvr>
                                        <p:cTn dur="1000"/>
                                        <p:tgtEl>
                                          <p:spTgt spid="57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0">
                                            <p:txEl>
                                              <p:pRg end="4" st="4"/>
                                            </p:txEl>
                                          </p:spTgt>
                                        </p:tgtEl>
                                        <p:attrNameLst>
                                          <p:attrName>style.visibility</p:attrName>
                                        </p:attrNameLst>
                                      </p:cBhvr>
                                      <p:to>
                                        <p:strVal val="visible"/>
                                      </p:to>
                                    </p:set>
                                    <p:animEffect filter="fade" transition="in">
                                      <p:cBhvr>
                                        <p:cTn dur="1000"/>
                                        <p:tgtEl>
                                          <p:spTgt spid="57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1">
                                            <p:txEl>
                                              <p:pRg end="0" st="0"/>
                                            </p:txEl>
                                          </p:spTgt>
                                        </p:tgtEl>
                                        <p:attrNameLst>
                                          <p:attrName>style.visibility</p:attrName>
                                        </p:attrNameLst>
                                      </p:cBhvr>
                                      <p:to>
                                        <p:strVal val="visible"/>
                                      </p:to>
                                    </p:set>
                                    <p:animEffect filter="fade" transition="in">
                                      <p:cBhvr>
                                        <p:cTn dur="1000"/>
                                        <p:tgtEl>
                                          <p:spTgt spid="57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1">
                                            <p:txEl>
                                              <p:pRg end="1" st="1"/>
                                            </p:txEl>
                                          </p:spTgt>
                                        </p:tgtEl>
                                        <p:attrNameLst>
                                          <p:attrName>style.visibility</p:attrName>
                                        </p:attrNameLst>
                                      </p:cBhvr>
                                      <p:to>
                                        <p:strVal val="visible"/>
                                      </p:to>
                                    </p:set>
                                    <p:animEffect filter="fade" transition="in">
                                      <p:cBhvr>
                                        <p:cTn dur="1000"/>
                                        <p:tgtEl>
                                          <p:spTgt spid="57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1">
                                            <p:txEl>
                                              <p:pRg end="2" st="2"/>
                                            </p:txEl>
                                          </p:spTgt>
                                        </p:tgtEl>
                                        <p:attrNameLst>
                                          <p:attrName>style.visibility</p:attrName>
                                        </p:attrNameLst>
                                      </p:cBhvr>
                                      <p:to>
                                        <p:strVal val="visible"/>
                                      </p:to>
                                    </p:set>
                                    <p:animEffect filter="fade" transition="in">
                                      <p:cBhvr>
                                        <p:cTn dur="1000"/>
                                        <p:tgtEl>
                                          <p:spTgt spid="57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1">
                                            <p:txEl>
                                              <p:pRg end="3" st="3"/>
                                            </p:txEl>
                                          </p:spTgt>
                                        </p:tgtEl>
                                        <p:attrNameLst>
                                          <p:attrName>style.visibility</p:attrName>
                                        </p:attrNameLst>
                                      </p:cBhvr>
                                      <p:to>
                                        <p:strVal val="visible"/>
                                      </p:to>
                                    </p:set>
                                    <p:animEffect filter="fade" transition="in">
                                      <p:cBhvr>
                                        <p:cTn dur="1000"/>
                                        <p:tgtEl>
                                          <p:spTgt spid="57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1">
                                            <p:txEl>
                                              <p:pRg end="4" st="4"/>
                                            </p:txEl>
                                          </p:spTgt>
                                        </p:tgtEl>
                                        <p:attrNameLst>
                                          <p:attrName>style.visibility</p:attrName>
                                        </p:attrNameLst>
                                      </p:cBhvr>
                                      <p:to>
                                        <p:strVal val="visible"/>
                                      </p:to>
                                    </p:set>
                                    <p:animEffect filter="fade" transition="in">
                                      <p:cBhvr>
                                        <p:cTn dur="1000"/>
                                        <p:tgtEl>
                                          <p:spTgt spid="571">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pic>
        <p:nvPicPr>
          <p:cNvPr descr="Drawing of rainbow umbrella with red, yellow, green and blue strips on top, brown and red handle." id="580" name="Google Shape;580;p26" title="Umbrella"/>
          <p:cNvPicPr preferRelativeResize="0"/>
          <p:nvPr/>
        </p:nvPicPr>
        <p:blipFill>
          <a:blip r:embed="rId3">
            <a:alphaModFix/>
          </a:blip>
          <a:stretch>
            <a:fillRect/>
          </a:stretch>
        </p:blipFill>
        <p:spPr>
          <a:xfrm>
            <a:off x="7527475" y="1447100"/>
            <a:ext cx="10868875" cy="8860077"/>
          </a:xfrm>
          <a:prstGeom prst="rect">
            <a:avLst/>
          </a:prstGeom>
          <a:noFill/>
          <a:ln>
            <a:noFill/>
          </a:ln>
        </p:spPr>
      </p:pic>
      <p:sp>
        <p:nvSpPr>
          <p:cNvPr id="581" name="Google Shape;581;p26"/>
          <p:cNvSpPr/>
          <p:nvPr/>
        </p:nvSpPr>
        <p:spPr>
          <a:xfrm>
            <a:off x="12899500" y="5957766"/>
            <a:ext cx="2107727" cy="536200"/>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Arial"/>
              </a:rPr>
              <a:t>ADHD</a:t>
            </a:r>
          </a:p>
        </p:txBody>
      </p:sp>
      <p:sp>
        <p:nvSpPr>
          <p:cNvPr id="582" name="Google Shape;582;p26"/>
          <p:cNvSpPr/>
          <p:nvPr/>
        </p:nvSpPr>
        <p:spPr>
          <a:xfrm>
            <a:off x="9126149" y="5277925"/>
            <a:ext cx="2673497" cy="536199"/>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Arial"/>
              </a:rPr>
              <a:t>Bipolar</a:t>
            </a:r>
          </a:p>
        </p:txBody>
      </p:sp>
      <p:sp>
        <p:nvSpPr>
          <p:cNvPr id="583" name="Google Shape;583;p26"/>
          <p:cNvSpPr/>
          <p:nvPr/>
        </p:nvSpPr>
        <p:spPr>
          <a:xfrm>
            <a:off x="8842525" y="6197388"/>
            <a:ext cx="2371376" cy="536199"/>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Arial"/>
              </a:rPr>
              <a:t>Autism</a:t>
            </a:r>
          </a:p>
        </p:txBody>
      </p:sp>
      <p:sp>
        <p:nvSpPr>
          <p:cNvPr id="584" name="Google Shape;584;p26"/>
          <p:cNvSpPr/>
          <p:nvPr/>
        </p:nvSpPr>
        <p:spPr>
          <a:xfrm>
            <a:off x="4676963" y="6987075"/>
            <a:ext cx="2673497" cy="536200"/>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Arial"/>
              </a:rPr>
              <a:t>Epilepsy</a:t>
            </a:r>
          </a:p>
        </p:txBody>
      </p:sp>
      <p:sp>
        <p:nvSpPr>
          <p:cNvPr id="585" name="Google Shape;585;p26"/>
          <p:cNvSpPr/>
          <p:nvPr/>
        </p:nvSpPr>
        <p:spPr>
          <a:xfrm>
            <a:off x="11808138" y="8809650"/>
            <a:ext cx="3304880" cy="536200"/>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Arial"/>
              </a:rPr>
              <a:t>Dyspraxia</a:t>
            </a:r>
          </a:p>
        </p:txBody>
      </p:sp>
      <p:sp>
        <p:nvSpPr>
          <p:cNvPr id="586" name="Google Shape;586;p26"/>
          <p:cNvSpPr/>
          <p:nvPr/>
        </p:nvSpPr>
        <p:spPr>
          <a:xfrm>
            <a:off x="7894750" y="7224950"/>
            <a:ext cx="3047727" cy="791126"/>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Arial"/>
              </a:rPr>
              <a:t>Dyslexia</a:t>
            </a:r>
          </a:p>
        </p:txBody>
      </p:sp>
      <p:sp>
        <p:nvSpPr>
          <p:cNvPr id="587" name="Google Shape;587;p26"/>
          <p:cNvSpPr/>
          <p:nvPr/>
        </p:nvSpPr>
        <p:spPr>
          <a:xfrm>
            <a:off x="1708769" y="7711272"/>
            <a:ext cx="3047721" cy="536200"/>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Arial"/>
              </a:rPr>
              <a:t>Dyscalculia</a:t>
            </a:r>
          </a:p>
        </p:txBody>
      </p:sp>
      <p:sp>
        <p:nvSpPr>
          <p:cNvPr id="588" name="Google Shape;588;p26"/>
          <p:cNvSpPr/>
          <p:nvPr/>
        </p:nvSpPr>
        <p:spPr>
          <a:xfrm>
            <a:off x="14603950" y="6777250"/>
            <a:ext cx="3304880" cy="536200"/>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Arial"/>
              </a:rPr>
              <a:t>Dysgraphia</a:t>
            </a:r>
          </a:p>
        </p:txBody>
      </p:sp>
      <p:sp>
        <p:nvSpPr>
          <p:cNvPr id="589" name="Google Shape;589;p26"/>
          <p:cNvSpPr/>
          <p:nvPr/>
        </p:nvSpPr>
        <p:spPr>
          <a:xfrm>
            <a:off x="4071221" y="5884722"/>
            <a:ext cx="4217202" cy="536200"/>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Arial"/>
              </a:rPr>
              <a:t>Schitzophrenia</a:t>
            </a:r>
          </a:p>
        </p:txBody>
      </p:sp>
      <p:sp>
        <p:nvSpPr>
          <p:cNvPr id="590" name="Google Shape;590;p26"/>
          <p:cNvSpPr/>
          <p:nvPr/>
        </p:nvSpPr>
        <p:spPr>
          <a:xfrm>
            <a:off x="6190075" y="9389975"/>
            <a:ext cx="3304878" cy="536199"/>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Arial"/>
              </a:rPr>
              <a:t>Misophonia</a:t>
            </a:r>
          </a:p>
        </p:txBody>
      </p:sp>
      <p:sp>
        <p:nvSpPr>
          <p:cNvPr id="591" name="Google Shape;591;p26"/>
          <p:cNvSpPr/>
          <p:nvPr/>
        </p:nvSpPr>
        <p:spPr>
          <a:xfrm>
            <a:off x="12899488" y="7672925"/>
            <a:ext cx="4439294" cy="791126"/>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Arial"/>
              </a:rPr>
              <a:t>Down Syndrome</a:t>
            </a:r>
          </a:p>
        </p:txBody>
      </p:sp>
      <p:sp>
        <p:nvSpPr>
          <p:cNvPr id="592" name="Google Shape;592;p26"/>
          <p:cNvSpPr/>
          <p:nvPr/>
        </p:nvSpPr>
        <p:spPr>
          <a:xfrm>
            <a:off x="15614675" y="9313773"/>
            <a:ext cx="1752128" cy="536200"/>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Arial"/>
              </a:rPr>
              <a:t>CPTSD</a:t>
            </a:r>
          </a:p>
        </p:txBody>
      </p:sp>
      <p:sp>
        <p:nvSpPr>
          <p:cNvPr id="593" name="Google Shape;593;p26"/>
          <p:cNvSpPr/>
          <p:nvPr/>
        </p:nvSpPr>
        <p:spPr>
          <a:xfrm>
            <a:off x="3233025" y="9179126"/>
            <a:ext cx="1752126" cy="536201"/>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Arial"/>
              </a:rPr>
              <a:t>OSDD</a:t>
            </a:r>
          </a:p>
        </p:txBody>
      </p:sp>
      <p:sp>
        <p:nvSpPr>
          <p:cNvPr id="594" name="Google Shape;594;p26"/>
          <p:cNvSpPr/>
          <p:nvPr/>
        </p:nvSpPr>
        <p:spPr>
          <a:xfrm>
            <a:off x="4973650" y="8358725"/>
            <a:ext cx="4859581" cy="536201"/>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Arial"/>
              </a:rPr>
              <a:t>Sensory Processing</a:t>
            </a:r>
          </a:p>
        </p:txBody>
      </p:sp>
      <p:sp>
        <p:nvSpPr>
          <p:cNvPr id="595" name="Google Shape;595;p26"/>
          <p:cNvSpPr/>
          <p:nvPr/>
        </p:nvSpPr>
        <p:spPr>
          <a:xfrm>
            <a:off x="4973651" y="4597201"/>
            <a:ext cx="4217203" cy="536176"/>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Arial"/>
              </a:rPr>
              <a:t>Tic disorders</a:t>
            </a:r>
          </a:p>
        </p:txBody>
      </p:sp>
      <p:sp>
        <p:nvSpPr>
          <p:cNvPr id="596" name="Google Shape;596;p26"/>
          <p:cNvSpPr/>
          <p:nvPr/>
        </p:nvSpPr>
        <p:spPr>
          <a:xfrm>
            <a:off x="2289325" y="6619629"/>
            <a:ext cx="1486423" cy="316900"/>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Arial"/>
              </a:rPr>
              <a:t>OCD</a:t>
            </a:r>
          </a:p>
        </p:txBody>
      </p:sp>
      <p:sp>
        <p:nvSpPr>
          <p:cNvPr id="597" name="Google Shape;597;p26"/>
          <p:cNvSpPr txBox="1"/>
          <p:nvPr/>
        </p:nvSpPr>
        <p:spPr>
          <a:xfrm>
            <a:off x="647700" y="723900"/>
            <a:ext cx="16414200" cy="1970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5800">
                <a:latin typeface="Cabin"/>
                <a:ea typeface="Cabin"/>
                <a:cs typeface="Cabin"/>
                <a:sym typeface="Cabin"/>
              </a:rPr>
              <a:t>“Neurodivergent” as term for range of conditions &amp; experiences</a:t>
            </a:r>
            <a:endParaRPr b="1" sz="5800">
              <a:latin typeface="Cabin"/>
              <a:ea typeface="Cabin"/>
              <a:cs typeface="Cabin"/>
              <a:sym typeface="Cabi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 name="Shape 601"/>
        <p:cNvGrpSpPr/>
        <p:nvPr/>
      </p:nvGrpSpPr>
      <p:grpSpPr>
        <a:xfrm>
          <a:off x="0" y="0"/>
          <a:ext cx="0" cy="0"/>
          <a:chOff x="0" y="0"/>
          <a:chExt cx="0" cy="0"/>
        </a:xfrm>
      </p:grpSpPr>
      <p:sp>
        <p:nvSpPr>
          <p:cNvPr id="602" name="Google Shape;602;p27"/>
          <p:cNvSpPr txBox="1"/>
          <p:nvPr>
            <p:ph type="title"/>
          </p:nvPr>
        </p:nvSpPr>
        <p:spPr>
          <a:xfrm>
            <a:off x="0" y="308750"/>
            <a:ext cx="17041200" cy="11454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sz="6611"/>
              <a:t> Defining the</a:t>
            </a:r>
            <a:r>
              <a:rPr lang="en-US" sz="6611"/>
              <a:t> Neurodiversity Paradigm</a:t>
            </a:r>
            <a:r>
              <a:rPr lang="en-US"/>
              <a:t> </a:t>
            </a:r>
            <a:endParaRPr/>
          </a:p>
        </p:txBody>
      </p:sp>
      <p:sp>
        <p:nvSpPr>
          <p:cNvPr id="603" name="Google Shape;603;p27"/>
          <p:cNvSpPr txBox="1"/>
          <p:nvPr/>
        </p:nvSpPr>
        <p:spPr>
          <a:xfrm>
            <a:off x="307075" y="1283225"/>
            <a:ext cx="8223600" cy="9212400"/>
          </a:xfrm>
          <a:prstGeom prst="rect">
            <a:avLst/>
          </a:prstGeom>
          <a:noFill/>
          <a:ln>
            <a:noFill/>
          </a:ln>
        </p:spPr>
        <p:txBody>
          <a:bodyPr anchorCtr="0" anchor="t" bIns="182850" lIns="182850" spcFirstLastPara="1" rIns="182850" wrap="square" tIns="182850">
            <a:spAutoFit/>
          </a:bodyPr>
          <a:lstStyle/>
          <a:p>
            <a:pPr indent="0" lvl="0" marL="0" rtl="0" algn="l">
              <a:lnSpc>
                <a:spcPct val="115000"/>
              </a:lnSpc>
              <a:spcBef>
                <a:spcPts val="0"/>
              </a:spcBef>
              <a:spcAft>
                <a:spcPts val="0"/>
              </a:spcAft>
              <a:buNone/>
            </a:pPr>
            <a:r>
              <a:rPr lang="en-US" sz="3000">
                <a:solidFill>
                  <a:schemeClr val="dk1"/>
                </a:solidFill>
                <a:latin typeface="Cabin"/>
                <a:ea typeface="Cabin"/>
                <a:cs typeface="Cabin"/>
                <a:sym typeface="Cabin"/>
              </a:rPr>
              <a:t>The Neurodiversity Paradigm says:</a:t>
            </a:r>
            <a:endParaRPr sz="3000">
              <a:solidFill>
                <a:schemeClr val="dk1"/>
              </a:solidFill>
              <a:latin typeface="Cabin"/>
              <a:ea typeface="Cabin"/>
              <a:cs typeface="Cabin"/>
              <a:sym typeface="Cabin"/>
            </a:endParaRPr>
          </a:p>
          <a:p>
            <a:pPr indent="0" lvl="0" marL="0" rtl="0" algn="l">
              <a:lnSpc>
                <a:spcPct val="115000"/>
              </a:lnSpc>
              <a:spcBef>
                <a:spcPts val="0"/>
              </a:spcBef>
              <a:spcAft>
                <a:spcPts val="0"/>
              </a:spcAft>
              <a:buNone/>
            </a:pPr>
            <a:r>
              <a:t/>
            </a:r>
            <a:endParaRPr b="1" sz="3000">
              <a:solidFill>
                <a:schemeClr val="dk1"/>
              </a:solidFill>
              <a:latin typeface="Cabin"/>
              <a:ea typeface="Cabin"/>
              <a:cs typeface="Cabin"/>
              <a:sym typeface="Cabin"/>
            </a:endParaRPr>
          </a:p>
          <a:p>
            <a:pPr indent="-419100" lvl="0" marL="457200" rtl="0" algn="l">
              <a:lnSpc>
                <a:spcPct val="115000"/>
              </a:lnSpc>
              <a:spcBef>
                <a:spcPts val="0"/>
              </a:spcBef>
              <a:spcAft>
                <a:spcPts val="0"/>
              </a:spcAft>
              <a:buClr>
                <a:schemeClr val="dk1"/>
              </a:buClr>
              <a:buSzPts val="3000"/>
              <a:buFont typeface="Cabin"/>
              <a:buAutoNum type="arabicPeriod"/>
            </a:pPr>
            <a:r>
              <a:rPr lang="en-US" sz="3000" u="sng">
                <a:solidFill>
                  <a:schemeClr val="dk1"/>
                </a:solidFill>
                <a:latin typeface="Cabin"/>
                <a:ea typeface="Cabin"/>
                <a:cs typeface="Cabin"/>
                <a:sym typeface="Cabin"/>
              </a:rPr>
              <a:t>Naturally occurring variation</a:t>
            </a:r>
            <a:r>
              <a:rPr lang="en-US" sz="3000">
                <a:solidFill>
                  <a:schemeClr val="dk1"/>
                </a:solidFill>
                <a:latin typeface="Cabin"/>
                <a:ea typeface="Cabin"/>
                <a:cs typeface="Cabin"/>
                <a:sym typeface="Cabin"/>
              </a:rPr>
              <a:t> within and between groups and individuals</a:t>
            </a:r>
            <a:endParaRPr sz="3000">
              <a:solidFill>
                <a:schemeClr val="dk1"/>
              </a:solidFill>
              <a:latin typeface="Cabin"/>
              <a:ea typeface="Cabin"/>
              <a:cs typeface="Cabin"/>
              <a:sym typeface="Cabin"/>
            </a:endParaRPr>
          </a:p>
          <a:p>
            <a:pPr indent="0" lvl="0" marL="1371600" rtl="0" algn="l">
              <a:lnSpc>
                <a:spcPct val="115000"/>
              </a:lnSpc>
              <a:spcBef>
                <a:spcPts val="0"/>
              </a:spcBef>
              <a:spcAft>
                <a:spcPts val="0"/>
              </a:spcAft>
              <a:buNone/>
            </a:pPr>
            <a:r>
              <a:t/>
            </a:r>
            <a:endParaRPr sz="3000">
              <a:solidFill>
                <a:schemeClr val="dk1"/>
              </a:solidFill>
              <a:latin typeface="Cabin"/>
              <a:ea typeface="Cabin"/>
              <a:cs typeface="Cabin"/>
              <a:sym typeface="Cabin"/>
            </a:endParaRPr>
          </a:p>
          <a:p>
            <a:pPr indent="-419100" lvl="0" marL="457200" rtl="0" algn="l">
              <a:lnSpc>
                <a:spcPct val="115000"/>
              </a:lnSpc>
              <a:spcBef>
                <a:spcPts val="0"/>
              </a:spcBef>
              <a:spcAft>
                <a:spcPts val="0"/>
              </a:spcAft>
              <a:buClr>
                <a:schemeClr val="dk1"/>
              </a:buClr>
              <a:buSzPts val="3000"/>
              <a:buFont typeface="Cabin"/>
              <a:buAutoNum type="arabicPeriod"/>
            </a:pPr>
            <a:r>
              <a:rPr lang="en-US" sz="3000">
                <a:solidFill>
                  <a:schemeClr val="dk1"/>
                </a:solidFill>
                <a:latin typeface="Cabin"/>
                <a:ea typeface="Cabin"/>
                <a:cs typeface="Cabin"/>
                <a:sym typeface="Cabin"/>
              </a:rPr>
              <a:t>Our variations and differences hold </a:t>
            </a:r>
            <a:r>
              <a:rPr lang="en-US" sz="3000" u="sng">
                <a:solidFill>
                  <a:schemeClr val="dk1"/>
                </a:solidFill>
                <a:latin typeface="Cabin"/>
                <a:ea typeface="Cabin"/>
                <a:cs typeface="Cabin"/>
                <a:sym typeface="Cabin"/>
              </a:rPr>
              <a:t>equal value</a:t>
            </a:r>
            <a:endParaRPr sz="3000" u="sng">
              <a:solidFill>
                <a:schemeClr val="dk1"/>
              </a:solidFill>
              <a:latin typeface="Cabin"/>
              <a:ea typeface="Cabin"/>
              <a:cs typeface="Cabin"/>
              <a:sym typeface="Cabin"/>
            </a:endParaRPr>
          </a:p>
          <a:p>
            <a:pPr indent="0" lvl="0" marL="0" rtl="0" algn="l">
              <a:lnSpc>
                <a:spcPct val="115000"/>
              </a:lnSpc>
              <a:spcBef>
                <a:spcPts val="0"/>
              </a:spcBef>
              <a:spcAft>
                <a:spcPts val="0"/>
              </a:spcAft>
              <a:buNone/>
            </a:pPr>
            <a:r>
              <a:t/>
            </a:r>
            <a:endParaRPr sz="3000">
              <a:solidFill>
                <a:schemeClr val="dk1"/>
              </a:solidFill>
              <a:latin typeface="Cabin"/>
              <a:ea typeface="Cabin"/>
              <a:cs typeface="Cabin"/>
              <a:sym typeface="Cabin"/>
            </a:endParaRPr>
          </a:p>
          <a:p>
            <a:pPr indent="-419100" lvl="0" marL="457200" rtl="0" algn="l">
              <a:lnSpc>
                <a:spcPct val="115000"/>
              </a:lnSpc>
              <a:spcBef>
                <a:spcPts val="0"/>
              </a:spcBef>
              <a:spcAft>
                <a:spcPts val="0"/>
              </a:spcAft>
              <a:buClr>
                <a:schemeClr val="dk1"/>
              </a:buClr>
              <a:buSzPts val="3000"/>
              <a:buFont typeface="Cabin"/>
              <a:buAutoNum type="arabicPeriod"/>
            </a:pPr>
            <a:r>
              <a:rPr lang="en-US" sz="3000">
                <a:solidFill>
                  <a:schemeClr val="dk1"/>
                </a:solidFill>
                <a:latin typeface="Cabin"/>
                <a:ea typeface="Cabin"/>
                <a:cs typeface="Cabin"/>
                <a:sym typeface="Cabin"/>
              </a:rPr>
              <a:t>As with other identities there is </a:t>
            </a:r>
            <a:r>
              <a:rPr lang="en-US" sz="3000" u="sng">
                <a:solidFill>
                  <a:schemeClr val="dk1"/>
                </a:solidFill>
                <a:latin typeface="Cabin"/>
                <a:ea typeface="Cabin"/>
                <a:cs typeface="Cabin"/>
                <a:sym typeface="Cabin"/>
              </a:rPr>
              <a:t>majority or minority status</a:t>
            </a:r>
            <a:r>
              <a:rPr lang="en-US" sz="3000">
                <a:solidFill>
                  <a:schemeClr val="dk1"/>
                </a:solidFill>
                <a:latin typeface="Cabin"/>
                <a:ea typeface="Cabin"/>
                <a:cs typeface="Cabin"/>
                <a:sym typeface="Cabin"/>
              </a:rPr>
              <a:t>:</a:t>
            </a:r>
            <a:endParaRPr sz="3000">
              <a:solidFill>
                <a:schemeClr val="dk1"/>
              </a:solidFill>
              <a:latin typeface="Cabin"/>
              <a:ea typeface="Cabin"/>
              <a:cs typeface="Cabin"/>
              <a:sym typeface="Cabin"/>
            </a:endParaRPr>
          </a:p>
          <a:p>
            <a:pPr indent="-419100" lvl="2" marL="1371600" rtl="0" algn="l">
              <a:lnSpc>
                <a:spcPct val="115000"/>
              </a:lnSpc>
              <a:spcBef>
                <a:spcPts val="0"/>
              </a:spcBef>
              <a:spcAft>
                <a:spcPts val="0"/>
              </a:spcAft>
              <a:buClr>
                <a:schemeClr val="dk1"/>
              </a:buClr>
              <a:buSzPts val="3000"/>
              <a:buFont typeface="Cabin"/>
              <a:buAutoNum type="romanLcPeriod"/>
            </a:pPr>
            <a:r>
              <a:rPr lang="en-US" sz="3000">
                <a:solidFill>
                  <a:schemeClr val="dk1"/>
                </a:solidFill>
                <a:latin typeface="Cabin"/>
                <a:ea typeface="Cabin"/>
                <a:cs typeface="Cabin"/>
                <a:sym typeface="Cabin"/>
              </a:rPr>
              <a:t>Outcome dictated by environment</a:t>
            </a:r>
            <a:endParaRPr sz="3000">
              <a:solidFill>
                <a:schemeClr val="dk1"/>
              </a:solidFill>
              <a:latin typeface="Cabin"/>
              <a:ea typeface="Cabin"/>
              <a:cs typeface="Cabin"/>
              <a:sym typeface="Cabin"/>
            </a:endParaRPr>
          </a:p>
          <a:p>
            <a:pPr indent="-419100" lvl="2" marL="1371600" rtl="0" algn="l">
              <a:lnSpc>
                <a:spcPct val="115000"/>
              </a:lnSpc>
              <a:spcBef>
                <a:spcPts val="0"/>
              </a:spcBef>
              <a:spcAft>
                <a:spcPts val="0"/>
              </a:spcAft>
              <a:buClr>
                <a:schemeClr val="dk1"/>
              </a:buClr>
              <a:buSzPts val="3000"/>
              <a:buFont typeface="Cabin"/>
              <a:buAutoNum type="romanLcPeriod"/>
            </a:pPr>
            <a:r>
              <a:rPr lang="en-US" sz="3000">
                <a:solidFill>
                  <a:schemeClr val="dk1"/>
                </a:solidFill>
                <a:latin typeface="Cabin"/>
                <a:ea typeface="Cabin"/>
                <a:cs typeface="Cabin"/>
                <a:sym typeface="Cabin"/>
              </a:rPr>
              <a:t>Diversity as a property of the environment </a:t>
            </a:r>
            <a:endParaRPr sz="3000">
              <a:solidFill>
                <a:schemeClr val="dk1"/>
              </a:solidFill>
              <a:latin typeface="Cabin"/>
              <a:ea typeface="Cabin"/>
              <a:cs typeface="Cabin"/>
              <a:sym typeface="Cabin"/>
            </a:endParaRPr>
          </a:p>
          <a:p>
            <a:pPr indent="-419100" lvl="0" marL="457200" rtl="0" algn="l">
              <a:lnSpc>
                <a:spcPct val="115000"/>
              </a:lnSpc>
              <a:spcBef>
                <a:spcPts val="0"/>
              </a:spcBef>
              <a:spcAft>
                <a:spcPts val="0"/>
              </a:spcAft>
              <a:buClr>
                <a:schemeClr val="dk1"/>
              </a:buClr>
              <a:buSzPts val="3000"/>
              <a:buFont typeface="Cabin"/>
              <a:buAutoNum type="arabicPeriod"/>
            </a:pPr>
            <a:r>
              <a:rPr lang="en-US" sz="3000">
                <a:solidFill>
                  <a:schemeClr val="dk1"/>
                </a:solidFill>
                <a:latin typeface="Cabin"/>
                <a:ea typeface="Cabin"/>
                <a:cs typeface="Cabin"/>
                <a:sym typeface="Cabin"/>
              </a:rPr>
              <a:t>Our </a:t>
            </a:r>
            <a:r>
              <a:rPr lang="en-US" sz="3000" u="sng">
                <a:solidFill>
                  <a:schemeClr val="dk1"/>
                </a:solidFill>
                <a:latin typeface="Cabin"/>
                <a:ea typeface="Cabin"/>
                <a:cs typeface="Cabin"/>
                <a:sym typeface="Cabin"/>
              </a:rPr>
              <a:t>diversity</a:t>
            </a:r>
            <a:r>
              <a:rPr lang="en-US" sz="3000">
                <a:solidFill>
                  <a:schemeClr val="dk1"/>
                </a:solidFill>
                <a:latin typeface="Cabin"/>
                <a:ea typeface="Cabin"/>
                <a:cs typeface="Cabin"/>
                <a:sym typeface="Cabin"/>
              </a:rPr>
              <a:t> creates a rich and varied ecosystem and is a </a:t>
            </a:r>
            <a:r>
              <a:rPr lang="en-US" sz="3000" u="sng">
                <a:solidFill>
                  <a:schemeClr val="dk1"/>
                </a:solidFill>
                <a:latin typeface="Cabin"/>
                <a:ea typeface="Cabin"/>
                <a:cs typeface="Cabin"/>
                <a:sym typeface="Cabin"/>
              </a:rPr>
              <a:t>collective strength</a:t>
            </a:r>
            <a:endParaRPr sz="3000" u="sng">
              <a:solidFill>
                <a:schemeClr val="dk1"/>
              </a:solidFill>
              <a:latin typeface="Cabin"/>
              <a:ea typeface="Cabin"/>
              <a:cs typeface="Cabin"/>
              <a:sym typeface="Cabin"/>
            </a:endParaRPr>
          </a:p>
          <a:p>
            <a:pPr indent="0" lvl="0" marL="0" rtl="0" algn="l">
              <a:spcBef>
                <a:spcPts val="0"/>
              </a:spcBef>
              <a:spcAft>
                <a:spcPts val="0"/>
              </a:spcAft>
              <a:buNone/>
            </a:pPr>
            <a:r>
              <a:t/>
            </a:r>
            <a:endParaRPr sz="3000">
              <a:solidFill>
                <a:schemeClr val="dk1"/>
              </a:solidFill>
              <a:latin typeface="Cabin"/>
              <a:ea typeface="Cabin"/>
              <a:cs typeface="Cabin"/>
              <a:sym typeface="Cabin"/>
            </a:endParaRPr>
          </a:p>
          <a:p>
            <a:pPr indent="0" lvl="0" marL="0" rtl="0" algn="ctr">
              <a:spcBef>
                <a:spcPts val="0"/>
              </a:spcBef>
              <a:spcAft>
                <a:spcPts val="0"/>
              </a:spcAft>
              <a:buNone/>
            </a:pPr>
            <a:r>
              <a:rPr i="1" lang="en-US" sz="2700">
                <a:solidFill>
                  <a:schemeClr val="dk1"/>
                </a:solidFill>
                <a:latin typeface="Cabin"/>
                <a:ea typeface="Cabin"/>
                <a:cs typeface="Cabin"/>
                <a:sym typeface="Cabin"/>
              </a:rPr>
              <a:t>Based on example from Dr. Sue Fletcher-Watson</a:t>
            </a:r>
            <a:endParaRPr i="1" sz="2700">
              <a:solidFill>
                <a:schemeClr val="dk1"/>
              </a:solidFill>
              <a:latin typeface="Cabin"/>
              <a:ea typeface="Cabin"/>
              <a:cs typeface="Cabin"/>
              <a:sym typeface="Cabin"/>
            </a:endParaRPr>
          </a:p>
        </p:txBody>
      </p:sp>
      <p:pic>
        <p:nvPicPr>
          <p:cNvPr descr="orange pumpkin white background&#10;" id="604" name="Google Shape;604;p27" title="pumpkin"/>
          <p:cNvPicPr preferRelativeResize="0"/>
          <p:nvPr/>
        </p:nvPicPr>
        <p:blipFill>
          <a:blip r:embed="rId3">
            <a:alphaModFix/>
          </a:blip>
          <a:stretch>
            <a:fillRect/>
          </a:stretch>
        </p:blipFill>
        <p:spPr>
          <a:xfrm>
            <a:off x="8530675" y="1638000"/>
            <a:ext cx="2939250" cy="2515901"/>
          </a:xfrm>
          <a:prstGeom prst="rect">
            <a:avLst/>
          </a:prstGeom>
          <a:noFill/>
          <a:ln>
            <a:noFill/>
          </a:ln>
        </p:spPr>
      </p:pic>
      <p:pic>
        <p:nvPicPr>
          <p:cNvPr descr="orange and green-spotted pumpkin on counter" id="605" name="Google Shape;605;p27" title="pumpkin"/>
          <p:cNvPicPr preferRelativeResize="0"/>
          <p:nvPr/>
        </p:nvPicPr>
        <p:blipFill>
          <a:blip r:embed="rId4">
            <a:alphaModFix/>
          </a:blip>
          <a:stretch>
            <a:fillRect/>
          </a:stretch>
        </p:blipFill>
        <p:spPr>
          <a:xfrm>
            <a:off x="14092459" y="1283228"/>
            <a:ext cx="3303491" cy="2143125"/>
          </a:xfrm>
          <a:prstGeom prst="rect">
            <a:avLst/>
          </a:prstGeom>
          <a:noFill/>
          <a:ln>
            <a:noFill/>
          </a:ln>
        </p:spPr>
      </p:pic>
      <p:pic>
        <p:nvPicPr>
          <p:cNvPr descr="Cream-colored pumpkin on dark green leafy background" id="606" name="Google Shape;606;p27" title="pumpkin"/>
          <p:cNvPicPr preferRelativeResize="0"/>
          <p:nvPr/>
        </p:nvPicPr>
        <p:blipFill>
          <a:blip r:embed="rId5">
            <a:alphaModFix/>
          </a:blip>
          <a:stretch>
            <a:fillRect/>
          </a:stretch>
        </p:blipFill>
        <p:spPr>
          <a:xfrm>
            <a:off x="8530675" y="6086475"/>
            <a:ext cx="2939250" cy="2939250"/>
          </a:xfrm>
          <a:prstGeom prst="rect">
            <a:avLst/>
          </a:prstGeom>
          <a:noFill/>
          <a:ln>
            <a:noFill/>
          </a:ln>
        </p:spPr>
      </p:pic>
      <p:pic>
        <p:nvPicPr>
          <p:cNvPr descr="light grey and green pumpkin on green background" id="607" name="Google Shape;607;p27" title="pumpkin"/>
          <p:cNvPicPr preferRelativeResize="0"/>
          <p:nvPr/>
        </p:nvPicPr>
        <p:blipFill>
          <a:blip r:embed="rId6">
            <a:alphaModFix/>
          </a:blip>
          <a:stretch>
            <a:fillRect/>
          </a:stretch>
        </p:blipFill>
        <p:spPr>
          <a:xfrm>
            <a:off x="11469913" y="3428988"/>
            <a:ext cx="2657475" cy="2657475"/>
          </a:xfrm>
          <a:prstGeom prst="rect">
            <a:avLst/>
          </a:prstGeom>
          <a:noFill/>
          <a:ln>
            <a:noFill/>
          </a:ln>
        </p:spPr>
      </p:pic>
      <p:pic>
        <p:nvPicPr>
          <p:cNvPr descr="Orange pumpkin in foreground; background is field with dozens of orange pumpkins" id="608" name="Google Shape;608;p27" title="pumpkin"/>
          <p:cNvPicPr preferRelativeResize="0"/>
          <p:nvPr/>
        </p:nvPicPr>
        <p:blipFill>
          <a:blip r:embed="rId7">
            <a:alphaModFix/>
          </a:blip>
          <a:stretch>
            <a:fillRect/>
          </a:stretch>
        </p:blipFill>
        <p:spPr>
          <a:xfrm>
            <a:off x="13845100" y="7002000"/>
            <a:ext cx="3303500" cy="2474436"/>
          </a:xfrm>
          <a:prstGeom prst="rect">
            <a:avLst/>
          </a:prstGeom>
          <a:noFill/>
          <a:ln>
            <a:noFill/>
          </a:ln>
        </p:spPr>
      </p:pic>
      <p:pic>
        <p:nvPicPr>
          <p:cNvPr descr="Dark orange pumpkin on white background" id="609" name="Google Shape;609;p27" title="pumpkin"/>
          <p:cNvPicPr preferRelativeResize="0"/>
          <p:nvPr/>
        </p:nvPicPr>
        <p:blipFill>
          <a:blip r:embed="rId8">
            <a:alphaModFix/>
          </a:blip>
          <a:stretch>
            <a:fillRect/>
          </a:stretch>
        </p:blipFill>
        <p:spPr>
          <a:xfrm>
            <a:off x="14339800" y="3809791"/>
            <a:ext cx="2808775" cy="28087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3">
                                            <p:txEl>
                                              <p:pRg end="0" st="0"/>
                                            </p:txEl>
                                          </p:spTgt>
                                        </p:tgtEl>
                                        <p:attrNameLst>
                                          <p:attrName>style.visibility</p:attrName>
                                        </p:attrNameLst>
                                      </p:cBhvr>
                                      <p:to>
                                        <p:strVal val="visible"/>
                                      </p:to>
                                    </p:set>
                                    <p:animEffect filter="fade" transition="in">
                                      <p:cBhvr>
                                        <p:cTn dur="1000"/>
                                        <p:tgtEl>
                                          <p:spTgt spid="60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3">
                                            <p:txEl>
                                              <p:pRg end="1" st="1"/>
                                            </p:txEl>
                                          </p:spTgt>
                                        </p:tgtEl>
                                        <p:attrNameLst>
                                          <p:attrName>style.visibility</p:attrName>
                                        </p:attrNameLst>
                                      </p:cBhvr>
                                      <p:to>
                                        <p:strVal val="visible"/>
                                      </p:to>
                                    </p:set>
                                    <p:animEffect filter="fade" transition="in">
                                      <p:cBhvr>
                                        <p:cTn dur="1000"/>
                                        <p:tgtEl>
                                          <p:spTgt spid="60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3">
                                            <p:txEl>
                                              <p:pRg end="2" st="2"/>
                                            </p:txEl>
                                          </p:spTgt>
                                        </p:tgtEl>
                                        <p:attrNameLst>
                                          <p:attrName>style.visibility</p:attrName>
                                        </p:attrNameLst>
                                      </p:cBhvr>
                                      <p:to>
                                        <p:strVal val="visible"/>
                                      </p:to>
                                    </p:set>
                                    <p:animEffect filter="fade" transition="in">
                                      <p:cBhvr>
                                        <p:cTn dur="1000"/>
                                        <p:tgtEl>
                                          <p:spTgt spid="60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3">
                                            <p:txEl>
                                              <p:pRg end="3" st="3"/>
                                            </p:txEl>
                                          </p:spTgt>
                                        </p:tgtEl>
                                        <p:attrNameLst>
                                          <p:attrName>style.visibility</p:attrName>
                                        </p:attrNameLst>
                                      </p:cBhvr>
                                      <p:to>
                                        <p:strVal val="visible"/>
                                      </p:to>
                                    </p:set>
                                    <p:animEffect filter="fade" transition="in">
                                      <p:cBhvr>
                                        <p:cTn dur="1000"/>
                                        <p:tgtEl>
                                          <p:spTgt spid="60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3">
                                            <p:txEl>
                                              <p:pRg end="4" st="4"/>
                                            </p:txEl>
                                          </p:spTgt>
                                        </p:tgtEl>
                                        <p:attrNameLst>
                                          <p:attrName>style.visibility</p:attrName>
                                        </p:attrNameLst>
                                      </p:cBhvr>
                                      <p:to>
                                        <p:strVal val="visible"/>
                                      </p:to>
                                    </p:set>
                                    <p:animEffect filter="fade" transition="in">
                                      <p:cBhvr>
                                        <p:cTn dur="1000"/>
                                        <p:tgtEl>
                                          <p:spTgt spid="60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3">
                                            <p:txEl>
                                              <p:pRg end="5" st="5"/>
                                            </p:txEl>
                                          </p:spTgt>
                                        </p:tgtEl>
                                        <p:attrNameLst>
                                          <p:attrName>style.visibility</p:attrName>
                                        </p:attrNameLst>
                                      </p:cBhvr>
                                      <p:to>
                                        <p:strVal val="visible"/>
                                      </p:to>
                                    </p:set>
                                    <p:animEffect filter="fade" transition="in">
                                      <p:cBhvr>
                                        <p:cTn dur="1000"/>
                                        <p:tgtEl>
                                          <p:spTgt spid="60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3">
                                            <p:txEl>
                                              <p:pRg end="6" st="6"/>
                                            </p:txEl>
                                          </p:spTgt>
                                        </p:tgtEl>
                                        <p:attrNameLst>
                                          <p:attrName>style.visibility</p:attrName>
                                        </p:attrNameLst>
                                      </p:cBhvr>
                                      <p:to>
                                        <p:strVal val="visible"/>
                                      </p:to>
                                    </p:set>
                                    <p:animEffect filter="fade" transition="in">
                                      <p:cBhvr>
                                        <p:cTn dur="1000"/>
                                        <p:tgtEl>
                                          <p:spTgt spid="603">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3">
                                            <p:txEl>
                                              <p:pRg end="7" st="7"/>
                                            </p:txEl>
                                          </p:spTgt>
                                        </p:tgtEl>
                                        <p:attrNameLst>
                                          <p:attrName>style.visibility</p:attrName>
                                        </p:attrNameLst>
                                      </p:cBhvr>
                                      <p:to>
                                        <p:strVal val="visible"/>
                                      </p:to>
                                    </p:set>
                                    <p:animEffect filter="fade" transition="in">
                                      <p:cBhvr>
                                        <p:cTn dur="1000"/>
                                        <p:tgtEl>
                                          <p:spTgt spid="603">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3">
                                            <p:txEl>
                                              <p:pRg end="8" st="8"/>
                                            </p:txEl>
                                          </p:spTgt>
                                        </p:tgtEl>
                                        <p:attrNameLst>
                                          <p:attrName>style.visibility</p:attrName>
                                        </p:attrNameLst>
                                      </p:cBhvr>
                                      <p:to>
                                        <p:strVal val="visible"/>
                                      </p:to>
                                    </p:set>
                                    <p:animEffect filter="fade" transition="in">
                                      <p:cBhvr>
                                        <p:cTn dur="1000"/>
                                        <p:tgtEl>
                                          <p:spTgt spid="603">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3">
                                            <p:txEl>
                                              <p:pRg end="9" st="9"/>
                                            </p:txEl>
                                          </p:spTgt>
                                        </p:tgtEl>
                                        <p:attrNameLst>
                                          <p:attrName>style.visibility</p:attrName>
                                        </p:attrNameLst>
                                      </p:cBhvr>
                                      <p:to>
                                        <p:strVal val="visible"/>
                                      </p:to>
                                    </p:set>
                                    <p:animEffect filter="fade" transition="in">
                                      <p:cBhvr>
                                        <p:cTn dur="1000"/>
                                        <p:tgtEl>
                                          <p:spTgt spid="603">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3">
                                            <p:txEl>
                                              <p:pRg end="10" st="10"/>
                                            </p:txEl>
                                          </p:spTgt>
                                        </p:tgtEl>
                                        <p:attrNameLst>
                                          <p:attrName>style.visibility</p:attrName>
                                        </p:attrNameLst>
                                      </p:cBhvr>
                                      <p:to>
                                        <p:strVal val="visible"/>
                                      </p:to>
                                    </p:set>
                                    <p:animEffect filter="fade" transition="in">
                                      <p:cBhvr>
                                        <p:cTn dur="1000"/>
                                        <p:tgtEl>
                                          <p:spTgt spid="603">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3">
                                            <p:txEl>
                                              <p:pRg end="11" st="11"/>
                                            </p:txEl>
                                          </p:spTgt>
                                        </p:tgtEl>
                                        <p:attrNameLst>
                                          <p:attrName>style.visibility</p:attrName>
                                        </p:attrNameLst>
                                      </p:cBhvr>
                                      <p:to>
                                        <p:strVal val="visible"/>
                                      </p:to>
                                    </p:set>
                                    <p:animEffect filter="fade" transition="in">
                                      <p:cBhvr>
                                        <p:cTn dur="1000"/>
                                        <p:tgtEl>
                                          <p:spTgt spid="603">
                                            <p:txEl>
                                              <p:pRg end="11" st="1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4" name="Shape 614"/>
        <p:cNvGrpSpPr/>
        <p:nvPr/>
      </p:nvGrpSpPr>
      <p:grpSpPr>
        <a:xfrm>
          <a:off x="0" y="0"/>
          <a:ext cx="0" cy="0"/>
          <a:chOff x="0" y="0"/>
          <a:chExt cx="0" cy="0"/>
        </a:xfrm>
      </p:grpSpPr>
      <p:sp>
        <p:nvSpPr>
          <p:cNvPr id="615" name="Google Shape;615;p28"/>
          <p:cNvSpPr txBox="1"/>
          <p:nvPr>
            <p:ph type="title"/>
          </p:nvPr>
        </p:nvSpPr>
        <p:spPr>
          <a:xfrm>
            <a:off x="623400" y="890050"/>
            <a:ext cx="17041200" cy="11454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Ableism </a:t>
            </a:r>
            <a:endParaRPr/>
          </a:p>
        </p:txBody>
      </p:sp>
      <p:sp>
        <p:nvSpPr>
          <p:cNvPr id="616" name="Google Shape;616;p28"/>
          <p:cNvSpPr txBox="1"/>
          <p:nvPr>
            <p:ph idx="1" type="body"/>
          </p:nvPr>
        </p:nvSpPr>
        <p:spPr>
          <a:xfrm>
            <a:off x="623400" y="2304950"/>
            <a:ext cx="17041200" cy="6832800"/>
          </a:xfrm>
          <a:prstGeom prst="rect">
            <a:avLst/>
          </a:prstGeom>
        </p:spPr>
        <p:txBody>
          <a:bodyPr anchorCtr="0" anchor="t" bIns="45700" lIns="91425" spcFirstLastPara="1" rIns="91425" wrap="square" tIns="45700">
            <a:normAutofit/>
          </a:bodyPr>
          <a:lstStyle/>
          <a:p>
            <a:pPr indent="0" lvl="0" marL="0" rtl="0" algn="l">
              <a:spcBef>
                <a:spcPts val="640"/>
              </a:spcBef>
              <a:spcAft>
                <a:spcPts val="0"/>
              </a:spcAft>
              <a:buNone/>
            </a:pPr>
            <a:r>
              <a:rPr lang="en-US"/>
              <a:t>From </a:t>
            </a:r>
            <a:r>
              <a:rPr lang="en-US" u="sng">
                <a:solidFill>
                  <a:schemeClr val="hlink"/>
                </a:solidFill>
                <a:hlinkClick r:id="rId3"/>
              </a:rPr>
              <a:t>Center for Disability Rights</a:t>
            </a:r>
            <a:r>
              <a:rPr lang="en-US"/>
              <a:t>: </a:t>
            </a:r>
            <a:endParaRPr/>
          </a:p>
          <a:p>
            <a:pPr indent="0" lvl="0" marL="0" rtl="0" algn="l">
              <a:spcBef>
                <a:spcPts val="640"/>
              </a:spcBef>
              <a:spcAft>
                <a:spcPts val="0"/>
              </a:spcAft>
              <a:buNone/>
            </a:pPr>
            <a:r>
              <a:t/>
            </a:r>
            <a:endParaRPr/>
          </a:p>
          <a:p>
            <a:pPr indent="0" lvl="0" marL="0" rtl="0" algn="l">
              <a:spcBef>
                <a:spcPts val="640"/>
              </a:spcBef>
              <a:spcAft>
                <a:spcPts val="0"/>
              </a:spcAft>
              <a:buNone/>
            </a:pPr>
            <a:r>
              <a:rPr lang="en-US" sz="3600">
                <a:solidFill>
                  <a:srgbClr val="333333"/>
                </a:solidFill>
              </a:rPr>
              <a:t>“Ableism is a set of beliefs or practices that </a:t>
            </a:r>
            <a:r>
              <a:rPr lang="en-US" sz="3600" u="sng">
                <a:solidFill>
                  <a:srgbClr val="333333"/>
                </a:solidFill>
              </a:rPr>
              <a:t>devalue</a:t>
            </a:r>
            <a:r>
              <a:rPr lang="en-US" sz="3600">
                <a:solidFill>
                  <a:srgbClr val="333333"/>
                </a:solidFill>
              </a:rPr>
              <a:t> and </a:t>
            </a:r>
            <a:r>
              <a:rPr lang="en-US" sz="3600" u="sng">
                <a:solidFill>
                  <a:srgbClr val="333333"/>
                </a:solidFill>
              </a:rPr>
              <a:t>discriminate</a:t>
            </a:r>
            <a:r>
              <a:rPr lang="en-US" sz="3600">
                <a:solidFill>
                  <a:srgbClr val="333333"/>
                </a:solidFill>
              </a:rPr>
              <a:t> against people with physical, intellectual, or psychiatric disabilities and often rests on the assumption that disabled people need to be ‘fixed’ in one form or the other. </a:t>
            </a:r>
            <a:endParaRPr sz="3600">
              <a:solidFill>
                <a:srgbClr val="333333"/>
              </a:solidFill>
            </a:endParaRPr>
          </a:p>
          <a:p>
            <a:pPr indent="0" lvl="0" marL="0" rtl="0" algn="l">
              <a:spcBef>
                <a:spcPts val="640"/>
              </a:spcBef>
              <a:spcAft>
                <a:spcPts val="0"/>
              </a:spcAft>
              <a:buNone/>
            </a:pPr>
            <a:r>
              <a:t/>
            </a:r>
            <a:endParaRPr sz="3600">
              <a:solidFill>
                <a:srgbClr val="333333"/>
              </a:solidFill>
            </a:endParaRPr>
          </a:p>
          <a:p>
            <a:pPr indent="0" lvl="0" marL="0" rtl="0" algn="l">
              <a:spcBef>
                <a:spcPts val="640"/>
              </a:spcBef>
              <a:spcAft>
                <a:spcPts val="0"/>
              </a:spcAft>
              <a:buNone/>
            </a:pPr>
            <a:r>
              <a:rPr lang="en-US" sz="3600" u="sng">
                <a:solidFill>
                  <a:srgbClr val="333333"/>
                </a:solidFill>
              </a:rPr>
              <a:t>Ableism is intertwined in our culture</a:t>
            </a:r>
            <a:r>
              <a:rPr lang="en-US" sz="3600">
                <a:solidFill>
                  <a:srgbClr val="333333"/>
                </a:solidFill>
              </a:rPr>
              <a:t>, due to many limiting beliefs about what disability does or does not mean, how able-bodied people learn to treat people with disabilities and how we are often not included at the table for key decisions.</a:t>
            </a:r>
            <a:r>
              <a:rPr lang="en-US" sz="3600"/>
              <a:t>” </a:t>
            </a:r>
            <a:endParaRPr sz="36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1" name="Shape 621"/>
        <p:cNvGrpSpPr/>
        <p:nvPr/>
      </p:nvGrpSpPr>
      <p:grpSpPr>
        <a:xfrm>
          <a:off x="0" y="0"/>
          <a:ext cx="0" cy="0"/>
          <a:chOff x="0" y="0"/>
          <a:chExt cx="0" cy="0"/>
        </a:xfrm>
      </p:grpSpPr>
      <p:sp>
        <p:nvSpPr>
          <p:cNvPr id="622" name="Google Shape;622;p29"/>
          <p:cNvSpPr txBox="1"/>
          <p:nvPr>
            <p:ph idx="1" type="body"/>
          </p:nvPr>
        </p:nvSpPr>
        <p:spPr>
          <a:xfrm>
            <a:off x="2438600" y="3308800"/>
            <a:ext cx="15136200" cy="5688300"/>
          </a:xfrm>
          <a:prstGeom prst="rect">
            <a:avLst/>
          </a:prstGeom>
        </p:spPr>
        <p:txBody>
          <a:bodyPr anchorCtr="0" anchor="t" bIns="45700" lIns="91425" spcFirstLastPara="1" rIns="91425" wrap="square" tIns="45700">
            <a:normAutofit/>
          </a:bodyPr>
          <a:lstStyle/>
          <a:p>
            <a:pPr indent="0" lvl="0" marL="0" rtl="0" algn="l">
              <a:spcBef>
                <a:spcPts val="360"/>
              </a:spcBef>
              <a:spcAft>
                <a:spcPts val="0"/>
              </a:spcAft>
              <a:buNone/>
            </a:pPr>
            <a:r>
              <a:rPr b="1" i="1" lang="en-US"/>
              <a:t>Do not</a:t>
            </a:r>
            <a:r>
              <a:rPr b="1" lang="en-US"/>
              <a:t> ask students to disclose disability, diagnosis, or neurodivergence </a:t>
            </a:r>
            <a:r>
              <a:rPr lang="en-US"/>
              <a:t>to receive support (this is not necessary, and can be harmful and exclusionary).</a:t>
            </a:r>
            <a:endParaRPr/>
          </a:p>
          <a:p>
            <a:pPr indent="0" lvl="0" marL="0" rtl="0" algn="l">
              <a:spcBef>
                <a:spcPts val="360"/>
              </a:spcBef>
              <a:spcAft>
                <a:spcPts val="0"/>
              </a:spcAft>
              <a:buNone/>
            </a:pPr>
            <a:r>
              <a:t/>
            </a:r>
            <a:endParaRPr/>
          </a:p>
          <a:p>
            <a:pPr indent="0" lvl="0" marL="0" rtl="0" algn="l">
              <a:spcBef>
                <a:spcPts val="360"/>
              </a:spcBef>
              <a:spcAft>
                <a:spcPts val="0"/>
              </a:spcAft>
              <a:buNone/>
            </a:pPr>
            <a:r>
              <a:rPr b="1" i="1" lang="en-US"/>
              <a:t>Do</a:t>
            </a:r>
            <a:r>
              <a:rPr b="1" lang="en-US"/>
              <a:t> assume that students are experts in what they need </a:t>
            </a:r>
            <a:r>
              <a:rPr lang="en-US"/>
              <a:t>to</a:t>
            </a:r>
            <a:r>
              <a:rPr b="1" lang="en-US"/>
              <a:t> </a:t>
            </a:r>
            <a:r>
              <a:rPr lang="en-US"/>
              <a:t>be ready for and engaged in learning, and that needs for people with similar identities may differ.</a:t>
            </a:r>
            <a:endParaRPr/>
          </a:p>
          <a:p>
            <a:pPr indent="0" lvl="0" marL="0" rtl="0" algn="l">
              <a:spcBef>
                <a:spcPts val="360"/>
              </a:spcBef>
              <a:spcAft>
                <a:spcPts val="0"/>
              </a:spcAft>
              <a:buNone/>
            </a:pPr>
            <a:r>
              <a:t/>
            </a:r>
            <a:endParaRPr b="1"/>
          </a:p>
          <a:p>
            <a:pPr indent="0" lvl="0" marL="0" rtl="0" algn="l">
              <a:spcBef>
                <a:spcPts val="360"/>
              </a:spcBef>
              <a:spcAft>
                <a:spcPts val="0"/>
              </a:spcAft>
              <a:buNone/>
            </a:pPr>
            <a:r>
              <a:rPr b="1" i="1" lang="en-US"/>
              <a:t>Do</a:t>
            </a:r>
            <a:r>
              <a:rPr b="1" lang="en-US"/>
              <a:t> ask all students about their needs at the beginning/throughout the term</a:t>
            </a:r>
            <a:r>
              <a:rPr lang="en-US"/>
              <a:t> (through initial survey and multiple modes like office hours, email, etc.). This both elicits information to consider in your course design and teaching and can increase students' sense of belonging.</a:t>
            </a:r>
            <a:endParaRPr sz="3100"/>
          </a:p>
        </p:txBody>
      </p:sp>
      <p:sp>
        <p:nvSpPr>
          <p:cNvPr id="623" name="Google Shape;623;p29"/>
          <p:cNvSpPr txBox="1"/>
          <p:nvPr>
            <p:ph type="ctrTitle"/>
          </p:nvPr>
        </p:nvSpPr>
        <p:spPr>
          <a:xfrm>
            <a:off x="912300" y="880600"/>
            <a:ext cx="16201200" cy="1470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Assume Neurodiverse Groups</a:t>
            </a:r>
            <a:endParaRPr/>
          </a:p>
        </p:txBody>
      </p:sp>
      <p:sp>
        <p:nvSpPr>
          <p:cNvPr id="624" name="Google Shape;624;p29"/>
          <p:cNvSpPr/>
          <p:nvPr/>
        </p:nvSpPr>
        <p:spPr>
          <a:xfrm>
            <a:off x="952551" y="3308799"/>
            <a:ext cx="1121664" cy="1093216"/>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00B1D2"/>
          </a:solidFill>
          <a:ln>
            <a:noFill/>
          </a:ln>
        </p:spPr>
      </p:sp>
      <p:sp>
        <p:nvSpPr>
          <p:cNvPr id="625" name="Google Shape;625;p29"/>
          <p:cNvSpPr/>
          <p:nvPr/>
        </p:nvSpPr>
        <p:spPr>
          <a:xfrm>
            <a:off x="952551" y="4890099"/>
            <a:ext cx="1121664" cy="1093216"/>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00B1D2"/>
          </a:solidFill>
          <a:ln>
            <a:noFill/>
          </a:ln>
        </p:spPr>
      </p:sp>
      <p:sp>
        <p:nvSpPr>
          <p:cNvPr id="626" name="Google Shape;626;p29"/>
          <p:cNvSpPr/>
          <p:nvPr/>
        </p:nvSpPr>
        <p:spPr>
          <a:xfrm>
            <a:off x="952551" y="6836424"/>
            <a:ext cx="1121664" cy="1093216"/>
          </a:xfrm>
          <a:custGeom>
            <a:rect b="b" l="l" r="r" t="t"/>
            <a:pathLst>
              <a:path extrusionOk="0" h="812800" w="812800">
                <a:moveTo>
                  <a:pt x="406400" y="0"/>
                </a:moveTo>
                <a:lnTo>
                  <a:pt x="535715" y="277085"/>
                </a:lnTo>
                <a:lnTo>
                  <a:pt x="812800" y="406400"/>
                </a:lnTo>
                <a:lnTo>
                  <a:pt x="535715" y="535715"/>
                </a:lnTo>
                <a:lnTo>
                  <a:pt x="406400" y="812800"/>
                </a:lnTo>
                <a:lnTo>
                  <a:pt x="277085" y="535715"/>
                </a:lnTo>
                <a:lnTo>
                  <a:pt x="0" y="406400"/>
                </a:lnTo>
                <a:lnTo>
                  <a:pt x="277085" y="277085"/>
                </a:lnTo>
                <a:lnTo>
                  <a:pt x="406400" y="0"/>
                </a:lnTo>
                <a:close/>
              </a:path>
            </a:pathLst>
          </a:custGeom>
          <a:solidFill>
            <a:srgbClr val="00B1D2"/>
          </a:solidFill>
          <a:ln>
            <a:noFill/>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2">
                                            <p:txEl>
                                              <p:pRg end="0" st="0"/>
                                            </p:txEl>
                                          </p:spTgt>
                                        </p:tgtEl>
                                        <p:attrNameLst>
                                          <p:attrName>style.visibility</p:attrName>
                                        </p:attrNameLst>
                                      </p:cBhvr>
                                      <p:to>
                                        <p:strVal val="visible"/>
                                      </p:to>
                                    </p:set>
                                    <p:animEffect filter="fade" transition="in">
                                      <p:cBhvr>
                                        <p:cTn dur="1000"/>
                                        <p:tgtEl>
                                          <p:spTgt spid="62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2">
                                            <p:txEl>
                                              <p:pRg end="1" st="1"/>
                                            </p:txEl>
                                          </p:spTgt>
                                        </p:tgtEl>
                                        <p:attrNameLst>
                                          <p:attrName>style.visibility</p:attrName>
                                        </p:attrNameLst>
                                      </p:cBhvr>
                                      <p:to>
                                        <p:strVal val="visible"/>
                                      </p:to>
                                    </p:set>
                                    <p:animEffect filter="fade" transition="in">
                                      <p:cBhvr>
                                        <p:cTn dur="1000"/>
                                        <p:tgtEl>
                                          <p:spTgt spid="62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2">
                                            <p:txEl>
                                              <p:pRg end="2" st="2"/>
                                            </p:txEl>
                                          </p:spTgt>
                                        </p:tgtEl>
                                        <p:attrNameLst>
                                          <p:attrName>style.visibility</p:attrName>
                                        </p:attrNameLst>
                                      </p:cBhvr>
                                      <p:to>
                                        <p:strVal val="visible"/>
                                      </p:to>
                                    </p:set>
                                    <p:animEffect filter="fade" transition="in">
                                      <p:cBhvr>
                                        <p:cTn dur="1000"/>
                                        <p:tgtEl>
                                          <p:spTgt spid="62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2">
                                            <p:txEl>
                                              <p:pRg end="3" st="3"/>
                                            </p:txEl>
                                          </p:spTgt>
                                        </p:tgtEl>
                                        <p:attrNameLst>
                                          <p:attrName>style.visibility</p:attrName>
                                        </p:attrNameLst>
                                      </p:cBhvr>
                                      <p:to>
                                        <p:strVal val="visible"/>
                                      </p:to>
                                    </p:set>
                                    <p:animEffect filter="fade" transition="in">
                                      <p:cBhvr>
                                        <p:cTn dur="1000"/>
                                        <p:tgtEl>
                                          <p:spTgt spid="62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2">
                                            <p:txEl>
                                              <p:pRg end="4" st="4"/>
                                            </p:txEl>
                                          </p:spTgt>
                                        </p:tgtEl>
                                        <p:attrNameLst>
                                          <p:attrName>style.visibility</p:attrName>
                                        </p:attrNameLst>
                                      </p:cBhvr>
                                      <p:to>
                                        <p:strVal val="visible"/>
                                      </p:to>
                                    </p:set>
                                    <p:animEffect filter="fade" transition="in">
                                      <p:cBhvr>
                                        <p:cTn dur="1000"/>
                                        <p:tgtEl>
                                          <p:spTgt spid="622">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B1D2"/>
        </a:solidFill>
      </p:bgPr>
    </p:bg>
    <p:spTree>
      <p:nvGrpSpPr>
        <p:cNvPr id="630" name="Shape 630"/>
        <p:cNvGrpSpPr/>
        <p:nvPr/>
      </p:nvGrpSpPr>
      <p:grpSpPr>
        <a:xfrm>
          <a:off x="0" y="0"/>
          <a:ext cx="0" cy="0"/>
          <a:chOff x="0" y="0"/>
          <a:chExt cx="0" cy="0"/>
        </a:xfrm>
      </p:grpSpPr>
      <p:sp>
        <p:nvSpPr>
          <p:cNvPr id="631" name="Google Shape;631;p30"/>
          <p:cNvSpPr txBox="1"/>
          <p:nvPr/>
        </p:nvSpPr>
        <p:spPr>
          <a:xfrm>
            <a:off x="1028700" y="3227050"/>
            <a:ext cx="8471700" cy="52335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7500">
                <a:solidFill>
                  <a:schemeClr val="dk1"/>
                </a:solidFill>
                <a:latin typeface="Raleway Black"/>
                <a:ea typeface="Raleway Black"/>
                <a:cs typeface="Raleway Black"/>
                <a:sym typeface="Raleway Black"/>
              </a:rPr>
              <a:t>Why Neurodiversity Matters </a:t>
            </a:r>
            <a:r>
              <a:rPr lang="en-US" sz="7000">
                <a:solidFill>
                  <a:schemeClr val="lt1"/>
                </a:solidFill>
                <a:latin typeface="Raleway"/>
                <a:ea typeface="Raleway"/>
                <a:cs typeface="Raleway"/>
                <a:sym typeface="Raleway"/>
              </a:rPr>
              <a:t>in Teaching &amp; Learning</a:t>
            </a:r>
            <a:endParaRPr sz="900">
              <a:solidFill>
                <a:schemeClr val="lt1"/>
              </a:solidFill>
            </a:endParaRPr>
          </a:p>
        </p:txBody>
      </p:sp>
      <p:grpSp>
        <p:nvGrpSpPr>
          <p:cNvPr id="632" name="Google Shape;632;p30"/>
          <p:cNvGrpSpPr/>
          <p:nvPr/>
        </p:nvGrpSpPr>
        <p:grpSpPr>
          <a:xfrm>
            <a:off x="8237409" y="-676352"/>
            <a:ext cx="8770655" cy="10963351"/>
            <a:chOff x="0" y="0"/>
            <a:chExt cx="11694207" cy="14617802"/>
          </a:xfrm>
        </p:grpSpPr>
        <p:grpSp>
          <p:nvGrpSpPr>
            <p:cNvPr id="633" name="Google Shape;633;p30"/>
            <p:cNvGrpSpPr/>
            <p:nvPr/>
          </p:nvGrpSpPr>
          <p:grpSpPr>
            <a:xfrm>
              <a:off x="5011818" y="11694242"/>
              <a:ext cx="3341177" cy="2923530"/>
              <a:chOff x="0" y="0"/>
              <a:chExt cx="812800" cy="711200"/>
            </a:xfrm>
          </p:grpSpPr>
          <p:sp>
            <p:nvSpPr>
              <p:cNvPr id="634" name="Google Shape;634;p30"/>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EF6E0"/>
              </a:solidFill>
              <a:ln>
                <a:noFill/>
              </a:ln>
            </p:spPr>
          </p:sp>
          <p:sp>
            <p:nvSpPr>
              <p:cNvPr id="635" name="Google Shape;635;p30"/>
              <p:cNvSpPr txBox="1"/>
              <p:nvPr/>
            </p:nvSpPr>
            <p:spPr>
              <a:xfrm>
                <a:off x="127000" y="273050"/>
                <a:ext cx="558900" cy="387300"/>
              </a:xfrm>
              <a:prstGeom prst="rect">
                <a:avLst/>
              </a:prstGeom>
              <a:noFill/>
              <a:ln>
                <a:noFill/>
              </a:ln>
            </p:spPr>
            <p:txBody>
              <a:bodyPr anchorCtr="0" anchor="ctr" bIns="50800" lIns="50800" spcFirstLastPara="1" rIns="50800" wrap="square" tIns="50800">
                <a:noAutofit/>
              </a:bodyPr>
              <a:lstStyle/>
              <a:p>
                <a:pPr indent="0" lvl="0" marL="0" marR="0" rtl="0" algn="ctr">
                  <a:lnSpc>
                    <a:spcPct val="155777"/>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636" name="Google Shape;636;p30"/>
            <p:cNvGrpSpPr/>
            <p:nvPr/>
          </p:nvGrpSpPr>
          <p:grpSpPr>
            <a:xfrm>
              <a:off x="8353030" y="11694242"/>
              <a:ext cx="3341177" cy="2923530"/>
              <a:chOff x="0" y="0"/>
              <a:chExt cx="812800" cy="711200"/>
            </a:xfrm>
          </p:grpSpPr>
          <p:sp>
            <p:nvSpPr>
              <p:cNvPr id="637" name="Google Shape;637;p30"/>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351B65"/>
              </a:solidFill>
              <a:ln>
                <a:noFill/>
              </a:ln>
            </p:spPr>
          </p:sp>
          <p:sp>
            <p:nvSpPr>
              <p:cNvPr id="638" name="Google Shape;638;p30"/>
              <p:cNvSpPr txBox="1"/>
              <p:nvPr/>
            </p:nvSpPr>
            <p:spPr>
              <a:xfrm>
                <a:off x="127000" y="273050"/>
                <a:ext cx="558900" cy="387300"/>
              </a:xfrm>
              <a:prstGeom prst="rect">
                <a:avLst/>
              </a:prstGeom>
              <a:noFill/>
              <a:ln>
                <a:noFill/>
              </a:ln>
            </p:spPr>
            <p:txBody>
              <a:bodyPr anchorCtr="0" anchor="ctr" bIns="50800" lIns="50800" spcFirstLastPara="1" rIns="50800" wrap="square" tIns="50800">
                <a:noAutofit/>
              </a:bodyPr>
              <a:lstStyle/>
              <a:p>
                <a:pPr indent="0" lvl="0" marL="0" marR="0" rtl="0" algn="ctr">
                  <a:lnSpc>
                    <a:spcPct val="155777"/>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639" name="Google Shape;639;p30"/>
            <p:cNvGrpSpPr/>
            <p:nvPr/>
          </p:nvGrpSpPr>
          <p:grpSpPr>
            <a:xfrm>
              <a:off x="6682424" y="8770681"/>
              <a:ext cx="3341177" cy="2923530"/>
              <a:chOff x="0" y="0"/>
              <a:chExt cx="812800" cy="711200"/>
            </a:xfrm>
          </p:grpSpPr>
          <p:sp>
            <p:nvSpPr>
              <p:cNvPr id="640" name="Google Shape;640;p30"/>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EF6E0"/>
              </a:solidFill>
              <a:ln>
                <a:noFill/>
              </a:ln>
            </p:spPr>
          </p:sp>
          <p:sp>
            <p:nvSpPr>
              <p:cNvPr id="641" name="Google Shape;641;p30"/>
              <p:cNvSpPr txBox="1"/>
              <p:nvPr/>
            </p:nvSpPr>
            <p:spPr>
              <a:xfrm>
                <a:off x="127000" y="273050"/>
                <a:ext cx="558900" cy="387300"/>
              </a:xfrm>
              <a:prstGeom prst="rect">
                <a:avLst/>
              </a:prstGeom>
              <a:noFill/>
              <a:ln>
                <a:noFill/>
              </a:ln>
            </p:spPr>
            <p:txBody>
              <a:bodyPr anchorCtr="0" anchor="ctr" bIns="50800" lIns="50800" spcFirstLastPara="1" rIns="50800" wrap="square" tIns="50800">
                <a:noAutofit/>
              </a:bodyPr>
              <a:lstStyle/>
              <a:p>
                <a:pPr indent="0" lvl="0" marL="0" marR="0" rtl="0" algn="ctr">
                  <a:lnSpc>
                    <a:spcPct val="155777"/>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642" name="Google Shape;642;p30"/>
            <p:cNvGrpSpPr/>
            <p:nvPr/>
          </p:nvGrpSpPr>
          <p:grpSpPr>
            <a:xfrm>
              <a:off x="5011818" y="5847121"/>
              <a:ext cx="3341177" cy="2923530"/>
              <a:chOff x="0" y="0"/>
              <a:chExt cx="812800" cy="711200"/>
            </a:xfrm>
          </p:grpSpPr>
          <p:sp>
            <p:nvSpPr>
              <p:cNvPr id="643" name="Google Shape;643;p30"/>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EBC1D"/>
              </a:solidFill>
              <a:ln>
                <a:noFill/>
              </a:ln>
            </p:spPr>
          </p:sp>
          <p:sp>
            <p:nvSpPr>
              <p:cNvPr id="644" name="Google Shape;644;p30"/>
              <p:cNvSpPr txBox="1"/>
              <p:nvPr/>
            </p:nvSpPr>
            <p:spPr>
              <a:xfrm>
                <a:off x="127000" y="273050"/>
                <a:ext cx="558900" cy="387300"/>
              </a:xfrm>
              <a:prstGeom prst="rect">
                <a:avLst/>
              </a:prstGeom>
              <a:noFill/>
              <a:ln>
                <a:noFill/>
              </a:ln>
            </p:spPr>
            <p:txBody>
              <a:bodyPr anchorCtr="0" anchor="ctr" bIns="50800" lIns="50800" spcFirstLastPara="1" rIns="50800" wrap="square" tIns="50800">
                <a:noAutofit/>
              </a:bodyPr>
              <a:lstStyle/>
              <a:p>
                <a:pPr indent="0" lvl="0" marL="0" marR="0" rtl="0" algn="ctr">
                  <a:lnSpc>
                    <a:spcPct val="155777"/>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645" name="Google Shape;645;p30"/>
            <p:cNvGrpSpPr/>
            <p:nvPr/>
          </p:nvGrpSpPr>
          <p:grpSpPr>
            <a:xfrm>
              <a:off x="3341212" y="2923560"/>
              <a:ext cx="3341177" cy="2923530"/>
              <a:chOff x="0" y="0"/>
              <a:chExt cx="812800" cy="711200"/>
            </a:xfrm>
          </p:grpSpPr>
          <p:sp>
            <p:nvSpPr>
              <p:cNvPr id="646" name="Google Shape;646;p30"/>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351B65"/>
              </a:solidFill>
              <a:ln>
                <a:noFill/>
              </a:ln>
            </p:spPr>
          </p:sp>
          <p:sp>
            <p:nvSpPr>
              <p:cNvPr id="647" name="Google Shape;647;p30"/>
              <p:cNvSpPr txBox="1"/>
              <p:nvPr/>
            </p:nvSpPr>
            <p:spPr>
              <a:xfrm>
                <a:off x="127000" y="273050"/>
                <a:ext cx="558900" cy="387300"/>
              </a:xfrm>
              <a:prstGeom prst="rect">
                <a:avLst/>
              </a:prstGeom>
              <a:noFill/>
              <a:ln>
                <a:noFill/>
              </a:ln>
            </p:spPr>
            <p:txBody>
              <a:bodyPr anchorCtr="0" anchor="ctr" bIns="50800" lIns="50800" spcFirstLastPara="1" rIns="50800" wrap="square" tIns="50800">
                <a:noAutofit/>
              </a:bodyPr>
              <a:lstStyle/>
              <a:p>
                <a:pPr indent="0" lvl="0" marL="0" marR="0" rtl="0" algn="ctr">
                  <a:lnSpc>
                    <a:spcPct val="155777"/>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648" name="Google Shape;648;p30"/>
            <p:cNvGrpSpPr/>
            <p:nvPr/>
          </p:nvGrpSpPr>
          <p:grpSpPr>
            <a:xfrm>
              <a:off x="1670606" y="0"/>
              <a:ext cx="3341177" cy="2923530"/>
              <a:chOff x="0" y="0"/>
              <a:chExt cx="812800" cy="711200"/>
            </a:xfrm>
          </p:grpSpPr>
          <p:sp>
            <p:nvSpPr>
              <p:cNvPr id="649" name="Google Shape;649;p30"/>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EBC1D"/>
              </a:solidFill>
              <a:ln>
                <a:noFill/>
              </a:ln>
            </p:spPr>
          </p:sp>
          <p:sp>
            <p:nvSpPr>
              <p:cNvPr id="650" name="Google Shape;650;p30"/>
              <p:cNvSpPr txBox="1"/>
              <p:nvPr/>
            </p:nvSpPr>
            <p:spPr>
              <a:xfrm>
                <a:off x="127000" y="273050"/>
                <a:ext cx="558900" cy="387300"/>
              </a:xfrm>
              <a:prstGeom prst="rect">
                <a:avLst/>
              </a:prstGeom>
              <a:noFill/>
              <a:ln>
                <a:noFill/>
              </a:ln>
            </p:spPr>
            <p:txBody>
              <a:bodyPr anchorCtr="0" anchor="ctr" bIns="50800" lIns="50800" spcFirstLastPara="1" rIns="50800" wrap="square" tIns="50800">
                <a:noAutofit/>
              </a:bodyPr>
              <a:lstStyle/>
              <a:p>
                <a:pPr indent="0" lvl="0" marL="0" marR="0" rtl="0" algn="ctr">
                  <a:lnSpc>
                    <a:spcPct val="155777"/>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651" name="Google Shape;651;p30"/>
            <p:cNvGrpSpPr/>
            <p:nvPr/>
          </p:nvGrpSpPr>
          <p:grpSpPr>
            <a:xfrm rot="10800000">
              <a:off x="3341247" y="11694272"/>
              <a:ext cx="3341177" cy="2923530"/>
              <a:chOff x="0" y="0"/>
              <a:chExt cx="812800" cy="711200"/>
            </a:xfrm>
          </p:grpSpPr>
          <p:sp>
            <p:nvSpPr>
              <p:cNvPr id="652" name="Google Shape;652;p30"/>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E2E60"/>
              </a:solidFill>
              <a:ln>
                <a:noFill/>
              </a:ln>
            </p:spPr>
          </p:sp>
          <p:sp>
            <p:nvSpPr>
              <p:cNvPr id="653" name="Google Shape;653;p30"/>
              <p:cNvSpPr txBox="1"/>
              <p:nvPr/>
            </p:nvSpPr>
            <p:spPr>
              <a:xfrm>
                <a:off x="127000" y="273050"/>
                <a:ext cx="558900" cy="387300"/>
              </a:xfrm>
              <a:prstGeom prst="rect">
                <a:avLst/>
              </a:prstGeom>
              <a:noFill/>
              <a:ln>
                <a:noFill/>
              </a:ln>
            </p:spPr>
            <p:txBody>
              <a:bodyPr anchorCtr="0" anchor="ctr" bIns="50800" lIns="50800" spcFirstLastPara="1" rIns="50800" wrap="square" tIns="50800">
                <a:noAutofit/>
              </a:bodyPr>
              <a:lstStyle/>
              <a:p>
                <a:pPr indent="0" lvl="0" marL="0" marR="0" rtl="0" algn="ctr">
                  <a:lnSpc>
                    <a:spcPct val="155777"/>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654" name="Google Shape;654;p30"/>
            <p:cNvGrpSpPr/>
            <p:nvPr/>
          </p:nvGrpSpPr>
          <p:grpSpPr>
            <a:xfrm>
              <a:off x="1670606" y="5847121"/>
              <a:ext cx="3341177" cy="2923530"/>
              <a:chOff x="0" y="0"/>
              <a:chExt cx="812800" cy="711200"/>
            </a:xfrm>
          </p:grpSpPr>
          <p:sp>
            <p:nvSpPr>
              <p:cNvPr id="655" name="Google Shape;655;p30"/>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EF6E0"/>
              </a:solidFill>
              <a:ln>
                <a:noFill/>
              </a:ln>
            </p:spPr>
          </p:sp>
          <p:sp>
            <p:nvSpPr>
              <p:cNvPr id="656" name="Google Shape;656;p30"/>
              <p:cNvSpPr txBox="1"/>
              <p:nvPr/>
            </p:nvSpPr>
            <p:spPr>
              <a:xfrm>
                <a:off x="127000" y="273050"/>
                <a:ext cx="558900" cy="387300"/>
              </a:xfrm>
              <a:prstGeom prst="rect">
                <a:avLst/>
              </a:prstGeom>
              <a:noFill/>
              <a:ln>
                <a:noFill/>
              </a:ln>
            </p:spPr>
            <p:txBody>
              <a:bodyPr anchorCtr="0" anchor="ctr" bIns="50800" lIns="50800" spcFirstLastPara="1" rIns="50800" wrap="square" tIns="50800">
                <a:noAutofit/>
              </a:bodyPr>
              <a:lstStyle/>
              <a:p>
                <a:pPr indent="0" lvl="0" marL="0" marR="0" rtl="0" algn="ctr">
                  <a:lnSpc>
                    <a:spcPct val="155777"/>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657" name="Google Shape;657;p30"/>
            <p:cNvGrpSpPr/>
            <p:nvPr/>
          </p:nvGrpSpPr>
          <p:grpSpPr>
            <a:xfrm rot="10800000">
              <a:off x="1670641" y="8770711"/>
              <a:ext cx="3341177" cy="2923530"/>
              <a:chOff x="0" y="0"/>
              <a:chExt cx="812800" cy="711200"/>
            </a:xfrm>
          </p:grpSpPr>
          <p:sp>
            <p:nvSpPr>
              <p:cNvPr id="658" name="Google Shape;658;p30"/>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EBC1D"/>
              </a:solidFill>
              <a:ln>
                <a:noFill/>
              </a:ln>
            </p:spPr>
          </p:sp>
          <p:sp>
            <p:nvSpPr>
              <p:cNvPr id="659" name="Google Shape;659;p30"/>
              <p:cNvSpPr txBox="1"/>
              <p:nvPr/>
            </p:nvSpPr>
            <p:spPr>
              <a:xfrm>
                <a:off x="127000" y="273050"/>
                <a:ext cx="558900" cy="387300"/>
              </a:xfrm>
              <a:prstGeom prst="rect">
                <a:avLst/>
              </a:prstGeom>
              <a:noFill/>
              <a:ln>
                <a:noFill/>
              </a:ln>
            </p:spPr>
            <p:txBody>
              <a:bodyPr anchorCtr="0" anchor="ctr" bIns="50800" lIns="50800" spcFirstLastPara="1" rIns="50800" wrap="square" tIns="50800">
                <a:noAutofit/>
              </a:bodyPr>
              <a:lstStyle/>
              <a:p>
                <a:pPr indent="0" lvl="0" marL="0" marR="0" rtl="0" algn="ctr">
                  <a:lnSpc>
                    <a:spcPct val="155777"/>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660" name="Google Shape;660;p30"/>
            <p:cNvGrpSpPr/>
            <p:nvPr/>
          </p:nvGrpSpPr>
          <p:grpSpPr>
            <a:xfrm>
              <a:off x="0" y="2923560"/>
              <a:ext cx="3341177" cy="2923530"/>
              <a:chOff x="0" y="0"/>
              <a:chExt cx="812800" cy="711200"/>
            </a:xfrm>
          </p:grpSpPr>
          <p:sp>
            <p:nvSpPr>
              <p:cNvPr id="661" name="Google Shape;661;p30"/>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E2E60"/>
              </a:solidFill>
              <a:ln>
                <a:noFill/>
              </a:ln>
            </p:spPr>
          </p:sp>
          <p:sp>
            <p:nvSpPr>
              <p:cNvPr id="662" name="Google Shape;662;p30"/>
              <p:cNvSpPr txBox="1"/>
              <p:nvPr/>
            </p:nvSpPr>
            <p:spPr>
              <a:xfrm>
                <a:off x="127000" y="273050"/>
                <a:ext cx="558900" cy="387300"/>
              </a:xfrm>
              <a:prstGeom prst="rect">
                <a:avLst/>
              </a:prstGeom>
              <a:noFill/>
              <a:ln>
                <a:noFill/>
              </a:ln>
            </p:spPr>
            <p:txBody>
              <a:bodyPr anchorCtr="0" anchor="ctr" bIns="50800" lIns="50800" spcFirstLastPara="1" rIns="50800" wrap="square" tIns="50800">
                <a:noAutofit/>
              </a:bodyPr>
              <a:lstStyle/>
              <a:p>
                <a:pPr indent="0" lvl="0" marL="0" marR="0" rtl="0" algn="ctr">
                  <a:lnSpc>
                    <a:spcPct val="155777"/>
                  </a:lnSpc>
                  <a:spcBef>
                    <a:spcPts val="0"/>
                  </a:spcBef>
                  <a:spcAft>
                    <a:spcPts val="0"/>
                  </a:spcAft>
                  <a:buNone/>
                </a:pPr>
                <a:r>
                  <a:t/>
                </a:r>
                <a:endParaRPr sz="1800">
                  <a:solidFill>
                    <a:schemeClr val="dk1"/>
                  </a:solidFill>
                  <a:latin typeface="Calibri"/>
                  <a:ea typeface="Calibri"/>
                  <a:cs typeface="Calibri"/>
                  <a:sym typeface="Calibri"/>
                </a:endParaRPr>
              </a:p>
            </p:txBody>
          </p:sp>
        </p:gr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7" name="Shape 667"/>
        <p:cNvGrpSpPr/>
        <p:nvPr/>
      </p:nvGrpSpPr>
      <p:grpSpPr>
        <a:xfrm>
          <a:off x="0" y="0"/>
          <a:ext cx="0" cy="0"/>
          <a:chOff x="0" y="0"/>
          <a:chExt cx="0" cy="0"/>
        </a:xfrm>
      </p:grpSpPr>
      <p:sp>
        <p:nvSpPr>
          <p:cNvPr id="668" name="Google Shape;668;p31"/>
          <p:cNvSpPr txBox="1"/>
          <p:nvPr>
            <p:ph idx="1" type="body"/>
          </p:nvPr>
        </p:nvSpPr>
        <p:spPr>
          <a:xfrm>
            <a:off x="1737850" y="3284375"/>
            <a:ext cx="15375600" cy="5688300"/>
          </a:xfrm>
          <a:prstGeom prst="rect">
            <a:avLst/>
          </a:prstGeom>
        </p:spPr>
        <p:txBody>
          <a:bodyPr anchorCtr="0" anchor="t" bIns="45700" lIns="91425" spcFirstLastPara="1" rIns="91425" wrap="square" tIns="45700">
            <a:normAutofit/>
          </a:bodyPr>
          <a:lstStyle/>
          <a:p>
            <a:pPr indent="0" lvl="0" marL="0" rtl="0" algn="l">
              <a:spcBef>
                <a:spcPts val="360"/>
              </a:spcBef>
              <a:spcAft>
                <a:spcPts val="0"/>
              </a:spcAft>
              <a:buNone/>
            </a:pPr>
            <a:r>
              <a:rPr b="1" lang="en-US" sz="4000"/>
              <a:t>Asking and including disabled and neurodivergent student voices can create spaces of increased accessibility and inclusion </a:t>
            </a:r>
            <a:r>
              <a:rPr lang="en-US" sz="4000"/>
              <a:t>while better understanding barriers and current needs (Barkas et al. 2021; Clouder et al. 2020; Karousou, </a:t>
            </a:r>
            <a:r>
              <a:rPr lang="en-US" sz="4000"/>
              <a:t>2017</a:t>
            </a:r>
            <a:r>
              <a:rPr lang="en-US" sz="4000"/>
              <a:t>).</a:t>
            </a:r>
            <a:endParaRPr sz="4000"/>
          </a:p>
          <a:p>
            <a:pPr indent="0" lvl="0" marL="0" rtl="0" algn="l">
              <a:spcBef>
                <a:spcPts val="360"/>
              </a:spcBef>
              <a:spcAft>
                <a:spcPts val="0"/>
              </a:spcAft>
              <a:buNone/>
            </a:pPr>
            <a:r>
              <a:t/>
            </a:r>
            <a:endParaRPr sz="3400"/>
          </a:p>
          <a:p>
            <a:pPr indent="0" lvl="0" marL="0" rtl="0" algn="l">
              <a:spcBef>
                <a:spcPts val="360"/>
              </a:spcBef>
              <a:spcAft>
                <a:spcPts val="0"/>
              </a:spcAft>
              <a:buNone/>
            </a:pPr>
            <a:r>
              <a:rPr lang="en-US" sz="4000"/>
              <a:t>Student voices can counter our assumptions about learning in necessary ways!</a:t>
            </a:r>
            <a:endParaRPr sz="4000"/>
          </a:p>
        </p:txBody>
      </p:sp>
      <p:sp>
        <p:nvSpPr>
          <p:cNvPr id="669" name="Google Shape;669;p31"/>
          <p:cNvSpPr txBox="1"/>
          <p:nvPr>
            <p:ph type="ctrTitle"/>
          </p:nvPr>
        </p:nvSpPr>
        <p:spPr>
          <a:xfrm>
            <a:off x="912250" y="936650"/>
            <a:ext cx="16201200" cy="1470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Because students say so!</a:t>
            </a:r>
            <a:endParaRPr/>
          </a:p>
        </p:txBody>
      </p:sp>
      <p:sp>
        <p:nvSpPr>
          <p:cNvPr descr="Teal blue line drawing of bullhorn" id="670" name="Google Shape;670;p31" title="Bullhorn icon"/>
          <p:cNvSpPr/>
          <p:nvPr/>
        </p:nvSpPr>
        <p:spPr>
          <a:xfrm>
            <a:off x="1176501" y="845174"/>
            <a:ext cx="1457777" cy="1652973"/>
          </a:xfrm>
          <a:custGeom>
            <a:rect b="b" l="l" r="r" t="t"/>
            <a:pathLst>
              <a:path extrusionOk="0" h="991288" w="1096073">
                <a:moveTo>
                  <a:pt x="1011843" y="288783"/>
                </a:moveTo>
                <a:lnTo>
                  <a:pt x="1011843" y="23371"/>
                </a:lnTo>
                <a:cubicBezTo>
                  <a:pt x="1011843" y="13965"/>
                  <a:pt x="1006480" y="5768"/>
                  <a:pt x="997841" y="1988"/>
                </a:cubicBezTo>
                <a:cubicBezTo>
                  <a:pt x="989203" y="-1770"/>
                  <a:pt x="979575" y="-122"/>
                  <a:pt x="972695" y="6273"/>
                </a:cubicBezTo>
                <a:cubicBezTo>
                  <a:pt x="922975" y="52468"/>
                  <a:pt x="779924" y="159934"/>
                  <a:pt x="526023" y="159934"/>
                </a:cubicBezTo>
                <a:cubicBezTo>
                  <a:pt x="526001" y="159934"/>
                  <a:pt x="526001" y="159934"/>
                  <a:pt x="525979" y="159934"/>
                </a:cubicBezTo>
                <a:lnTo>
                  <a:pt x="223457" y="159934"/>
                </a:lnTo>
                <a:cubicBezTo>
                  <a:pt x="163757" y="159934"/>
                  <a:pt x="107640" y="183163"/>
                  <a:pt x="65437" y="225359"/>
                </a:cubicBezTo>
                <a:cubicBezTo>
                  <a:pt x="23256" y="267576"/>
                  <a:pt x="0" y="323660"/>
                  <a:pt x="0" y="383327"/>
                </a:cubicBezTo>
                <a:cubicBezTo>
                  <a:pt x="0" y="480442"/>
                  <a:pt x="63832" y="567117"/>
                  <a:pt x="155910" y="596280"/>
                </a:cubicBezTo>
                <a:lnTo>
                  <a:pt x="272320" y="969862"/>
                </a:lnTo>
                <a:cubicBezTo>
                  <a:pt x="276299" y="982674"/>
                  <a:pt x="288015" y="991289"/>
                  <a:pt x="301423" y="991289"/>
                </a:cubicBezTo>
                <a:lnTo>
                  <a:pt x="421856" y="991289"/>
                </a:lnTo>
                <a:cubicBezTo>
                  <a:pt x="431659" y="991289"/>
                  <a:pt x="440606" y="986762"/>
                  <a:pt x="446409" y="978872"/>
                </a:cubicBezTo>
                <a:cubicBezTo>
                  <a:pt x="452211" y="970982"/>
                  <a:pt x="453882" y="961093"/>
                  <a:pt x="450959" y="951731"/>
                </a:cubicBezTo>
                <a:lnTo>
                  <a:pt x="343472" y="606719"/>
                </a:lnTo>
                <a:lnTo>
                  <a:pt x="525869" y="606719"/>
                </a:lnTo>
                <a:cubicBezTo>
                  <a:pt x="525913" y="606719"/>
                  <a:pt x="525957" y="606741"/>
                  <a:pt x="526001" y="606741"/>
                </a:cubicBezTo>
                <a:cubicBezTo>
                  <a:pt x="779924" y="606741"/>
                  <a:pt x="922975" y="714185"/>
                  <a:pt x="972695" y="760402"/>
                </a:cubicBezTo>
                <a:cubicBezTo>
                  <a:pt x="977135" y="764512"/>
                  <a:pt x="982719" y="766665"/>
                  <a:pt x="988434" y="766665"/>
                </a:cubicBezTo>
                <a:cubicBezTo>
                  <a:pt x="991577" y="766665"/>
                  <a:pt x="994764" y="766006"/>
                  <a:pt x="997841" y="764666"/>
                </a:cubicBezTo>
                <a:cubicBezTo>
                  <a:pt x="1006480" y="760908"/>
                  <a:pt x="1011843" y="752710"/>
                  <a:pt x="1011843" y="743282"/>
                </a:cubicBezTo>
                <a:lnTo>
                  <a:pt x="1011843" y="477892"/>
                </a:lnTo>
                <a:cubicBezTo>
                  <a:pt x="1059190" y="472420"/>
                  <a:pt x="1096074" y="432115"/>
                  <a:pt x="1096074" y="383327"/>
                </a:cubicBezTo>
                <a:cubicBezTo>
                  <a:pt x="1096074" y="334539"/>
                  <a:pt x="1059190" y="294255"/>
                  <a:pt x="1011843" y="288783"/>
                </a:cubicBezTo>
                <a:close/>
                <a:moveTo>
                  <a:pt x="429989" y="958280"/>
                </a:moveTo>
                <a:cubicBezTo>
                  <a:pt x="430802" y="960873"/>
                  <a:pt x="430319" y="963642"/>
                  <a:pt x="428714" y="965840"/>
                </a:cubicBezTo>
                <a:cubicBezTo>
                  <a:pt x="427087" y="968059"/>
                  <a:pt x="424582" y="969312"/>
                  <a:pt x="421856" y="969312"/>
                </a:cubicBezTo>
                <a:lnTo>
                  <a:pt x="301423" y="969312"/>
                </a:lnTo>
                <a:cubicBezTo>
                  <a:pt x="297686" y="969312"/>
                  <a:pt x="294411" y="966917"/>
                  <a:pt x="293290" y="963334"/>
                </a:cubicBezTo>
                <a:lnTo>
                  <a:pt x="180924" y="602632"/>
                </a:lnTo>
                <a:cubicBezTo>
                  <a:pt x="194882" y="605335"/>
                  <a:pt x="209104" y="606719"/>
                  <a:pt x="223457" y="606719"/>
                </a:cubicBezTo>
                <a:lnTo>
                  <a:pt x="320436" y="606719"/>
                </a:lnTo>
                <a:lnTo>
                  <a:pt x="429989" y="958280"/>
                </a:lnTo>
                <a:close/>
                <a:moveTo>
                  <a:pt x="421372" y="584743"/>
                </a:moveTo>
                <a:lnTo>
                  <a:pt x="223457" y="584743"/>
                </a:lnTo>
                <a:cubicBezTo>
                  <a:pt x="204510" y="584743"/>
                  <a:pt x="185760" y="582106"/>
                  <a:pt x="167714" y="576919"/>
                </a:cubicBezTo>
                <a:cubicBezTo>
                  <a:pt x="81923" y="552305"/>
                  <a:pt x="21981" y="472706"/>
                  <a:pt x="21981" y="383327"/>
                </a:cubicBezTo>
                <a:cubicBezTo>
                  <a:pt x="21981" y="329528"/>
                  <a:pt x="42951" y="278960"/>
                  <a:pt x="80977" y="240896"/>
                </a:cubicBezTo>
                <a:cubicBezTo>
                  <a:pt x="119026" y="202854"/>
                  <a:pt x="169626" y="181911"/>
                  <a:pt x="223457" y="181911"/>
                </a:cubicBezTo>
                <a:lnTo>
                  <a:pt x="421372" y="181911"/>
                </a:lnTo>
                <a:lnTo>
                  <a:pt x="421372" y="584743"/>
                </a:lnTo>
                <a:close/>
                <a:moveTo>
                  <a:pt x="887124" y="672298"/>
                </a:moveTo>
                <a:cubicBezTo>
                  <a:pt x="808081" y="628059"/>
                  <a:pt x="689099" y="584787"/>
                  <a:pt x="526111" y="584765"/>
                </a:cubicBezTo>
                <a:cubicBezTo>
                  <a:pt x="526067" y="584765"/>
                  <a:pt x="526023" y="584743"/>
                  <a:pt x="525979" y="584743"/>
                </a:cubicBezTo>
                <a:lnTo>
                  <a:pt x="443353" y="584743"/>
                </a:lnTo>
                <a:lnTo>
                  <a:pt x="443353" y="181911"/>
                </a:lnTo>
                <a:lnTo>
                  <a:pt x="525957" y="181911"/>
                </a:lnTo>
                <a:cubicBezTo>
                  <a:pt x="525979" y="181911"/>
                  <a:pt x="525979" y="181911"/>
                  <a:pt x="526001" y="181911"/>
                </a:cubicBezTo>
                <a:cubicBezTo>
                  <a:pt x="689033" y="181911"/>
                  <a:pt x="808059" y="138617"/>
                  <a:pt x="887124" y="94356"/>
                </a:cubicBezTo>
                <a:lnTo>
                  <a:pt x="887124" y="672298"/>
                </a:lnTo>
                <a:close/>
                <a:moveTo>
                  <a:pt x="989862" y="383327"/>
                </a:moveTo>
                <a:lnTo>
                  <a:pt x="989862" y="743282"/>
                </a:lnTo>
                <a:cubicBezTo>
                  <a:pt x="989862" y="743568"/>
                  <a:pt x="989862" y="744161"/>
                  <a:pt x="989049" y="744535"/>
                </a:cubicBezTo>
                <a:cubicBezTo>
                  <a:pt x="988280" y="744865"/>
                  <a:pt x="987862" y="744491"/>
                  <a:pt x="987664" y="744293"/>
                </a:cubicBezTo>
                <a:cubicBezTo>
                  <a:pt x="971333" y="729129"/>
                  <a:pt x="945307" y="707592"/>
                  <a:pt x="909105" y="685220"/>
                </a:cubicBezTo>
                <a:lnTo>
                  <a:pt x="909105" y="81433"/>
                </a:lnTo>
                <a:cubicBezTo>
                  <a:pt x="945307" y="59083"/>
                  <a:pt x="971333" y="37546"/>
                  <a:pt x="987642" y="22382"/>
                </a:cubicBezTo>
                <a:cubicBezTo>
                  <a:pt x="987862" y="22162"/>
                  <a:pt x="988280" y="21789"/>
                  <a:pt x="989049" y="22140"/>
                </a:cubicBezTo>
                <a:cubicBezTo>
                  <a:pt x="989862" y="22492"/>
                  <a:pt x="989862" y="23085"/>
                  <a:pt x="989862" y="23371"/>
                </a:cubicBezTo>
                <a:lnTo>
                  <a:pt x="989862" y="383327"/>
                </a:lnTo>
                <a:close/>
                <a:moveTo>
                  <a:pt x="1011843" y="455740"/>
                </a:moveTo>
                <a:lnTo>
                  <a:pt x="1011843" y="383327"/>
                </a:lnTo>
                <a:lnTo>
                  <a:pt x="1011843" y="310936"/>
                </a:lnTo>
                <a:cubicBezTo>
                  <a:pt x="1047034" y="316254"/>
                  <a:pt x="1074093" y="346692"/>
                  <a:pt x="1074093" y="383327"/>
                </a:cubicBezTo>
                <a:cubicBezTo>
                  <a:pt x="1074093" y="419984"/>
                  <a:pt x="1047034" y="450421"/>
                  <a:pt x="1011843" y="455740"/>
                </a:cubicBezTo>
                <a:close/>
              </a:path>
            </a:pathLst>
          </a:custGeom>
          <a:solidFill>
            <a:srgbClr val="00B1D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Teal blue line drawing of bullhorn" id="671" name="Google Shape;671;p31" title="Bullhorn icon"/>
          <p:cNvSpPr/>
          <p:nvPr/>
        </p:nvSpPr>
        <p:spPr>
          <a:xfrm>
            <a:off x="15175726" y="845174"/>
            <a:ext cx="1457777" cy="1652973"/>
          </a:xfrm>
          <a:custGeom>
            <a:rect b="b" l="l" r="r" t="t"/>
            <a:pathLst>
              <a:path extrusionOk="0" h="991288" w="1096073">
                <a:moveTo>
                  <a:pt x="1011843" y="288783"/>
                </a:moveTo>
                <a:lnTo>
                  <a:pt x="1011843" y="23371"/>
                </a:lnTo>
                <a:cubicBezTo>
                  <a:pt x="1011843" y="13965"/>
                  <a:pt x="1006480" y="5768"/>
                  <a:pt x="997841" y="1988"/>
                </a:cubicBezTo>
                <a:cubicBezTo>
                  <a:pt x="989203" y="-1770"/>
                  <a:pt x="979575" y="-122"/>
                  <a:pt x="972695" y="6273"/>
                </a:cubicBezTo>
                <a:cubicBezTo>
                  <a:pt x="922975" y="52468"/>
                  <a:pt x="779924" y="159934"/>
                  <a:pt x="526023" y="159934"/>
                </a:cubicBezTo>
                <a:cubicBezTo>
                  <a:pt x="526001" y="159934"/>
                  <a:pt x="526001" y="159934"/>
                  <a:pt x="525979" y="159934"/>
                </a:cubicBezTo>
                <a:lnTo>
                  <a:pt x="223457" y="159934"/>
                </a:lnTo>
                <a:cubicBezTo>
                  <a:pt x="163757" y="159934"/>
                  <a:pt x="107640" y="183163"/>
                  <a:pt x="65437" y="225359"/>
                </a:cubicBezTo>
                <a:cubicBezTo>
                  <a:pt x="23256" y="267576"/>
                  <a:pt x="0" y="323660"/>
                  <a:pt x="0" y="383327"/>
                </a:cubicBezTo>
                <a:cubicBezTo>
                  <a:pt x="0" y="480442"/>
                  <a:pt x="63832" y="567117"/>
                  <a:pt x="155910" y="596280"/>
                </a:cubicBezTo>
                <a:lnTo>
                  <a:pt x="272320" y="969862"/>
                </a:lnTo>
                <a:cubicBezTo>
                  <a:pt x="276299" y="982674"/>
                  <a:pt x="288015" y="991289"/>
                  <a:pt x="301423" y="991289"/>
                </a:cubicBezTo>
                <a:lnTo>
                  <a:pt x="421856" y="991289"/>
                </a:lnTo>
                <a:cubicBezTo>
                  <a:pt x="431659" y="991289"/>
                  <a:pt x="440606" y="986762"/>
                  <a:pt x="446409" y="978872"/>
                </a:cubicBezTo>
                <a:cubicBezTo>
                  <a:pt x="452211" y="970982"/>
                  <a:pt x="453882" y="961093"/>
                  <a:pt x="450959" y="951731"/>
                </a:cubicBezTo>
                <a:lnTo>
                  <a:pt x="343472" y="606719"/>
                </a:lnTo>
                <a:lnTo>
                  <a:pt x="525869" y="606719"/>
                </a:lnTo>
                <a:cubicBezTo>
                  <a:pt x="525913" y="606719"/>
                  <a:pt x="525957" y="606741"/>
                  <a:pt x="526001" y="606741"/>
                </a:cubicBezTo>
                <a:cubicBezTo>
                  <a:pt x="779924" y="606741"/>
                  <a:pt x="922975" y="714185"/>
                  <a:pt x="972695" y="760402"/>
                </a:cubicBezTo>
                <a:cubicBezTo>
                  <a:pt x="977135" y="764512"/>
                  <a:pt x="982719" y="766665"/>
                  <a:pt x="988434" y="766665"/>
                </a:cubicBezTo>
                <a:cubicBezTo>
                  <a:pt x="991577" y="766665"/>
                  <a:pt x="994764" y="766006"/>
                  <a:pt x="997841" y="764666"/>
                </a:cubicBezTo>
                <a:cubicBezTo>
                  <a:pt x="1006480" y="760908"/>
                  <a:pt x="1011843" y="752710"/>
                  <a:pt x="1011843" y="743282"/>
                </a:cubicBezTo>
                <a:lnTo>
                  <a:pt x="1011843" y="477892"/>
                </a:lnTo>
                <a:cubicBezTo>
                  <a:pt x="1059190" y="472420"/>
                  <a:pt x="1096074" y="432115"/>
                  <a:pt x="1096074" y="383327"/>
                </a:cubicBezTo>
                <a:cubicBezTo>
                  <a:pt x="1096074" y="334539"/>
                  <a:pt x="1059190" y="294255"/>
                  <a:pt x="1011843" y="288783"/>
                </a:cubicBezTo>
                <a:close/>
                <a:moveTo>
                  <a:pt x="429989" y="958280"/>
                </a:moveTo>
                <a:cubicBezTo>
                  <a:pt x="430802" y="960873"/>
                  <a:pt x="430319" y="963642"/>
                  <a:pt x="428714" y="965840"/>
                </a:cubicBezTo>
                <a:cubicBezTo>
                  <a:pt x="427087" y="968059"/>
                  <a:pt x="424582" y="969312"/>
                  <a:pt x="421856" y="969312"/>
                </a:cubicBezTo>
                <a:lnTo>
                  <a:pt x="301423" y="969312"/>
                </a:lnTo>
                <a:cubicBezTo>
                  <a:pt x="297686" y="969312"/>
                  <a:pt x="294411" y="966917"/>
                  <a:pt x="293290" y="963334"/>
                </a:cubicBezTo>
                <a:lnTo>
                  <a:pt x="180924" y="602632"/>
                </a:lnTo>
                <a:cubicBezTo>
                  <a:pt x="194882" y="605335"/>
                  <a:pt x="209104" y="606719"/>
                  <a:pt x="223457" y="606719"/>
                </a:cubicBezTo>
                <a:lnTo>
                  <a:pt x="320436" y="606719"/>
                </a:lnTo>
                <a:lnTo>
                  <a:pt x="429989" y="958280"/>
                </a:lnTo>
                <a:close/>
                <a:moveTo>
                  <a:pt x="421372" y="584743"/>
                </a:moveTo>
                <a:lnTo>
                  <a:pt x="223457" y="584743"/>
                </a:lnTo>
                <a:cubicBezTo>
                  <a:pt x="204510" y="584743"/>
                  <a:pt x="185760" y="582106"/>
                  <a:pt x="167714" y="576919"/>
                </a:cubicBezTo>
                <a:cubicBezTo>
                  <a:pt x="81923" y="552305"/>
                  <a:pt x="21981" y="472706"/>
                  <a:pt x="21981" y="383327"/>
                </a:cubicBezTo>
                <a:cubicBezTo>
                  <a:pt x="21981" y="329528"/>
                  <a:pt x="42951" y="278960"/>
                  <a:pt x="80977" y="240896"/>
                </a:cubicBezTo>
                <a:cubicBezTo>
                  <a:pt x="119026" y="202854"/>
                  <a:pt x="169626" y="181911"/>
                  <a:pt x="223457" y="181911"/>
                </a:cubicBezTo>
                <a:lnTo>
                  <a:pt x="421372" y="181911"/>
                </a:lnTo>
                <a:lnTo>
                  <a:pt x="421372" y="584743"/>
                </a:lnTo>
                <a:close/>
                <a:moveTo>
                  <a:pt x="887124" y="672298"/>
                </a:moveTo>
                <a:cubicBezTo>
                  <a:pt x="808081" y="628059"/>
                  <a:pt x="689099" y="584787"/>
                  <a:pt x="526111" y="584765"/>
                </a:cubicBezTo>
                <a:cubicBezTo>
                  <a:pt x="526067" y="584765"/>
                  <a:pt x="526023" y="584743"/>
                  <a:pt x="525979" y="584743"/>
                </a:cubicBezTo>
                <a:lnTo>
                  <a:pt x="443353" y="584743"/>
                </a:lnTo>
                <a:lnTo>
                  <a:pt x="443353" y="181911"/>
                </a:lnTo>
                <a:lnTo>
                  <a:pt x="525957" y="181911"/>
                </a:lnTo>
                <a:cubicBezTo>
                  <a:pt x="525979" y="181911"/>
                  <a:pt x="525979" y="181911"/>
                  <a:pt x="526001" y="181911"/>
                </a:cubicBezTo>
                <a:cubicBezTo>
                  <a:pt x="689033" y="181911"/>
                  <a:pt x="808059" y="138617"/>
                  <a:pt x="887124" y="94356"/>
                </a:cubicBezTo>
                <a:lnTo>
                  <a:pt x="887124" y="672298"/>
                </a:lnTo>
                <a:close/>
                <a:moveTo>
                  <a:pt x="989862" y="383327"/>
                </a:moveTo>
                <a:lnTo>
                  <a:pt x="989862" y="743282"/>
                </a:lnTo>
                <a:cubicBezTo>
                  <a:pt x="989862" y="743568"/>
                  <a:pt x="989862" y="744161"/>
                  <a:pt x="989049" y="744535"/>
                </a:cubicBezTo>
                <a:cubicBezTo>
                  <a:pt x="988280" y="744865"/>
                  <a:pt x="987862" y="744491"/>
                  <a:pt x="987664" y="744293"/>
                </a:cubicBezTo>
                <a:cubicBezTo>
                  <a:pt x="971333" y="729129"/>
                  <a:pt x="945307" y="707592"/>
                  <a:pt x="909105" y="685220"/>
                </a:cubicBezTo>
                <a:lnTo>
                  <a:pt x="909105" y="81433"/>
                </a:lnTo>
                <a:cubicBezTo>
                  <a:pt x="945307" y="59083"/>
                  <a:pt x="971333" y="37546"/>
                  <a:pt x="987642" y="22382"/>
                </a:cubicBezTo>
                <a:cubicBezTo>
                  <a:pt x="987862" y="22162"/>
                  <a:pt x="988280" y="21789"/>
                  <a:pt x="989049" y="22140"/>
                </a:cubicBezTo>
                <a:cubicBezTo>
                  <a:pt x="989862" y="22492"/>
                  <a:pt x="989862" y="23085"/>
                  <a:pt x="989862" y="23371"/>
                </a:cubicBezTo>
                <a:lnTo>
                  <a:pt x="989862" y="383327"/>
                </a:lnTo>
                <a:close/>
                <a:moveTo>
                  <a:pt x="1011843" y="455740"/>
                </a:moveTo>
                <a:lnTo>
                  <a:pt x="1011843" y="383327"/>
                </a:lnTo>
                <a:lnTo>
                  <a:pt x="1011843" y="310936"/>
                </a:lnTo>
                <a:cubicBezTo>
                  <a:pt x="1047034" y="316254"/>
                  <a:pt x="1074093" y="346692"/>
                  <a:pt x="1074093" y="383327"/>
                </a:cubicBezTo>
                <a:cubicBezTo>
                  <a:pt x="1074093" y="419984"/>
                  <a:pt x="1047034" y="450421"/>
                  <a:pt x="1011843" y="455740"/>
                </a:cubicBezTo>
                <a:close/>
              </a:path>
            </a:pathLst>
          </a:custGeom>
          <a:solidFill>
            <a:srgbClr val="00B1D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6" name="Shape 676"/>
        <p:cNvGrpSpPr/>
        <p:nvPr/>
      </p:nvGrpSpPr>
      <p:grpSpPr>
        <a:xfrm>
          <a:off x="0" y="0"/>
          <a:ext cx="0" cy="0"/>
          <a:chOff x="0" y="0"/>
          <a:chExt cx="0" cy="0"/>
        </a:xfrm>
      </p:grpSpPr>
      <p:sp>
        <p:nvSpPr>
          <p:cNvPr id="677" name="Google Shape;677;p32"/>
          <p:cNvSpPr txBox="1"/>
          <p:nvPr>
            <p:ph idx="1" type="body"/>
          </p:nvPr>
        </p:nvSpPr>
        <p:spPr>
          <a:xfrm>
            <a:off x="3111325" y="3308800"/>
            <a:ext cx="14002200" cy="5688300"/>
          </a:xfrm>
          <a:prstGeom prst="rect">
            <a:avLst/>
          </a:prstGeom>
        </p:spPr>
        <p:txBody>
          <a:bodyPr anchorCtr="0" anchor="t" bIns="45700" lIns="91425" spcFirstLastPara="1" rIns="91425" wrap="square" tIns="45700">
            <a:normAutofit/>
          </a:bodyPr>
          <a:lstStyle/>
          <a:p>
            <a:pPr indent="0" lvl="0" marL="0" rtl="0" algn="l">
              <a:lnSpc>
                <a:spcPct val="115000"/>
              </a:lnSpc>
              <a:spcBef>
                <a:spcPts val="360"/>
              </a:spcBef>
              <a:spcAft>
                <a:spcPts val="0"/>
              </a:spcAft>
              <a:buNone/>
            </a:pPr>
            <a:r>
              <a:rPr lang="en-US" sz="3800"/>
              <a:t>“</a:t>
            </a:r>
            <a:r>
              <a:rPr lang="en-US" sz="3800"/>
              <a:t>Please be mindful of how you frame things to your students, as the things you say can make students feel unwelcome in the learning environment. Calling students out saying they are not paying attention when they are twirling their hair or doodling is not accurate, as students actually pay better attention when they can doodle things relevant to the picture books. </a:t>
            </a:r>
            <a:r>
              <a:rPr b="1" lang="en-US" sz="3800"/>
              <a:t>Many students in our cohort have autism, adhd, etc, and need to do these things to self-soothe and focus.”</a:t>
            </a:r>
            <a:endParaRPr b="1" sz="3800"/>
          </a:p>
        </p:txBody>
      </p:sp>
      <p:sp>
        <p:nvSpPr>
          <p:cNvPr id="678" name="Google Shape;678;p32"/>
          <p:cNvSpPr txBox="1"/>
          <p:nvPr>
            <p:ph type="ctrTitle"/>
          </p:nvPr>
        </p:nvSpPr>
        <p:spPr>
          <a:xfrm>
            <a:off x="912300" y="1033000"/>
            <a:ext cx="16201200" cy="14700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i="1" lang="en-US">
                <a:latin typeface="Raleway"/>
                <a:ea typeface="Raleway"/>
                <a:cs typeface="Raleway"/>
                <a:sym typeface="Raleway"/>
              </a:rPr>
              <a:t>F</a:t>
            </a:r>
            <a:r>
              <a:rPr i="1" lang="en-US">
                <a:latin typeface="Raleway"/>
                <a:ea typeface="Raleway"/>
                <a:cs typeface="Raleway"/>
                <a:sym typeface="Raleway"/>
              </a:rPr>
              <a:t>rom 2022 Student Experience Survey:</a:t>
            </a:r>
            <a:endParaRPr i="1">
              <a:latin typeface="Raleway"/>
              <a:ea typeface="Raleway"/>
              <a:cs typeface="Raleway"/>
              <a:sym typeface="Raleway"/>
            </a:endParaRPr>
          </a:p>
        </p:txBody>
      </p:sp>
      <p:sp>
        <p:nvSpPr>
          <p:cNvPr descr="Teal blue line drawing of bullhorn" id="679" name="Google Shape;679;p32" title="Bullhorn icon"/>
          <p:cNvSpPr/>
          <p:nvPr/>
        </p:nvSpPr>
        <p:spPr>
          <a:xfrm>
            <a:off x="1092401" y="3171649"/>
            <a:ext cx="1457777" cy="1652973"/>
          </a:xfrm>
          <a:custGeom>
            <a:rect b="b" l="l" r="r" t="t"/>
            <a:pathLst>
              <a:path extrusionOk="0" h="991288" w="1096073">
                <a:moveTo>
                  <a:pt x="1011843" y="288783"/>
                </a:moveTo>
                <a:lnTo>
                  <a:pt x="1011843" y="23371"/>
                </a:lnTo>
                <a:cubicBezTo>
                  <a:pt x="1011843" y="13965"/>
                  <a:pt x="1006480" y="5768"/>
                  <a:pt x="997841" y="1988"/>
                </a:cubicBezTo>
                <a:cubicBezTo>
                  <a:pt x="989203" y="-1770"/>
                  <a:pt x="979575" y="-122"/>
                  <a:pt x="972695" y="6273"/>
                </a:cubicBezTo>
                <a:cubicBezTo>
                  <a:pt x="922975" y="52468"/>
                  <a:pt x="779924" y="159934"/>
                  <a:pt x="526023" y="159934"/>
                </a:cubicBezTo>
                <a:cubicBezTo>
                  <a:pt x="526001" y="159934"/>
                  <a:pt x="526001" y="159934"/>
                  <a:pt x="525979" y="159934"/>
                </a:cubicBezTo>
                <a:lnTo>
                  <a:pt x="223457" y="159934"/>
                </a:lnTo>
                <a:cubicBezTo>
                  <a:pt x="163757" y="159934"/>
                  <a:pt x="107640" y="183163"/>
                  <a:pt x="65437" y="225359"/>
                </a:cubicBezTo>
                <a:cubicBezTo>
                  <a:pt x="23256" y="267576"/>
                  <a:pt x="0" y="323660"/>
                  <a:pt x="0" y="383327"/>
                </a:cubicBezTo>
                <a:cubicBezTo>
                  <a:pt x="0" y="480442"/>
                  <a:pt x="63832" y="567117"/>
                  <a:pt x="155910" y="596280"/>
                </a:cubicBezTo>
                <a:lnTo>
                  <a:pt x="272320" y="969862"/>
                </a:lnTo>
                <a:cubicBezTo>
                  <a:pt x="276299" y="982674"/>
                  <a:pt x="288015" y="991289"/>
                  <a:pt x="301423" y="991289"/>
                </a:cubicBezTo>
                <a:lnTo>
                  <a:pt x="421856" y="991289"/>
                </a:lnTo>
                <a:cubicBezTo>
                  <a:pt x="431659" y="991289"/>
                  <a:pt x="440606" y="986762"/>
                  <a:pt x="446409" y="978872"/>
                </a:cubicBezTo>
                <a:cubicBezTo>
                  <a:pt x="452211" y="970982"/>
                  <a:pt x="453882" y="961093"/>
                  <a:pt x="450959" y="951731"/>
                </a:cubicBezTo>
                <a:lnTo>
                  <a:pt x="343472" y="606719"/>
                </a:lnTo>
                <a:lnTo>
                  <a:pt x="525869" y="606719"/>
                </a:lnTo>
                <a:cubicBezTo>
                  <a:pt x="525913" y="606719"/>
                  <a:pt x="525957" y="606741"/>
                  <a:pt x="526001" y="606741"/>
                </a:cubicBezTo>
                <a:cubicBezTo>
                  <a:pt x="779924" y="606741"/>
                  <a:pt x="922975" y="714185"/>
                  <a:pt x="972695" y="760402"/>
                </a:cubicBezTo>
                <a:cubicBezTo>
                  <a:pt x="977135" y="764512"/>
                  <a:pt x="982719" y="766665"/>
                  <a:pt x="988434" y="766665"/>
                </a:cubicBezTo>
                <a:cubicBezTo>
                  <a:pt x="991577" y="766665"/>
                  <a:pt x="994764" y="766006"/>
                  <a:pt x="997841" y="764666"/>
                </a:cubicBezTo>
                <a:cubicBezTo>
                  <a:pt x="1006480" y="760908"/>
                  <a:pt x="1011843" y="752710"/>
                  <a:pt x="1011843" y="743282"/>
                </a:cubicBezTo>
                <a:lnTo>
                  <a:pt x="1011843" y="477892"/>
                </a:lnTo>
                <a:cubicBezTo>
                  <a:pt x="1059190" y="472420"/>
                  <a:pt x="1096074" y="432115"/>
                  <a:pt x="1096074" y="383327"/>
                </a:cubicBezTo>
                <a:cubicBezTo>
                  <a:pt x="1096074" y="334539"/>
                  <a:pt x="1059190" y="294255"/>
                  <a:pt x="1011843" y="288783"/>
                </a:cubicBezTo>
                <a:close/>
                <a:moveTo>
                  <a:pt x="429989" y="958280"/>
                </a:moveTo>
                <a:cubicBezTo>
                  <a:pt x="430802" y="960873"/>
                  <a:pt x="430319" y="963642"/>
                  <a:pt x="428714" y="965840"/>
                </a:cubicBezTo>
                <a:cubicBezTo>
                  <a:pt x="427087" y="968059"/>
                  <a:pt x="424582" y="969312"/>
                  <a:pt x="421856" y="969312"/>
                </a:cubicBezTo>
                <a:lnTo>
                  <a:pt x="301423" y="969312"/>
                </a:lnTo>
                <a:cubicBezTo>
                  <a:pt x="297686" y="969312"/>
                  <a:pt x="294411" y="966917"/>
                  <a:pt x="293290" y="963334"/>
                </a:cubicBezTo>
                <a:lnTo>
                  <a:pt x="180924" y="602632"/>
                </a:lnTo>
                <a:cubicBezTo>
                  <a:pt x="194882" y="605335"/>
                  <a:pt x="209104" y="606719"/>
                  <a:pt x="223457" y="606719"/>
                </a:cubicBezTo>
                <a:lnTo>
                  <a:pt x="320436" y="606719"/>
                </a:lnTo>
                <a:lnTo>
                  <a:pt x="429989" y="958280"/>
                </a:lnTo>
                <a:close/>
                <a:moveTo>
                  <a:pt x="421372" y="584743"/>
                </a:moveTo>
                <a:lnTo>
                  <a:pt x="223457" y="584743"/>
                </a:lnTo>
                <a:cubicBezTo>
                  <a:pt x="204510" y="584743"/>
                  <a:pt x="185760" y="582106"/>
                  <a:pt x="167714" y="576919"/>
                </a:cubicBezTo>
                <a:cubicBezTo>
                  <a:pt x="81923" y="552305"/>
                  <a:pt x="21981" y="472706"/>
                  <a:pt x="21981" y="383327"/>
                </a:cubicBezTo>
                <a:cubicBezTo>
                  <a:pt x="21981" y="329528"/>
                  <a:pt x="42951" y="278960"/>
                  <a:pt x="80977" y="240896"/>
                </a:cubicBezTo>
                <a:cubicBezTo>
                  <a:pt x="119026" y="202854"/>
                  <a:pt x="169626" y="181911"/>
                  <a:pt x="223457" y="181911"/>
                </a:cubicBezTo>
                <a:lnTo>
                  <a:pt x="421372" y="181911"/>
                </a:lnTo>
                <a:lnTo>
                  <a:pt x="421372" y="584743"/>
                </a:lnTo>
                <a:close/>
                <a:moveTo>
                  <a:pt x="887124" y="672298"/>
                </a:moveTo>
                <a:cubicBezTo>
                  <a:pt x="808081" y="628059"/>
                  <a:pt x="689099" y="584787"/>
                  <a:pt x="526111" y="584765"/>
                </a:cubicBezTo>
                <a:cubicBezTo>
                  <a:pt x="526067" y="584765"/>
                  <a:pt x="526023" y="584743"/>
                  <a:pt x="525979" y="584743"/>
                </a:cubicBezTo>
                <a:lnTo>
                  <a:pt x="443353" y="584743"/>
                </a:lnTo>
                <a:lnTo>
                  <a:pt x="443353" y="181911"/>
                </a:lnTo>
                <a:lnTo>
                  <a:pt x="525957" y="181911"/>
                </a:lnTo>
                <a:cubicBezTo>
                  <a:pt x="525979" y="181911"/>
                  <a:pt x="525979" y="181911"/>
                  <a:pt x="526001" y="181911"/>
                </a:cubicBezTo>
                <a:cubicBezTo>
                  <a:pt x="689033" y="181911"/>
                  <a:pt x="808059" y="138617"/>
                  <a:pt x="887124" y="94356"/>
                </a:cubicBezTo>
                <a:lnTo>
                  <a:pt x="887124" y="672298"/>
                </a:lnTo>
                <a:close/>
                <a:moveTo>
                  <a:pt x="989862" y="383327"/>
                </a:moveTo>
                <a:lnTo>
                  <a:pt x="989862" y="743282"/>
                </a:lnTo>
                <a:cubicBezTo>
                  <a:pt x="989862" y="743568"/>
                  <a:pt x="989862" y="744161"/>
                  <a:pt x="989049" y="744535"/>
                </a:cubicBezTo>
                <a:cubicBezTo>
                  <a:pt x="988280" y="744865"/>
                  <a:pt x="987862" y="744491"/>
                  <a:pt x="987664" y="744293"/>
                </a:cubicBezTo>
                <a:cubicBezTo>
                  <a:pt x="971333" y="729129"/>
                  <a:pt x="945307" y="707592"/>
                  <a:pt x="909105" y="685220"/>
                </a:cubicBezTo>
                <a:lnTo>
                  <a:pt x="909105" y="81433"/>
                </a:lnTo>
                <a:cubicBezTo>
                  <a:pt x="945307" y="59083"/>
                  <a:pt x="971333" y="37546"/>
                  <a:pt x="987642" y="22382"/>
                </a:cubicBezTo>
                <a:cubicBezTo>
                  <a:pt x="987862" y="22162"/>
                  <a:pt x="988280" y="21789"/>
                  <a:pt x="989049" y="22140"/>
                </a:cubicBezTo>
                <a:cubicBezTo>
                  <a:pt x="989862" y="22492"/>
                  <a:pt x="989862" y="23085"/>
                  <a:pt x="989862" y="23371"/>
                </a:cubicBezTo>
                <a:lnTo>
                  <a:pt x="989862" y="383327"/>
                </a:lnTo>
                <a:close/>
                <a:moveTo>
                  <a:pt x="1011843" y="455740"/>
                </a:moveTo>
                <a:lnTo>
                  <a:pt x="1011843" y="383327"/>
                </a:lnTo>
                <a:lnTo>
                  <a:pt x="1011843" y="310936"/>
                </a:lnTo>
                <a:cubicBezTo>
                  <a:pt x="1047034" y="316254"/>
                  <a:pt x="1074093" y="346692"/>
                  <a:pt x="1074093" y="383327"/>
                </a:cubicBezTo>
                <a:cubicBezTo>
                  <a:pt x="1074093" y="419984"/>
                  <a:pt x="1047034" y="450421"/>
                  <a:pt x="1011843" y="455740"/>
                </a:cubicBezTo>
                <a:close/>
              </a:path>
            </a:pathLst>
          </a:custGeom>
          <a:solidFill>
            <a:srgbClr val="00B1D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sp>
        <p:nvSpPr>
          <p:cNvPr id="685" name="Google Shape;685;p33"/>
          <p:cNvSpPr txBox="1"/>
          <p:nvPr>
            <p:ph idx="1" type="body"/>
          </p:nvPr>
        </p:nvSpPr>
        <p:spPr>
          <a:xfrm>
            <a:off x="3111325" y="3308800"/>
            <a:ext cx="14002200" cy="5688300"/>
          </a:xfrm>
          <a:prstGeom prst="rect">
            <a:avLst/>
          </a:prstGeom>
        </p:spPr>
        <p:txBody>
          <a:bodyPr anchorCtr="0" anchor="t" bIns="45700" lIns="91425" spcFirstLastPara="1" rIns="91425" wrap="square" tIns="45700">
            <a:normAutofit/>
          </a:bodyPr>
          <a:lstStyle/>
          <a:p>
            <a:pPr indent="0" lvl="0" marL="0" rtl="0" algn="l">
              <a:lnSpc>
                <a:spcPct val="115000"/>
              </a:lnSpc>
              <a:spcBef>
                <a:spcPts val="360"/>
              </a:spcBef>
              <a:spcAft>
                <a:spcPts val="0"/>
              </a:spcAft>
              <a:buNone/>
            </a:pPr>
            <a:r>
              <a:rPr lang="en-US" sz="3800"/>
              <a:t>“</a:t>
            </a:r>
            <a:r>
              <a:rPr lang="en-US" sz="3800"/>
              <a:t>I personally would have greatly benefited from easily accessible resources like the slides from class being uploaded to canvas or access to my laptop/tablet to take more efficient notes. I understand the need for control over the classroom, however </a:t>
            </a:r>
            <a:r>
              <a:rPr b="1" lang="en-US" sz="3800"/>
              <a:t>I frequently find myself missing out on important lecture content because I am so focused on forcing my brain to focus on writing down notes quickly enough to keep up with the rest of the class.</a:t>
            </a:r>
            <a:r>
              <a:rPr lang="en-US" sz="3800"/>
              <a:t>”</a:t>
            </a:r>
            <a:endParaRPr sz="3800"/>
          </a:p>
        </p:txBody>
      </p:sp>
      <p:sp>
        <p:nvSpPr>
          <p:cNvPr id="686" name="Google Shape;686;p33"/>
          <p:cNvSpPr txBox="1"/>
          <p:nvPr>
            <p:ph type="ctrTitle"/>
          </p:nvPr>
        </p:nvSpPr>
        <p:spPr>
          <a:xfrm>
            <a:off x="912300" y="1033000"/>
            <a:ext cx="16201200" cy="14700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i="1" lang="en-US">
                <a:latin typeface="Raleway"/>
                <a:ea typeface="Raleway"/>
                <a:cs typeface="Raleway"/>
                <a:sym typeface="Raleway"/>
              </a:rPr>
              <a:t>From 2022 Student Experience Survey:</a:t>
            </a:r>
            <a:endParaRPr/>
          </a:p>
        </p:txBody>
      </p:sp>
      <p:sp>
        <p:nvSpPr>
          <p:cNvPr descr="Teal blue line drawing of bullhorn" id="687" name="Google Shape;687;p33" title="Bullhorn icon"/>
          <p:cNvSpPr/>
          <p:nvPr/>
        </p:nvSpPr>
        <p:spPr>
          <a:xfrm>
            <a:off x="1092401" y="3171649"/>
            <a:ext cx="1457777" cy="1652973"/>
          </a:xfrm>
          <a:custGeom>
            <a:rect b="b" l="l" r="r" t="t"/>
            <a:pathLst>
              <a:path extrusionOk="0" h="991288" w="1096073">
                <a:moveTo>
                  <a:pt x="1011843" y="288783"/>
                </a:moveTo>
                <a:lnTo>
                  <a:pt x="1011843" y="23371"/>
                </a:lnTo>
                <a:cubicBezTo>
                  <a:pt x="1011843" y="13965"/>
                  <a:pt x="1006480" y="5768"/>
                  <a:pt x="997841" y="1988"/>
                </a:cubicBezTo>
                <a:cubicBezTo>
                  <a:pt x="989203" y="-1770"/>
                  <a:pt x="979575" y="-122"/>
                  <a:pt x="972695" y="6273"/>
                </a:cubicBezTo>
                <a:cubicBezTo>
                  <a:pt x="922975" y="52468"/>
                  <a:pt x="779924" y="159934"/>
                  <a:pt x="526023" y="159934"/>
                </a:cubicBezTo>
                <a:cubicBezTo>
                  <a:pt x="526001" y="159934"/>
                  <a:pt x="526001" y="159934"/>
                  <a:pt x="525979" y="159934"/>
                </a:cubicBezTo>
                <a:lnTo>
                  <a:pt x="223457" y="159934"/>
                </a:lnTo>
                <a:cubicBezTo>
                  <a:pt x="163757" y="159934"/>
                  <a:pt x="107640" y="183163"/>
                  <a:pt x="65437" y="225359"/>
                </a:cubicBezTo>
                <a:cubicBezTo>
                  <a:pt x="23256" y="267576"/>
                  <a:pt x="0" y="323660"/>
                  <a:pt x="0" y="383327"/>
                </a:cubicBezTo>
                <a:cubicBezTo>
                  <a:pt x="0" y="480442"/>
                  <a:pt x="63832" y="567117"/>
                  <a:pt x="155910" y="596280"/>
                </a:cubicBezTo>
                <a:lnTo>
                  <a:pt x="272320" y="969862"/>
                </a:lnTo>
                <a:cubicBezTo>
                  <a:pt x="276299" y="982674"/>
                  <a:pt x="288015" y="991289"/>
                  <a:pt x="301423" y="991289"/>
                </a:cubicBezTo>
                <a:lnTo>
                  <a:pt x="421856" y="991289"/>
                </a:lnTo>
                <a:cubicBezTo>
                  <a:pt x="431659" y="991289"/>
                  <a:pt x="440606" y="986762"/>
                  <a:pt x="446409" y="978872"/>
                </a:cubicBezTo>
                <a:cubicBezTo>
                  <a:pt x="452211" y="970982"/>
                  <a:pt x="453882" y="961093"/>
                  <a:pt x="450959" y="951731"/>
                </a:cubicBezTo>
                <a:lnTo>
                  <a:pt x="343472" y="606719"/>
                </a:lnTo>
                <a:lnTo>
                  <a:pt x="525869" y="606719"/>
                </a:lnTo>
                <a:cubicBezTo>
                  <a:pt x="525913" y="606719"/>
                  <a:pt x="525957" y="606741"/>
                  <a:pt x="526001" y="606741"/>
                </a:cubicBezTo>
                <a:cubicBezTo>
                  <a:pt x="779924" y="606741"/>
                  <a:pt x="922975" y="714185"/>
                  <a:pt x="972695" y="760402"/>
                </a:cubicBezTo>
                <a:cubicBezTo>
                  <a:pt x="977135" y="764512"/>
                  <a:pt x="982719" y="766665"/>
                  <a:pt x="988434" y="766665"/>
                </a:cubicBezTo>
                <a:cubicBezTo>
                  <a:pt x="991577" y="766665"/>
                  <a:pt x="994764" y="766006"/>
                  <a:pt x="997841" y="764666"/>
                </a:cubicBezTo>
                <a:cubicBezTo>
                  <a:pt x="1006480" y="760908"/>
                  <a:pt x="1011843" y="752710"/>
                  <a:pt x="1011843" y="743282"/>
                </a:cubicBezTo>
                <a:lnTo>
                  <a:pt x="1011843" y="477892"/>
                </a:lnTo>
                <a:cubicBezTo>
                  <a:pt x="1059190" y="472420"/>
                  <a:pt x="1096074" y="432115"/>
                  <a:pt x="1096074" y="383327"/>
                </a:cubicBezTo>
                <a:cubicBezTo>
                  <a:pt x="1096074" y="334539"/>
                  <a:pt x="1059190" y="294255"/>
                  <a:pt x="1011843" y="288783"/>
                </a:cubicBezTo>
                <a:close/>
                <a:moveTo>
                  <a:pt x="429989" y="958280"/>
                </a:moveTo>
                <a:cubicBezTo>
                  <a:pt x="430802" y="960873"/>
                  <a:pt x="430319" y="963642"/>
                  <a:pt x="428714" y="965840"/>
                </a:cubicBezTo>
                <a:cubicBezTo>
                  <a:pt x="427087" y="968059"/>
                  <a:pt x="424582" y="969312"/>
                  <a:pt x="421856" y="969312"/>
                </a:cubicBezTo>
                <a:lnTo>
                  <a:pt x="301423" y="969312"/>
                </a:lnTo>
                <a:cubicBezTo>
                  <a:pt x="297686" y="969312"/>
                  <a:pt x="294411" y="966917"/>
                  <a:pt x="293290" y="963334"/>
                </a:cubicBezTo>
                <a:lnTo>
                  <a:pt x="180924" y="602632"/>
                </a:lnTo>
                <a:cubicBezTo>
                  <a:pt x="194882" y="605335"/>
                  <a:pt x="209104" y="606719"/>
                  <a:pt x="223457" y="606719"/>
                </a:cubicBezTo>
                <a:lnTo>
                  <a:pt x="320436" y="606719"/>
                </a:lnTo>
                <a:lnTo>
                  <a:pt x="429989" y="958280"/>
                </a:lnTo>
                <a:close/>
                <a:moveTo>
                  <a:pt x="421372" y="584743"/>
                </a:moveTo>
                <a:lnTo>
                  <a:pt x="223457" y="584743"/>
                </a:lnTo>
                <a:cubicBezTo>
                  <a:pt x="204510" y="584743"/>
                  <a:pt x="185760" y="582106"/>
                  <a:pt x="167714" y="576919"/>
                </a:cubicBezTo>
                <a:cubicBezTo>
                  <a:pt x="81923" y="552305"/>
                  <a:pt x="21981" y="472706"/>
                  <a:pt x="21981" y="383327"/>
                </a:cubicBezTo>
                <a:cubicBezTo>
                  <a:pt x="21981" y="329528"/>
                  <a:pt x="42951" y="278960"/>
                  <a:pt x="80977" y="240896"/>
                </a:cubicBezTo>
                <a:cubicBezTo>
                  <a:pt x="119026" y="202854"/>
                  <a:pt x="169626" y="181911"/>
                  <a:pt x="223457" y="181911"/>
                </a:cubicBezTo>
                <a:lnTo>
                  <a:pt x="421372" y="181911"/>
                </a:lnTo>
                <a:lnTo>
                  <a:pt x="421372" y="584743"/>
                </a:lnTo>
                <a:close/>
                <a:moveTo>
                  <a:pt x="887124" y="672298"/>
                </a:moveTo>
                <a:cubicBezTo>
                  <a:pt x="808081" y="628059"/>
                  <a:pt x="689099" y="584787"/>
                  <a:pt x="526111" y="584765"/>
                </a:cubicBezTo>
                <a:cubicBezTo>
                  <a:pt x="526067" y="584765"/>
                  <a:pt x="526023" y="584743"/>
                  <a:pt x="525979" y="584743"/>
                </a:cubicBezTo>
                <a:lnTo>
                  <a:pt x="443353" y="584743"/>
                </a:lnTo>
                <a:lnTo>
                  <a:pt x="443353" y="181911"/>
                </a:lnTo>
                <a:lnTo>
                  <a:pt x="525957" y="181911"/>
                </a:lnTo>
                <a:cubicBezTo>
                  <a:pt x="525979" y="181911"/>
                  <a:pt x="525979" y="181911"/>
                  <a:pt x="526001" y="181911"/>
                </a:cubicBezTo>
                <a:cubicBezTo>
                  <a:pt x="689033" y="181911"/>
                  <a:pt x="808059" y="138617"/>
                  <a:pt x="887124" y="94356"/>
                </a:cubicBezTo>
                <a:lnTo>
                  <a:pt x="887124" y="672298"/>
                </a:lnTo>
                <a:close/>
                <a:moveTo>
                  <a:pt x="989862" y="383327"/>
                </a:moveTo>
                <a:lnTo>
                  <a:pt x="989862" y="743282"/>
                </a:lnTo>
                <a:cubicBezTo>
                  <a:pt x="989862" y="743568"/>
                  <a:pt x="989862" y="744161"/>
                  <a:pt x="989049" y="744535"/>
                </a:cubicBezTo>
                <a:cubicBezTo>
                  <a:pt x="988280" y="744865"/>
                  <a:pt x="987862" y="744491"/>
                  <a:pt x="987664" y="744293"/>
                </a:cubicBezTo>
                <a:cubicBezTo>
                  <a:pt x="971333" y="729129"/>
                  <a:pt x="945307" y="707592"/>
                  <a:pt x="909105" y="685220"/>
                </a:cubicBezTo>
                <a:lnTo>
                  <a:pt x="909105" y="81433"/>
                </a:lnTo>
                <a:cubicBezTo>
                  <a:pt x="945307" y="59083"/>
                  <a:pt x="971333" y="37546"/>
                  <a:pt x="987642" y="22382"/>
                </a:cubicBezTo>
                <a:cubicBezTo>
                  <a:pt x="987862" y="22162"/>
                  <a:pt x="988280" y="21789"/>
                  <a:pt x="989049" y="22140"/>
                </a:cubicBezTo>
                <a:cubicBezTo>
                  <a:pt x="989862" y="22492"/>
                  <a:pt x="989862" y="23085"/>
                  <a:pt x="989862" y="23371"/>
                </a:cubicBezTo>
                <a:lnTo>
                  <a:pt x="989862" y="383327"/>
                </a:lnTo>
                <a:close/>
                <a:moveTo>
                  <a:pt x="1011843" y="455740"/>
                </a:moveTo>
                <a:lnTo>
                  <a:pt x="1011843" y="383327"/>
                </a:lnTo>
                <a:lnTo>
                  <a:pt x="1011843" y="310936"/>
                </a:lnTo>
                <a:cubicBezTo>
                  <a:pt x="1047034" y="316254"/>
                  <a:pt x="1074093" y="346692"/>
                  <a:pt x="1074093" y="383327"/>
                </a:cubicBezTo>
                <a:cubicBezTo>
                  <a:pt x="1074093" y="419984"/>
                  <a:pt x="1047034" y="450421"/>
                  <a:pt x="1011843" y="455740"/>
                </a:cubicBezTo>
                <a:close/>
              </a:path>
            </a:pathLst>
          </a:custGeom>
          <a:solidFill>
            <a:srgbClr val="00B1D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16"/>
          <p:cNvSpPr txBox="1"/>
          <p:nvPr>
            <p:ph type="title"/>
          </p:nvPr>
        </p:nvSpPr>
        <p:spPr>
          <a:xfrm>
            <a:off x="623400" y="890050"/>
            <a:ext cx="9202200" cy="11454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sz="6277"/>
              <a:t>Land Acknowledgement</a:t>
            </a:r>
            <a:r>
              <a:rPr lang="en-US"/>
              <a:t> </a:t>
            </a:r>
            <a:endParaRPr/>
          </a:p>
        </p:txBody>
      </p:sp>
      <p:sp>
        <p:nvSpPr>
          <p:cNvPr id="220" name="Google Shape;220;p16"/>
          <p:cNvSpPr txBox="1"/>
          <p:nvPr>
            <p:ph idx="1" type="body"/>
          </p:nvPr>
        </p:nvSpPr>
        <p:spPr>
          <a:xfrm>
            <a:off x="623400" y="2304950"/>
            <a:ext cx="8688300" cy="7384200"/>
          </a:xfrm>
          <a:prstGeom prst="rect">
            <a:avLst/>
          </a:prstGeom>
        </p:spPr>
        <p:txBody>
          <a:bodyPr anchorCtr="0" anchor="t" bIns="45700" lIns="91425" spcFirstLastPara="1" rIns="91425" wrap="square" tIns="45700">
            <a:normAutofit/>
          </a:bodyPr>
          <a:lstStyle/>
          <a:p>
            <a:pPr indent="0" lvl="0" marL="0" rtl="0" algn="l">
              <a:lnSpc>
                <a:spcPct val="115000"/>
              </a:lnSpc>
              <a:spcBef>
                <a:spcPts val="640"/>
              </a:spcBef>
              <a:spcAft>
                <a:spcPts val="0"/>
              </a:spcAft>
              <a:buNone/>
            </a:pPr>
            <a:r>
              <a:rPr lang="en-US">
                <a:solidFill>
                  <a:schemeClr val="dk1"/>
                </a:solidFill>
                <a:latin typeface="Arial"/>
                <a:ea typeface="Arial"/>
                <a:cs typeface="Arial"/>
                <a:sym typeface="Arial"/>
              </a:rPr>
              <a:t>The University of Oregon is located on Kalapuya Ilihi, the traditional indigenous homeland of the Kalapuya people. Following treaties between 1851 and 1855, Kalapuya people were dispossessed of their indigenous homeland by the United States government and forcibly removed to the Coast Reservation in Western Oregon. Today, descendants are citizens of the Confederated Tribes of Grand Ronde Community of Oregon and the Confederated Tribes of the Siletz Indians of Oregon, and continue to make important contributions in their communities, at UO, and across the land we now refer to as Oregon.</a:t>
            </a:r>
            <a:endParaRPr>
              <a:solidFill>
                <a:schemeClr val="dk1"/>
              </a:solidFill>
              <a:latin typeface="Arial"/>
              <a:ea typeface="Arial"/>
              <a:cs typeface="Arial"/>
              <a:sym typeface="Arial"/>
            </a:endParaRPr>
          </a:p>
        </p:txBody>
      </p:sp>
      <p:sp>
        <p:nvSpPr>
          <p:cNvPr id="221" name="Google Shape;221;p16"/>
          <p:cNvSpPr txBox="1"/>
          <p:nvPr/>
        </p:nvSpPr>
        <p:spPr>
          <a:xfrm>
            <a:off x="9754550" y="7624750"/>
            <a:ext cx="7113600" cy="800400"/>
          </a:xfrm>
          <a:prstGeom prst="rect">
            <a:avLst/>
          </a:prstGeom>
          <a:noFill/>
          <a:ln>
            <a:noFill/>
          </a:ln>
        </p:spPr>
        <p:txBody>
          <a:bodyPr anchorCtr="0" anchor="t" bIns="182850" lIns="182850" spcFirstLastPara="1" rIns="182850" wrap="square" tIns="182850">
            <a:spAutoFit/>
          </a:bodyPr>
          <a:lstStyle/>
          <a:p>
            <a:pPr indent="0" lvl="0" marL="0" rtl="0" algn="l">
              <a:spcBef>
                <a:spcPts val="0"/>
              </a:spcBef>
              <a:spcAft>
                <a:spcPts val="0"/>
              </a:spcAft>
              <a:buNone/>
            </a:pPr>
            <a:r>
              <a:t/>
            </a:r>
            <a:endParaRPr sz="2800">
              <a:latin typeface="Proxima Nova"/>
              <a:ea typeface="Proxima Nova"/>
              <a:cs typeface="Proxima Nova"/>
              <a:sym typeface="Proxima Nova"/>
            </a:endParaRPr>
          </a:p>
        </p:txBody>
      </p:sp>
      <p:sp>
        <p:nvSpPr>
          <p:cNvPr id="222" name="Google Shape;222;p16"/>
          <p:cNvSpPr txBox="1"/>
          <p:nvPr/>
        </p:nvSpPr>
        <p:spPr>
          <a:xfrm>
            <a:off x="8952300" y="7475650"/>
            <a:ext cx="9202200" cy="2524200"/>
          </a:xfrm>
          <a:prstGeom prst="rect">
            <a:avLst/>
          </a:prstGeom>
          <a:noFill/>
          <a:ln>
            <a:noFill/>
          </a:ln>
        </p:spPr>
        <p:txBody>
          <a:bodyPr anchorCtr="0" anchor="t" bIns="182850" lIns="182850" spcFirstLastPara="1" rIns="182850" wrap="square" tIns="182850">
            <a:spAutoFit/>
          </a:bodyPr>
          <a:lstStyle/>
          <a:p>
            <a:pPr indent="0" lvl="0" marL="0" rtl="0" algn="ctr">
              <a:spcBef>
                <a:spcPts val="0"/>
              </a:spcBef>
              <a:spcAft>
                <a:spcPts val="0"/>
              </a:spcAft>
              <a:buNone/>
            </a:pPr>
            <a:r>
              <a:t/>
            </a:r>
            <a:endParaRPr sz="2800">
              <a:solidFill>
                <a:schemeClr val="dk1"/>
              </a:solidFill>
            </a:endParaRPr>
          </a:p>
          <a:p>
            <a:pPr indent="0" lvl="0" marL="0" rtl="0" algn="ctr">
              <a:spcBef>
                <a:spcPts val="0"/>
              </a:spcBef>
              <a:spcAft>
                <a:spcPts val="0"/>
              </a:spcAft>
              <a:buNone/>
            </a:pPr>
            <a:r>
              <a:rPr b="1" lang="en-US" sz="2800">
                <a:solidFill>
                  <a:schemeClr val="dk1"/>
                </a:solidFill>
              </a:rPr>
              <a:t>Learn more about:</a:t>
            </a:r>
            <a:endParaRPr b="1" sz="2800"/>
          </a:p>
          <a:p>
            <a:pPr indent="0" lvl="0" marL="0" rtl="0" algn="ctr">
              <a:spcBef>
                <a:spcPts val="0"/>
              </a:spcBef>
              <a:spcAft>
                <a:spcPts val="0"/>
              </a:spcAft>
              <a:buNone/>
            </a:pPr>
            <a:r>
              <a:rPr lang="en-US" sz="2800" u="sng">
                <a:solidFill>
                  <a:schemeClr val="accent5"/>
                </a:solidFill>
                <a:hlinkClick r:id="rId3">
                  <a:extLst>
                    <a:ext uri="{A12FA001-AC4F-418D-AE19-62706E023703}">
                      <ahyp:hlinkClr val="tx"/>
                    </a:ext>
                  </a:extLst>
                </a:hlinkClick>
              </a:rPr>
              <a:t>Confederated Tribes of Grand Ronde</a:t>
            </a:r>
            <a:endParaRPr sz="2800">
              <a:solidFill>
                <a:schemeClr val="accent5"/>
              </a:solidFill>
            </a:endParaRPr>
          </a:p>
          <a:p>
            <a:pPr indent="0" lvl="0" marL="0" rtl="0" algn="ctr">
              <a:spcBef>
                <a:spcPts val="0"/>
              </a:spcBef>
              <a:spcAft>
                <a:spcPts val="0"/>
              </a:spcAft>
              <a:buNone/>
            </a:pPr>
            <a:r>
              <a:rPr lang="en-US" sz="2800" u="sng">
                <a:solidFill>
                  <a:schemeClr val="accent5"/>
                </a:solidFill>
                <a:hlinkClick r:id="rId4">
                  <a:extLst>
                    <a:ext uri="{A12FA001-AC4F-418D-AE19-62706E023703}">
                      <ahyp:hlinkClr val="tx"/>
                    </a:ext>
                  </a:extLst>
                </a:hlinkClick>
              </a:rPr>
              <a:t>Confederated Tribes of Siletz Indians</a:t>
            </a:r>
            <a:r>
              <a:rPr lang="en-US" sz="2800"/>
              <a:t> </a:t>
            </a:r>
            <a:endParaRPr sz="2800"/>
          </a:p>
          <a:p>
            <a:pPr indent="0" lvl="0" marL="0" rtl="0" algn="ctr">
              <a:spcBef>
                <a:spcPts val="0"/>
              </a:spcBef>
              <a:spcAft>
                <a:spcPts val="0"/>
              </a:spcAft>
              <a:buNone/>
            </a:pPr>
            <a:r>
              <a:rPr lang="en-US" sz="2800">
                <a:solidFill>
                  <a:schemeClr val="accent5"/>
                </a:solidFill>
              </a:rPr>
              <a:t> </a:t>
            </a:r>
            <a:r>
              <a:rPr lang="en-US" sz="2800" u="sng">
                <a:solidFill>
                  <a:schemeClr val="accent5"/>
                </a:solidFill>
                <a:hlinkClick r:id="rId5">
                  <a:extLst>
                    <a:ext uri="{A12FA001-AC4F-418D-AE19-62706E023703}">
                      <ahyp:hlinkClr val="tx"/>
                    </a:ext>
                  </a:extLst>
                </a:hlinkClick>
              </a:rPr>
              <a:t>Programs &amp; Services / Chifin Native Youth Center</a:t>
            </a:r>
            <a:r>
              <a:rPr lang="en-US" sz="2800"/>
              <a:t> </a:t>
            </a:r>
            <a:endParaRPr sz="2800"/>
          </a:p>
        </p:txBody>
      </p:sp>
      <p:pic>
        <p:nvPicPr>
          <p:cNvPr descr="Screenshot of map: a thin strip of blue ocean on the left and pastel shaded areas of map with Indigenous groups' names in black text." id="223" name="Google Shape;223;p16" title="Map of Indigenous Land in Oregon">
            <a:hlinkClick r:id="rId6"/>
          </p:cNvPr>
          <p:cNvPicPr preferRelativeResize="0"/>
          <p:nvPr/>
        </p:nvPicPr>
        <p:blipFill>
          <a:blip r:embed="rId7">
            <a:alphaModFix/>
          </a:blip>
          <a:stretch>
            <a:fillRect/>
          </a:stretch>
        </p:blipFill>
        <p:spPr>
          <a:xfrm>
            <a:off x="10250613" y="890050"/>
            <a:ext cx="6605574" cy="70196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2" name="Shape 692"/>
        <p:cNvGrpSpPr/>
        <p:nvPr/>
      </p:nvGrpSpPr>
      <p:grpSpPr>
        <a:xfrm>
          <a:off x="0" y="0"/>
          <a:ext cx="0" cy="0"/>
          <a:chOff x="0" y="0"/>
          <a:chExt cx="0" cy="0"/>
        </a:xfrm>
      </p:grpSpPr>
      <p:sp>
        <p:nvSpPr>
          <p:cNvPr id="693" name="Google Shape;693;p34"/>
          <p:cNvSpPr txBox="1"/>
          <p:nvPr>
            <p:ph idx="1" type="body"/>
          </p:nvPr>
        </p:nvSpPr>
        <p:spPr>
          <a:xfrm>
            <a:off x="3111325" y="3308800"/>
            <a:ext cx="14002200" cy="2409300"/>
          </a:xfrm>
          <a:prstGeom prst="rect">
            <a:avLst/>
          </a:prstGeom>
        </p:spPr>
        <p:txBody>
          <a:bodyPr anchorCtr="0" anchor="t" bIns="45700" lIns="91425" spcFirstLastPara="1" rIns="91425" wrap="square" tIns="45700">
            <a:normAutofit/>
          </a:bodyPr>
          <a:lstStyle/>
          <a:p>
            <a:pPr indent="0" lvl="0" marL="0" rtl="0" algn="l">
              <a:lnSpc>
                <a:spcPct val="115000"/>
              </a:lnSpc>
              <a:spcBef>
                <a:spcPts val="360"/>
              </a:spcBef>
              <a:spcAft>
                <a:spcPts val="0"/>
              </a:spcAft>
              <a:buNone/>
            </a:pPr>
            <a:r>
              <a:rPr lang="en-US" sz="3800"/>
              <a:t>“I am severely dyslexic, and no one knows what that’s like, so </a:t>
            </a:r>
            <a:r>
              <a:rPr b="1" lang="en-US" sz="3800"/>
              <a:t>everyone does slides too fast.</a:t>
            </a:r>
            <a:r>
              <a:rPr lang="en-US" sz="3800"/>
              <a:t> But for this course the slides were posted after which was my saving grace.”*</a:t>
            </a:r>
            <a:endParaRPr sz="3800"/>
          </a:p>
        </p:txBody>
      </p:sp>
      <p:sp>
        <p:nvSpPr>
          <p:cNvPr id="694" name="Google Shape;694;p34"/>
          <p:cNvSpPr txBox="1"/>
          <p:nvPr>
            <p:ph type="ctrTitle"/>
          </p:nvPr>
        </p:nvSpPr>
        <p:spPr>
          <a:xfrm>
            <a:off x="912300" y="880600"/>
            <a:ext cx="16201200" cy="14700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i="1" lang="en-US">
                <a:latin typeface="Raleway"/>
                <a:ea typeface="Raleway"/>
                <a:cs typeface="Raleway"/>
                <a:sym typeface="Raleway"/>
              </a:rPr>
              <a:t>From 2022 Student Experience Survey:</a:t>
            </a:r>
            <a:endParaRPr/>
          </a:p>
        </p:txBody>
      </p:sp>
      <p:sp>
        <p:nvSpPr>
          <p:cNvPr descr="Teal blue line drawing of bullhorn" id="695" name="Google Shape;695;p34" title="Bullhorn icon"/>
          <p:cNvSpPr/>
          <p:nvPr/>
        </p:nvSpPr>
        <p:spPr>
          <a:xfrm>
            <a:off x="1092401" y="3171649"/>
            <a:ext cx="1457777" cy="1652973"/>
          </a:xfrm>
          <a:custGeom>
            <a:rect b="b" l="l" r="r" t="t"/>
            <a:pathLst>
              <a:path extrusionOk="0" h="991288" w="1096073">
                <a:moveTo>
                  <a:pt x="1011843" y="288783"/>
                </a:moveTo>
                <a:lnTo>
                  <a:pt x="1011843" y="23371"/>
                </a:lnTo>
                <a:cubicBezTo>
                  <a:pt x="1011843" y="13965"/>
                  <a:pt x="1006480" y="5768"/>
                  <a:pt x="997841" y="1988"/>
                </a:cubicBezTo>
                <a:cubicBezTo>
                  <a:pt x="989203" y="-1770"/>
                  <a:pt x="979575" y="-122"/>
                  <a:pt x="972695" y="6273"/>
                </a:cubicBezTo>
                <a:cubicBezTo>
                  <a:pt x="922975" y="52468"/>
                  <a:pt x="779924" y="159934"/>
                  <a:pt x="526023" y="159934"/>
                </a:cubicBezTo>
                <a:cubicBezTo>
                  <a:pt x="526001" y="159934"/>
                  <a:pt x="526001" y="159934"/>
                  <a:pt x="525979" y="159934"/>
                </a:cubicBezTo>
                <a:lnTo>
                  <a:pt x="223457" y="159934"/>
                </a:lnTo>
                <a:cubicBezTo>
                  <a:pt x="163757" y="159934"/>
                  <a:pt x="107640" y="183163"/>
                  <a:pt x="65437" y="225359"/>
                </a:cubicBezTo>
                <a:cubicBezTo>
                  <a:pt x="23256" y="267576"/>
                  <a:pt x="0" y="323660"/>
                  <a:pt x="0" y="383327"/>
                </a:cubicBezTo>
                <a:cubicBezTo>
                  <a:pt x="0" y="480442"/>
                  <a:pt x="63832" y="567117"/>
                  <a:pt x="155910" y="596280"/>
                </a:cubicBezTo>
                <a:lnTo>
                  <a:pt x="272320" y="969862"/>
                </a:lnTo>
                <a:cubicBezTo>
                  <a:pt x="276299" y="982674"/>
                  <a:pt x="288015" y="991289"/>
                  <a:pt x="301423" y="991289"/>
                </a:cubicBezTo>
                <a:lnTo>
                  <a:pt x="421856" y="991289"/>
                </a:lnTo>
                <a:cubicBezTo>
                  <a:pt x="431659" y="991289"/>
                  <a:pt x="440606" y="986762"/>
                  <a:pt x="446409" y="978872"/>
                </a:cubicBezTo>
                <a:cubicBezTo>
                  <a:pt x="452211" y="970982"/>
                  <a:pt x="453882" y="961093"/>
                  <a:pt x="450959" y="951731"/>
                </a:cubicBezTo>
                <a:lnTo>
                  <a:pt x="343472" y="606719"/>
                </a:lnTo>
                <a:lnTo>
                  <a:pt x="525869" y="606719"/>
                </a:lnTo>
                <a:cubicBezTo>
                  <a:pt x="525913" y="606719"/>
                  <a:pt x="525957" y="606741"/>
                  <a:pt x="526001" y="606741"/>
                </a:cubicBezTo>
                <a:cubicBezTo>
                  <a:pt x="779924" y="606741"/>
                  <a:pt x="922975" y="714185"/>
                  <a:pt x="972695" y="760402"/>
                </a:cubicBezTo>
                <a:cubicBezTo>
                  <a:pt x="977135" y="764512"/>
                  <a:pt x="982719" y="766665"/>
                  <a:pt x="988434" y="766665"/>
                </a:cubicBezTo>
                <a:cubicBezTo>
                  <a:pt x="991577" y="766665"/>
                  <a:pt x="994764" y="766006"/>
                  <a:pt x="997841" y="764666"/>
                </a:cubicBezTo>
                <a:cubicBezTo>
                  <a:pt x="1006480" y="760908"/>
                  <a:pt x="1011843" y="752710"/>
                  <a:pt x="1011843" y="743282"/>
                </a:cubicBezTo>
                <a:lnTo>
                  <a:pt x="1011843" y="477892"/>
                </a:lnTo>
                <a:cubicBezTo>
                  <a:pt x="1059190" y="472420"/>
                  <a:pt x="1096074" y="432115"/>
                  <a:pt x="1096074" y="383327"/>
                </a:cubicBezTo>
                <a:cubicBezTo>
                  <a:pt x="1096074" y="334539"/>
                  <a:pt x="1059190" y="294255"/>
                  <a:pt x="1011843" y="288783"/>
                </a:cubicBezTo>
                <a:close/>
                <a:moveTo>
                  <a:pt x="429989" y="958280"/>
                </a:moveTo>
                <a:cubicBezTo>
                  <a:pt x="430802" y="960873"/>
                  <a:pt x="430319" y="963642"/>
                  <a:pt x="428714" y="965840"/>
                </a:cubicBezTo>
                <a:cubicBezTo>
                  <a:pt x="427087" y="968059"/>
                  <a:pt x="424582" y="969312"/>
                  <a:pt x="421856" y="969312"/>
                </a:cubicBezTo>
                <a:lnTo>
                  <a:pt x="301423" y="969312"/>
                </a:lnTo>
                <a:cubicBezTo>
                  <a:pt x="297686" y="969312"/>
                  <a:pt x="294411" y="966917"/>
                  <a:pt x="293290" y="963334"/>
                </a:cubicBezTo>
                <a:lnTo>
                  <a:pt x="180924" y="602632"/>
                </a:lnTo>
                <a:cubicBezTo>
                  <a:pt x="194882" y="605335"/>
                  <a:pt x="209104" y="606719"/>
                  <a:pt x="223457" y="606719"/>
                </a:cubicBezTo>
                <a:lnTo>
                  <a:pt x="320436" y="606719"/>
                </a:lnTo>
                <a:lnTo>
                  <a:pt x="429989" y="958280"/>
                </a:lnTo>
                <a:close/>
                <a:moveTo>
                  <a:pt x="421372" y="584743"/>
                </a:moveTo>
                <a:lnTo>
                  <a:pt x="223457" y="584743"/>
                </a:lnTo>
                <a:cubicBezTo>
                  <a:pt x="204510" y="584743"/>
                  <a:pt x="185760" y="582106"/>
                  <a:pt x="167714" y="576919"/>
                </a:cubicBezTo>
                <a:cubicBezTo>
                  <a:pt x="81923" y="552305"/>
                  <a:pt x="21981" y="472706"/>
                  <a:pt x="21981" y="383327"/>
                </a:cubicBezTo>
                <a:cubicBezTo>
                  <a:pt x="21981" y="329528"/>
                  <a:pt x="42951" y="278960"/>
                  <a:pt x="80977" y="240896"/>
                </a:cubicBezTo>
                <a:cubicBezTo>
                  <a:pt x="119026" y="202854"/>
                  <a:pt x="169626" y="181911"/>
                  <a:pt x="223457" y="181911"/>
                </a:cubicBezTo>
                <a:lnTo>
                  <a:pt x="421372" y="181911"/>
                </a:lnTo>
                <a:lnTo>
                  <a:pt x="421372" y="584743"/>
                </a:lnTo>
                <a:close/>
                <a:moveTo>
                  <a:pt x="887124" y="672298"/>
                </a:moveTo>
                <a:cubicBezTo>
                  <a:pt x="808081" y="628059"/>
                  <a:pt x="689099" y="584787"/>
                  <a:pt x="526111" y="584765"/>
                </a:cubicBezTo>
                <a:cubicBezTo>
                  <a:pt x="526067" y="584765"/>
                  <a:pt x="526023" y="584743"/>
                  <a:pt x="525979" y="584743"/>
                </a:cubicBezTo>
                <a:lnTo>
                  <a:pt x="443353" y="584743"/>
                </a:lnTo>
                <a:lnTo>
                  <a:pt x="443353" y="181911"/>
                </a:lnTo>
                <a:lnTo>
                  <a:pt x="525957" y="181911"/>
                </a:lnTo>
                <a:cubicBezTo>
                  <a:pt x="525979" y="181911"/>
                  <a:pt x="525979" y="181911"/>
                  <a:pt x="526001" y="181911"/>
                </a:cubicBezTo>
                <a:cubicBezTo>
                  <a:pt x="689033" y="181911"/>
                  <a:pt x="808059" y="138617"/>
                  <a:pt x="887124" y="94356"/>
                </a:cubicBezTo>
                <a:lnTo>
                  <a:pt x="887124" y="672298"/>
                </a:lnTo>
                <a:close/>
                <a:moveTo>
                  <a:pt x="989862" y="383327"/>
                </a:moveTo>
                <a:lnTo>
                  <a:pt x="989862" y="743282"/>
                </a:lnTo>
                <a:cubicBezTo>
                  <a:pt x="989862" y="743568"/>
                  <a:pt x="989862" y="744161"/>
                  <a:pt x="989049" y="744535"/>
                </a:cubicBezTo>
                <a:cubicBezTo>
                  <a:pt x="988280" y="744865"/>
                  <a:pt x="987862" y="744491"/>
                  <a:pt x="987664" y="744293"/>
                </a:cubicBezTo>
                <a:cubicBezTo>
                  <a:pt x="971333" y="729129"/>
                  <a:pt x="945307" y="707592"/>
                  <a:pt x="909105" y="685220"/>
                </a:cubicBezTo>
                <a:lnTo>
                  <a:pt x="909105" y="81433"/>
                </a:lnTo>
                <a:cubicBezTo>
                  <a:pt x="945307" y="59083"/>
                  <a:pt x="971333" y="37546"/>
                  <a:pt x="987642" y="22382"/>
                </a:cubicBezTo>
                <a:cubicBezTo>
                  <a:pt x="987862" y="22162"/>
                  <a:pt x="988280" y="21789"/>
                  <a:pt x="989049" y="22140"/>
                </a:cubicBezTo>
                <a:cubicBezTo>
                  <a:pt x="989862" y="22492"/>
                  <a:pt x="989862" y="23085"/>
                  <a:pt x="989862" y="23371"/>
                </a:cubicBezTo>
                <a:lnTo>
                  <a:pt x="989862" y="383327"/>
                </a:lnTo>
                <a:close/>
                <a:moveTo>
                  <a:pt x="1011843" y="455740"/>
                </a:moveTo>
                <a:lnTo>
                  <a:pt x="1011843" y="383327"/>
                </a:lnTo>
                <a:lnTo>
                  <a:pt x="1011843" y="310936"/>
                </a:lnTo>
                <a:cubicBezTo>
                  <a:pt x="1047034" y="316254"/>
                  <a:pt x="1074093" y="346692"/>
                  <a:pt x="1074093" y="383327"/>
                </a:cubicBezTo>
                <a:cubicBezTo>
                  <a:pt x="1074093" y="419984"/>
                  <a:pt x="1047034" y="450421"/>
                  <a:pt x="1011843" y="455740"/>
                </a:cubicBezTo>
                <a:close/>
              </a:path>
            </a:pathLst>
          </a:custGeom>
          <a:solidFill>
            <a:srgbClr val="00B1D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6" name="Google Shape;696;p34"/>
          <p:cNvSpPr txBox="1"/>
          <p:nvPr>
            <p:ph idx="1" type="body"/>
          </p:nvPr>
        </p:nvSpPr>
        <p:spPr>
          <a:xfrm>
            <a:off x="912300" y="8422525"/>
            <a:ext cx="16522500" cy="1303800"/>
          </a:xfrm>
          <a:prstGeom prst="rect">
            <a:avLst/>
          </a:prstGeom>
        </p:spPr>
        <p:txBody>
          <a:bodyPr anchorCtr="0" anchor="t" bIns="45700" lIns="91425" spcFirstLastPara="1" rIns="91425" wrap="square" tIns="45700">
            <a:normAutofit/>
          </a:bodyPr>
          <a:lstStyle/>
          <a:p>
            <a:pPr indent="0" lvl="0" marL="0" rtl="0" algn="l">
              <a:lnSpc>
                <a:spcPct val="115000"/>
              </a:lnSpc>
              <a:spcBef>
                <a:spcPts val="360"/>
              </a:spcBef>
              <a:spcAft>
                <a:spcPts val="0"/>
              </a:spcAft>
              <a:buNone/>
            </a:pPr>
            <a:r>
              <a:rPr lang="en-US" sz="3100"/>
              <a:t>*A course design side note: while there can be pedagogical reasons to post slides or notes after the class, we also encourage posting them beforehand (or posting a draft version of them) if possible.</a:t>
            </a:r>
            <a:endParaRPr sz="31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1" name="Shape 701"/>
        <p:cNvGrpSpPr/>
        <p:nvPr/>
      </p:nvGrpSpPr>
      <p:grpSpPr>
        <a:xfrm>
          <a:off x="0" y="0"/>
          <a:ext cx="0" cy="0"/>
          <a:chOff x="0" y="0"/>
          <a:chExt cx="0" cy="0"/>
        </a:xfrm>
      </p:grpSpPr>
      <p:sp>
        <p:nvSpPr>
          <p:cNvPr id="702" name="Google Shape;702;p35"/>
          <p:cNvSpPr txBox="1"/>
          <p:nvPr>
            <p:ph idx="1" type="body"/>
          </p:nvPr>
        </p:nvSpPr>
        <p:spPr>
          <a:xfrm>
            <a:off x="912200" y="3308800"/>
            <a:ext cx="16201200" cy="4255200"/>
          </a:xfrm>
          <a:prstGeom prst="rect">
            <a:avLst/>
          </a:prstGeom>
        </p:spPr>
        <p:txBody>
          <a:bodyPr anchorCtr="0" anchor="t" bIns="45700" lIns="91425" spcFirstLastPara="1" rIns="91425" wrap="square" tIns="45700">
            <a:normAutofit/>
          </a:bodyPr>
          <a:lstStyle/>
          <a:p>
            <a:pPr indent="0" lvl="0" marL="0" rtl="0" algn="ctr">
              <a:spcBef>
                <a:spcPts val="360"/>
              </a:spcBef>
              <a:spcAft>
                <a:spcPts val="0"/>
              </a:spcAft>
              <a:buNone/>
            </a:pPr>
            <a:r>
              <a:rPr lang="en-US"/>
              <a:t>Assuming how students learn best can be based on neurotypical ways of knowing, learning, and being. </a:t>
            </a:r>
            <a:endParaRPr/>
          </a:p>
          <a:p>
            <a:pPr indent="0" lvl="0" marL="0" rtl="0" algn="l">
              <a:spcBef>
                <a:spcPts val="360"/>
              </a:spcBef>
              <a:spcAft>
                <a:spcPts val="0"/>
              </a:spcAft>
              <a:buNone/>
            </a:pPr>
            <a:r>
              <a:t/>
            </a:r>
            <a:endParaRPr/>
          </a:p>
          <a:p>
            <a:pPr indent="0" lvl="0" marL="0" rtl="0" algn="ctr">
              <a:spcBef>
                <a:spcPts val="360"/>
              </a:spcBef>
              <a:spcAft>
                <a:spcPts val="0"/>
              </a:spcAft>
              <a:buNone/>
            </a:pPr>
            <a:r>
              <a:rPr lang="en-US"/>
              <a:t>Assumptions may not make room for the varied strengths and needs of neurodivergent students nor students with intersecting </a:t>
            </a:r>
            <a:r>
              <a:rPr lang="en-US"/>
              <a:t>identities</a:t>
            </a:r>
            <a:r>
              <a:rPr lang="en-US"/>
              <a:t> that we do not share. </a:t>
            </a:r>
            <a:endParaRPr/>
          </a:p>
        </p:txBody>
      </p:sp>
      <p:sp>
        <p:nvSpPr>
          <p:cNvPr id="703" name="Google Shape;703;p35"/>
          <p:cNvSpPr txBox="1"/>
          <p:nvPr>
            <p:ph type="ctrTitle"/>
          </p:nvPr>
        </p:nvSpPr>
        <p:spPr>
          <a:xfrm>
            <a:off x="912300" y="880600"/>
            <a:ext cx="16201200" cy="14700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Because</a:t>
            </a:r>
            <a:r>
              <a:rPr lang="en-US"/>
              <a:t> Assumptions Rely on NT Generalizations </a:t>
            </a:r>
            <a:endParaRPr/>
          </a:p>
        </p:txBody>
      </p:sp>
      <p:pic>
        <p:nvPicPr>
          <p:cNvPr id="704" name="Google Shape;704;p35"/>
          <p:cNvPicPr preferRelativeResize="0"/>
          <p:nvPr/>
        </p:nvPicPr>
        <p:blipFill>
          <a:blip r:embed="rId3">
            <a:alphaModFix/>
          </a:blip>
          <a:stretch>
            <a:fillRect/>
          </a:stretch>
        </p:blipFill>
        <p:spPr>
          <a:xfrm>
            <a:off x="6840950" y="7134550"/>
            <a:ext cx="4606095" cy="2418200"/>
          </a:xfrm>
          <a:prstGeom prst="rect">
            <a:avLst/>
          </a:prstGeom>
          <a:noFill/>
          <a:ln>
            <a:noFill/>
          </a:ln>
        </p:spPr>
      </p:pic>
      <p:sp>
        <p:nvSpPr>
          <p:cNvPr id="705" name="Google Shape;705;p35"/>
          <p:cNvSpPr txBox="1"/>
          <p:nvPr/>
        </p:nvSpPr>
        <p:spPr>
          <a:xfrm>
            <a:off x="6563175" y="9658600"/>
            <a:ext cx="5748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u="sng">
                <a:solidFill>
                  <a:schemeClr val="hlink"/>
                </a:solidFill>
                <a:latin typeface="Cabin"/>
                <a:ea typeface="Cabin"/>
                <a:cs typeface="Cabin"/>
                <a:sym typeface="Cabin"/>
                <a:hlinkClick r:id="rId4"/>
              </a:rPr>
              <a:t>https://www.insperity.com/blog/how-to-stop-making-assumptions/</a:t>
            </a:r>
            <a:r>
              <a:rPr lang="en-US">
                <a:latin typeface="Cabin"/>
                <a:ea typeface="Cabin"/>
                <a:cs typeface="Cabin"/>
                <a:sym typeface="Cabin"/>
              </a:rPr>
              <a:t> </a:t>
            </a:r>
            <a:endParaRPr>
              <a:latin typeface="Cabin"/>
              <a:ea typeface="Cabin"/>
              <a:cs typeface="Cabin"/>
              <a:sym typeface="Cabin"/>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B1D2"/>
        </a:solidFill>
      </p:bgPr>
    </p:bg>
    <p:spTree>
      <p:nvGrpSpPr>
        <p:cNvPr id="709" name="Shape 709"/>
        <p:cNvGrpSpPr/>
        <p:nvPr/>
      </p:nvGrpSpPr>
      <p:grpSpPr>
        <a:xfrm>
          <a:off x="0" y="0"/>
          <a:ext cx="0" cy="0"/>
          <a:chOff x="0" y="0"/>
          <a:chExt cx="0" cy="0"/>
        </a:xfrm>
      </p:grpSpPr>
      <p:sp>
        <p:nvSpPr>
          <p:cNvPr id="710" name="Google Shape;710;p36"/>
          <p:cNvSpPr txBox="1"/>
          <p:nvPr/>
        </p:nvSpPr>
        <p:spPr>
          <a:xfrm>
            <a:off x="952500" y="3227050"/>
            <a:ext cx="8471700" cy="2539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7500">
                <a:solidFill>
                  <a:schemeClr val="dk1"/>
                </a:solidFill>
                <a:latin typeface="Raleway Black"/>
                <a:ea typeface="Raleway Black"/>
                <a:cs typeface="Raleway Black"/>
                <a:sym typeface="Raleway Black"/>
              </a:rPr>
              <a:t>Designing for</a:t>
            </a:r>
            <a:r>
              <a:rPr lang="en-US" sz="7500">
                <a:solidFill>
                  <a:schemeClr val="dk1"/>
                </a:solidFill>
                <a:latin typeface="Raleway Black"/>
                <a:ea typeface="Raleway Black"/>
                <a:cs typeface="Raleway Black"/>
                <a:sym typeface="Raleway Black"/>
              </a:rPr>
              <a:t> Neurodiversity </a:t>
            </a:r>
            <a:endParaRPr sz="20000">
              <a:solidFill>
                <a:schemeClr val="dk2"/>
              </a:solidFill>
              <a:latin typeface="Raleway Black"/>
              <a:ea typeface="Raleway Black"/>
              <a:cs typeface="Raleway Black"/>
              <a:sym typeface="Raleway Black"/>
            </a:endParaRPr>
          </a:p>
        </p:txBody>
      </p:sp>
      <p:grpSp>
        <p:nvGrpSpPr>
          <p:cNvPr id="711" name="Google Shape;711;p36"/>
          <p:cNvGrpSpPr/>
          <p:nvPr/>
        </p:nvGrpSpPr>
        <p:grpSpPr>
          <a:xfrm>
            <a:off x="8542209" y="-676352"/>
            <a:ext cx="8770655" cy="10963351"/>
            <a:chOff x="0" y="0"/>
            <a:chExt cx="11694207" cy="14617802"/>
          </a:xfrm>
        </p:grpSpPr>
        <p:grpSp>
          <p:nvGrpSpPr>
            <p:cNvPr id="712" name="Google Shape;712;p36"/>
            <p:cNvGrpSpPr/>
            <p:nvPr/>
          </p:nvGrpSpPr>
          <p:grpSpPr>
            <a:xfrm>
              <a:off x="5011818" y="11694242"/>
              <a:ext cx="3341177" cy="2923530"/>
              <a:chOff x="0" y="0"/>
              <a:chExt cx="812800" cy="711200"/>
            </a:xfrm>
          </p:grpSpPr>
          <p:sp>
            <p:nvSpPr>
              <p:cNvPr id="713" name="Google Shape;713;p36"/>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EF6E0"/>
              </a:solidFill>
              <a:ln>
                <a:noFill/>
              </a:ln>
            </p:spPr>
          </p:sp>
          <p:sp>
            <p:nvSpPr>
              <p:cNvPr id="714" name="Google Shape;714;p36"/>
              <p:cNvSpPr txBox="1"/>
              <p:nvPr/>
            </p:nvSpPr>
            <p:spPr>
              <a:xfrm>
                <a:off x="127000" y="273050"/>
                <a:ext cx="558900" cy="387300"/>
              </a:xfrm>
              <a:prstGeom prst="rect">
                <a:avLst/>
              </a:prstGeom>
              <a:noFill/>
              <a:ln>
                <a:noFill/>
              </a:ln>
            </p:spPr>
            <p:txBody>
              <a:bodyPr anchorCtr="0" anchor="ctr" bIns="50800" lIns="50800" spcFirstLastPara="1" rIns="50800" wrap="square" tIns="50800">
                <a:noAutofit/>
              </a:bodyPr>
              <a:lstStyle/>
              <a:p>
                <a:pPr indent="0" lvl="0" marL="0" marR="0" rtl="0" algn="ctr">
                  <a:lnSpc>
                    <a:spcPct val="155777"/>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715" name="Google Shape;715;p36"/>
            <p:cNvGrpSpPr/>
            <p:nvPr/>
          </p:nvGrpSpPr>
          <p:grpSpPr>
            <a:xfrm>
              <a:off x="8353030" y="11694242"/>
              <a:ext cx="3341177" cy="2923530"/>
              <a:chOff x="0" y="0"/>
              <a:chExt cx="812800" cy="711200"/>
            </a:xfrm>
          </p:grpSpPr>
          <p:sp>
            <p:nvSpPr>
              <p:cNvPr id="716" name="Google Shape;716;p36"/>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351B65"/>
              </a:solidFill>
              <a:ln>
                <a:noFill/>
              </a:ln>
            </p:spPr>
          </p:sp>
          <p:sp>
            <p:nvSpPr>
              <p:cNvPr id="717" name="Google Shape;717;p36"/>
              <p:cNvSpPr txBox="1"/>
              <p:nvPr/>
            </p:nvSpPr>
            <p:spPr>
              <a:xfrm>
                <a:off x="127000" y="273050"/>
                <a:ext cx="558900" cy="387300"/>
              </a:xfrm>
              <a:prstGeom prst="rect">
                <a:avLst/>
              </a:prstGeom>
              <a:noFill/>
              <a:ln>
                <a:noFill/>
              </a:ln>
            </p:spPr>
            <p:txBody>
              <a:bodyPr anchorCtr="0" anchor="ctr" bIns="50800" lIns="50800" spcFirstLastPara="1" rIns="50800" wrap="square" tIns="50800">
                <a:noAutofit/>
              </a:bodyPr>
              <a:lstStyle/>
              <a:p>
                <a:pPr indent="0" lvl="0" marL="0" marR="0" rtl="0" algn="ctr">
                  <a:lnSpc>
                    <a:spcPct val="155777"/>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718" name="Google Shape;718;p36"/>
            <p:cNvGrpSpPr/>
            <p:nvPr/>
          </p:nvGrpSpPr>
          <p:grpSpPr>
            <a:xfrm>
              <a:off x="6682424" y="8770681"/>
              <a:ext cx="3341177" cy="2923530"/>
              <a:chOff x="0" y="0"/>
              <a:chExt cx="812800" cy="711200"/>
            </a:xfrm>
          </p:grpSpPr>
          <p:sp>
            <p:nvSpPr>
              <p:cNvPr id="719" name="Google Shape;719;p36"/>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EF6E0"/>
              </a:solidFill>
              <a:ln>
                <a:noFill/>
              </a:ln>
            </p:spPr>
          </p:sp>
          <p:sp>
            <p:nvSpPr>
              <p:cNvPr id="720" name="Google Shape;720;p36"/>
              <p:cNvSpPr txBox="1"/>
              <p:nvPr/>
            </p:nvSpPr>
            <p:spPr>
              <a:xfrm>
                <a:off x="127000" y="273050"/>
                <a:ext cx="558900" cy="387300"/>
              </a:xfrm>
              <a:prstGeom prst="rect">
                <a:avLst/>
              </a:prstGeom>
              <a:noFill/>
              <a:ln>
                <a:noFill/>
              </a:ln>
            </p:spPr>
            <p:txBody>
              <a:bodyPr anchorCtr="0" anchor="ctr" bIns="50800" lIns="50800" spcFirstLastPara="1" rIns="50800" wrap="square" tIns="50800">
                <a:noAutofit/>
              </a:bodyPr>
              <a:lstStyle/>
              <a:p>
                <a:pPr indent="0" lvl="0" marL="0" marR="0" rtl="0" algn="ctr">
                  <a:lnSpc>
                    <a:spcPct val="155777"/>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721" name="Google Shape;721;p36"/>
            <p:cNvGrpSpPr/>
            <p:nvPr/>
          </p:nvGrpSpPr>
          <p:grpSpPr>
            <a:xfrm>
              <a:off x="5011818" y="5847121"/>
              <a:ext cx="3341177" cy="2923530"/>
              <a:chOff x="0" y="0"/>
              <a:chExt cx="812800" cy="711200"/>
            </a:xfrm>
          </p:grpSpPr>
          <p:sp>
            <p:nvSpPr>
              <p:cNvPr id="722" name="Google Shape;722;p36"/>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EBC1D"/>
              </a:solidFill>
              <a:ln>
                <a:noFill/>
              </a:ln>
            </p:spPr>
          </p:sp>
          <p:sp>
            <p:nvSpPr>
              <p:cNvPr id="723" name="Google Shape;723;p36"/>
              <p:cNvSpPr txBox="1"/>
              <p:nvPr/>
            </p:nvSpPr>
            <p:spPr>
              <a:xfrm>
                <a:off x="127000" y="273050"/>
                <a:ext cx="558900" cy="387300"/>
              </a:xfrm>
              <a:prstGeom prst="rect">
                <a:avLst/>
              </a:prstGeom>
              <a:noFill/>
              <a:ln>
                <a:noFill/>
              </a:ln>
            </p:spPr>
            <p:txBody>
              <a:bodyPr anchorCtr="0" anchor="ctr" bIns="50800" lIns="50800" spcFirstLastPara="1" rIns="50800" wrap="square" tIns="50800">
                <a:noAutofit/>
              </a:bodyPr>
              <a:lstStyle/>
              <a:p>
                <a:pPr indent="0" lvl="0" marL="0" marR="0" rtl="0" algn="ctr">
                  <a:lnSpc>
                    <a:spcPct val="155777"/>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724" name="Google Shape;724;p36"/>
            <p:cNvGrpSpPr/>
            <p:nvPr/>
          </p:nvGrpSpPr>
          <p:grpSpPr>
            <a:xfrm>
              <a:off x="3341212" y="2923560"/>
              <a:ext cx="3341177" cy="2923530"/>
              <a:chOff x="0" y="0"/>
              <a:chExt cx="812800" cy="711200"/>
            </a:xfrm>
          </p:grpSpPr>
          <p:sp>
            <p:nvSpPr>
              <p:cNvPr id="725" name="Google Shape;725;p36"/>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351B65"/>
              </a:solidFill>
              <a:ln>
                <a:noFill/>
              </a:ln>
            </p:spPr>
          </p:sp>
          <p:sp>
            <p:nvSpPr>
              <p:cNvPr id="726" name="Google Shape;726;p36"/>
              <p:cNvSpPr txBox="1"/>
              <p:nvPr/>
            </p:nvSpPr>
            <p:spPr>
              <a:xfrm>
                <a:off x="127000" y="273050"/>
                <a:ext cx="558900" cy="387300"/>
              </a:xfrm>
              <a:prstGeom prst="rect">
                <a:avLst/>
              </a:prstGeom>
              <a:noFill/>
              <a:ln>
                <a:noFill/>
              </a:ln>
            </p:spPr>
            <p:txBody>
              <a:bodyPr anchorCtr="0" anchor="ctr" bIns="50800" lIns="50800" spcFirstLastPara="1" rIns="50800" wrap="square" tIns="50800">
                <a:noAutofit/>
              </a:bodyPr>
              <a:lstStyle/>
              <a:p>
                <a:pPr indent="0" lvl="0" marL="0" marR="0" rtl="0" algn="ctr">
                  <a:lnSpc>
                    <a:spcPct val="155777"/>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727" name="Google Shape;727;p36"/>
            <p:cNvGrpSpPr/>
            <p:nvPr/>
          </p:nvGrpSpPr>
          <p:grpSpPr>
            <a:xfrm>
              <a:off x="1670606" y="0"/>
              <a:ext cx="3341177" cy="2923530"/>
              <a:chOff x="0" y="0"/>
              <a:chExt cx="812800" cy="711200"/>
            </a:xfrm>
          </p:grpSpPr>
          <p:sp>
            <p:nvSpPr>
              <p:cNvPr id="728" name="Google Shape;728;p36"/>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EBC1D"/>
              </a:solidFill>
              <a:ln>
                <a:noFill/>
              </a:ln>
            </p:spPr>
          </p:sp>
          <p:sp>
            <p:nvSpPr>
              <p:cNvPr id="729" name="Google Shape;729;p36"/>
              <p:cNvSpPr txBox="1"/>
              <p:nvPr/>
            </p:nvSpPr>
            <p:spPr>
              <a:xfrm>
                <a:off x="127000" y="273050"/>
                <a:ext cx="558900" cy="387300"/>
              </a:xfrm>
              <a:prstGeom prst="rect">
                <a:avLst/>
              </a:prstGeom>
              <a:noFill/>
              <a:ln>
                <a:noFill/>
              </a:ln>
            </p:spPr>
            <p:txBody>
              <a:bodyPr anchorCtr="0" anchor="ctr" bIns="50800" lIns="50800" spcFirstLastPara="1" rIns="50800" wrap="square" tIns="50800">
                <a:noAutofit/>
              </a:bodyPr>
              <a:lstStyle/>
              <a:p>
                <a:pPr indent="0" lvl="0" marL="0" marR="0" rtl="0" algn="ctr">
                  <a:lnSpc>
                    <a:spcPct val="155777"/>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730" name="Google Shape;730;p36"/>
            <p:cNvGrpSpPr/>
            <p:nvPr/>
          </p:nvGrpSpPr>
          <p:grpSpPr>
            <a:xfrm rot="10800000">
              <a:off x="3341247" y="11694272"/>
              <a:ext cx="3341177" cy="2923530"/>
              <a:chOff x="0" y="0"/>
              <a:chExt cx="812800" cy="711200"/>
            </a:xfrm>
          </p:grpSpPr>
          <p:sp>
            <p:nvSpPr>
              <p:cNvPr id="731" name="Google Shape;731;p36"/>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E2E60"/>
              </a:solidFill>
              <a:ln>
                <a:noFill/>
              </a:ln>
            </p:spPr>
          </p:sp>
          <p:sp>
            <p:nvSpPr>
              <p:cNvPr id="732" name="Google Shape;732;p36"/>
              <p:cNvSpPr txBox="1"/>
              <p:nvPr/>
            </p:nvSpPr>
            <p:spPr>
              <a:xfrm>
                <a:off x="127000" y="273050"/>
                <a:ext cx="558900" cy="387300"/>
              </a:xfrm>
              <a:prstGeom prst="rect">
                <a:avLst/>
              </a:prstGeom>
              <a:noFill/>
              <a:ln>
                <a:noFill/>
              </a:ln>
            </p:spPr>
            <p:txBody>
              <a:bodyPr anchorCtr="0" anchor="ctr" bIns="50800" lIns="50800" spcFirstLastPara="1" rIns="50800" wrap="square" tIns="50800">
                <a:noAutofit/>
              </a:bodyPr>
              <a:lstStyle/>
              <a:p>
                <a:pPr indent="0" lvl="0" marL="0" marR="0" rtl="0" algn="ctr">
                  <a:lnSpc>
                    <a:spcPct val="155777"/>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733" name="Google Shape;733;p36"/>
            <p:cNvGrpSpPr/>
            <p:nvPr/>
          </p:nvGrpSpPr>
          <p:grpSpPr>
            <a:xfrm>
              <a:off x="1670606" y="5847121"/>
              <a:ext cx="3341177" cy="2923530"/>
              <a:chOff x="0" y="0"/>
              <a:chExt cx="812800" cy="711200"/>
            </a:xfrm>
          </p:grpSpPr>
          <p:sp>
            <p:nvSpPr>
              <p:cNvPr id="734" name="Google Shape;734;p36"/>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EF6E0"/>
              </a:solidFill>
              <a:ln>
                <a:noFill/>
              </a:ln>
            </p:spPr>
          </p:sp>
          <p:sp>
            <p:nvSpPr>
              <p:cNvPr id="735" name="Google Shape;735;p36"/>
              <p:cNvSpPr txBox="1"/>
              <p:nvPr/>
            </p:nvSpPr>
            <p:spPr>
              <a:xfrm>
                <a:off x="127000" y="273050"/>
                <a:ext cx="558900" cy="387300"/>
              </a:xfrm>
              <a:prstGeom prst="rect">
                <a:avLst/>
              </a:prstGeom>
              <a:noFill/>
              <a:ln>
                <a:noFill/>
              </a:ln>
            </p:spPr>
            <p:txBody>
              <a:bodyPr anchorCtr="0" anchor="ctr" bIns="50800" lIns="50800" spcFirstLastPara="1" rIns="50800" wrap="square" tIns="50800">
                <a:noAutofit/>
              </a:bodyPr>
              <a:lstStyle/>
              <a:p>
                <a:pPr indent="0" lvl="0" marL="0" marR="0" rtl="0" algn="ctr">
                  <a:lnSpc>
                    <a:spcPct val="155777"/>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736" name="Google Shape;736;p36"/>
            <p:cNvGrpSpPr/>
            <p:nvPr/>
          </p:nvGrpSpPr>
          <p:grpSpPr>
            <a:xfrm rot="10800000">
              <a:off x="1670641" y="8770711"/>
              <a:ext cx="3341177" cy="2923530"/>
              <a:chOff x="0" y="0"/>
              <a:chExt cx="812800" cy="711200"/>
            </a:xfrm>
          </p:grpSpPr>
          <p:sp>
            <p:nvSpPr>
              <p:cNvPr id="737" name="Google Shape;737;p36"/>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EBC1D"/>
              </a:solidFill>
              <a:ln>
                <a:noFill/>
              </a:ln>
            </p:spPr>
          </p:sp>
          <p:sp>
            <p:nvSpPr>
              <p:cNvPr id="738" name="Google Shape;738;p36"/>
              <p:cNvSpPr txBox="1"/>
              <p:nvPr/>
            </p:nvSpPr>
            <p:spPr>
              <a:xfrm>
                <a:off x="127000" y="273050"/>
                <a:ext cx="558900" cy="387300"/>
              </a:xfrm>
              <a:prstGeom prst="rect">
                <a:avLst/>
              </a:prstGeom>
              <a:noFill/>
              <a:ln>
                <a:noFill/>
              </a:ln>
            </p:spPr>
            <p:txBody>
              <a:bodyPr anchorCtr="0" anchor="ctr" bIns="50800" lIns="50800" spcFirstLastPara="1" rIns="50800" wrap="square" tIns="50800">
                <a:noAutofit/>
              </a:bodyPr>
              <a:lstStyle/>
              <a:p>
                <a:pPr indent="0" lvl="0" marL="0" marR="0" rtl="0" algn="ctr">
                  <a:lnSpc>
                    <a:spcPct val="155777"/>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739" name="Google Shape;739;p36"/>
            <p:cNvGrpSpPr/>
            <p:nvPr/>
          </p:nvGrpSpPr>
          <p:grpSpPr>
            <a:xfrm>
              <a:off x="0" y="2923560"/>
              <a:ext cx="3341177" cy="2923530"/>
              <a:chOff x="0" y="0"/>
              <a:chExt cx="812800" cy="711200"/>
            </a:xfrm>
          </p:grpSpPr>
          <p:sp>
            <p:nvSpPr>
              <p:cNvPr id="740" name="Google Shape;740;p36"/>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E2E60"/>
              </a:solidFill>
              <a:ln>
                <a:noFill/>
              </a:ln>
            </p:spPr>
          </p:sp>
          <p:sp>
            <p:nvSpPr>
              <p:cNvPr id="741" name="Google Shape;741;p36"/>
              <p:cNvSpPr txBox="1"/>
              <p:nvPr/>
            </p:nvSpPr>
            <p:spPr>
              <a:xfrm>
                <a:off x="127000" y="273050"/>
                <a:ext cx="558900" cy="387300"/>
              </a:xfrm>
              <a:prstGeom prst="rect">
                <a:avLst/>
              </a:prstGeom>
              <a:noFill/>
              <a:ln>
                <a:noFill/>
              </a:ln>
            </p:spPr>
            <p:txBody>
              <a:bodyPr anchorCtr="0" anchor="ctr" bIns="50800" lIns="50800" spcFirstLastPara="1" rIns="50800" wrap="square" tIns="50800">
                <a:noAutofit/>
              </a:bodyPr>
              <a:lstStyle/>
              <a:p>
                <a:pPr indent="0" lvl="0" marL="0" marR="0" rtl="0" algn="ctr">
                  <a:lnSpc>
                    <a:spcPct val="155777"/>
                  </a:lnSpc>
                  <a:spcBef>
                    <a:spcPts val="0"/>
                  </a:spcBef>
                  <a:spcAft>
                    <a:spcPts val="0"/>
                  </a:spcAft>
                  <a:buNone/>
                </a:pPr>
                <a:r>
                  <a:t/>
                </a:r>
                <a:endParaRPr sz="1800">
                  <a:solidFill>
                    <a:schemeClr val="dk1"/>
                  </a:solidFill>
                  <a:latin typeface="Calibri"/>
                  <a:ea typeface="Calibri"/>
                  <a:cs typeface="Calibri"/>
                  <a:sym typeface="Calibri"/>
                </a:endParaRPr>
              </a:p>
            </p:txBody>
          </p:sp>
        </p:gr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6" name="Shape 746"/>
        <p:cNvGrpSpPr/>
        <p:nvPr/>
      </p:nvGrpSpPr>
      <p:grpSpPr>
        <a:xfrm>
          <a:off x="0" y="0"/>
          <a:ext cx="0" cy="0"/>
          <a:chOff x="0" y="0"/>
          <a:chExt cx="0" cy="0"/>
        </a:xfrm>
      </p:grpSpPr>
      <p:sp>
        <p:nvSpPr>
          <p:cNvPr id="747" name="Google Shape;747;p37"/>
          <p:cNvSpPr txBox="1"/>
          <p:nvPr>
            <p:ph type="ctrTitle"/>
          </p:nvPr>
        </p:nvSpPr>
        <p:spPr>
          <a:xfrm>
            <a:off x="3055275" y="2705450"/>
            <a:ext cx="14239200" cy="7078200"/>
          </a:xfrm>
          <a:prstGeom prst="rect">
            <a:avLst/>
          </a:prstGeom>
        </p:spPr>
        <p:txBody>
          <a:bodyPr anchorCtr="0" anchor="ctr" bIns="45700" lIns="91425" spcFirstLastPara="1" rIns="91425" wrap="square" tIns="45700">
            <a:noAutofit/>
          </a:bodyPr>
          <a:lstStyle/>
          <a:p>
            <a:pPr indent="0" lvl="0" marL="0" rtl="0" algn="l">
              <a:lnSpc>
                <a:spcPct val="115000"/>
              </a:lnSpc>
              <a:spcBef>
                <a:spcPts val="0"/>
              </a:spcBef>
              <a:spcAft>
                <a:spcPts val="0"/>
              </a:spcAft>
              <a:buNone/>
            </a:pPr>
            <a:r>
              <a:t/>
            </a:r>
            <a:endParaRPr sz="5800"/>
          </a:p>
          <a:p>
            <a:pPr indent="0" lvl="0" marL="0" rtl="0" algn="l">
              <a:lnSpc>
                <a:spcPct val="115000"/>
              </a:lnSpc>
              <a:spcBef>
                <a:spcPts val="1000"/>
              </a:spcBef>
              <a:spcAft>
                <a:spcPts val="0"/>
              </a:spcAft>
              <a:buNone/>
            </a:pPr>
            <a:r>
              <a:rPr lang="en-US" sz="4800">
                <a:latin typeface="Raleway"/>
                <a:ea typeface="Raleway"/>
                <a:cs typeface="Raleway"/>
                <a:sym typeface="Raleway"/>
              </a:rPr>
              <a:t>Revisit learning objectives &amp; revise for clarity</a:t>
            </a:r>
            <a:br>
              <a:rPr lang="en-US" sz="4800">
                <a:latin typeface="Raleway"/>
                <a:ea typeface="Raleway"/>
                <a:cs typeface="Raleway"/>
                <a:sym typeface="Raleway"/>
              </a:rPr>
            </a:br>
            <a:endParaRPr sz="4800">
              <a:latin typeface="Raleway"/>
              <a:ea typeface="Raleway"/>
              <a:cs typeface="Raleway"/>
              <a:sym typeface="Raleway"/>
            </a:endParaRPr>
          </a:p>
          <a:p>
            <a:pPr indent="0" lvl="0" marL="0" rtl="0" algn="l">
              <a:lnSpc>
                <a:spcPct val="115000"/>
              </a:lnSpc>
              <a:spcBef>
                <a:spcPts val="1800"/>
              </a:spcBef>
              <a:spcAft>
                <a:spcPts val="0"/>
              </a:spcAft>
              <a:buNone/>
            </a:pPr>
            <a:r>
              <a:rPr lang="en-US" sz="4800">
                <a:latin typeface="Raleway"/>
                <a:ea typeface="Raleway"/>
                <a:cs typeface="Raleway"/>
                <a:sym typeface="Raleway"/>
              </a:rPr>
              <a:t>Work with individual accommodations </a:t>
            </a:r>
            <a:r>
              <a:rPr i="1" lang="en-US" sz="4800">
                <a:latin typeface="Raleway"/>
                <a:ea typeface="Raleway"/>
                <a:cs typeface="Raleway"/>
                <a:sym typeface="Raleway"/>
              </a:rPr>
              <a:t>while </a:t>
            </a:r>
            <a:r>
              <a:rPr lang="en-US" sz="4800">
                <a:latin typeface="Raleway"/>
                <a:ea typeface="Raleway"/>
                <a:cs typeface="Raleway"/>
                <a:sym typeface="Raleway"/>
              </a:rPr>
              <a:t>proactively designing for all students.</a:t>
            </a:r>
            <a:br>
              <a:rPr lang="en-US" sz="4800">
                <a:latin typeface="Raleway"/>
                <a:ea typeface="Raleway"/>
                <a:cs typeface="Raleway"/>
                <a:sym typeface="Raleway"/>
              </a:rPr>
            </a:br>
            <a:endParaRPr sz="4800">
              <a:latin typeface="Raleway"/>
              <a:ea typeface="Raleway"/>
              <a:cs typeface="Raleway"/>
              <a:sym typeface="Raleway"/>
            </a:endParaRPr>
          </a:p>
          <a:p>
            <a:pPr indent="0" lvl="0" marL="0" rtl="0" algn="l">
              <a:lnSpc>
                <a:spcPct val="115000"/>
              </a:lnSpc>
              <a:spcBef>
                <a:spcPts val="1800"/>
              </a:spcBef>
              <a:spcAft>
                <a:spcPts val="0"/>
              </a:spcAft>
              <a:buNone/>
            </a:pPr>
            <a:r>
              <a:rPr lang="en-US" sz="4800">
                <a:latin typeface="Raleway"/>
                <a:ea typeface="Raleway"/>
                <a:cs typeface="Raleway"/>
                <a:sym typeface="Raleway"/>
              </a:rPr>
              <a:t>Consider principles: of transparency, consistency, voice and choice, and flexibility. </a:t>
            </a:r>
            <a:endParaRPr sz="4800">
              <a:latin typeface="Raleway"/>
              <a:ea typeface="Raleway"/>
              <a:cs typeface="Raleway"/>
              <a:sym typeface="Raleway"/>
            </a:endParaRPr>
          </a:p>
          <a:p>
            <a:pPr indent="0" lvl="0" marL="0" rtl="0" algn="l">
              <a:lnSpc>
                <a:spcPct val="115000"/>
              </a:lnSpc>
              <a:spcBef>
                <a:spcPts val="1800"/>
              </a:spcBef>
              <a:spcAft>
                <a:spcPts val="0"/>
              </a:spcAft>
              <a:buNone/>
            </a:pPr>
            <a:r>
              <a:t/>
            </a:r>
            <a:endParaRPr sz="4800">
              <a:latin typeface="Raleway"/>
              <a:ea typeface="Raleway"/>
              <a:cs typeface="Raleway"/>
              <a:sym typeface="Raleway"/>
            </a:endParaRPr>
          </a:p>
          <a:p>
            <a:pPr indent="0" lvl="0" marL="457200" rtl="0" algn="l">
              <a:lnSpc>
                <a:spcPct val="115000"/>
              </a:lnSpc>
              <a:spcBef>
                <a:spcPts val="1000"/>
              </a:spcBef>
              <a:spcAft>
                <a:spcPts val="1000"/>
              </a:spcAft>
              <a:buNone/>
            </a:pPr>
            <a:r>
              <a:t/>
            </a:r>
            <a:endParaRPr>
              <a:latin typeface="Raleway"/>
              <a:ea typeface="Raleway"/>
              <a:cs typeface="Raleway"/>
              <a:sym typeface="Raleway"/>
            </a:endParaRPr>
          </a:p>
        </p:txBody>
      </p:sp>
      <p:sp>
        <p:nvSpPr>
          <p:cNvPr descr="Dark purple line drawing of magnifying glass" id="748" name="Google Shape;748;p37" title="Magnifying glass icon"/>
          <p:cNvSpPr/>
          <p:nvPr/>
        </p:nvSpPr>
        <p:spPr>
          <a:xfrm>
            <a:off x="1371385" y="2428375"/>
            <a:ext cx="1064169" cy="1000632"/>
          </a:xfrm>
          <a:custGeom>
            <a:rect b="b" l="l" r="r" t="t"/>
            <a:pathLst>
              <a:path extrusionOk="0" h="1108734" w="1108509">
                <a:moveTo>
                  <a:pt x="1000980" y="107710"/>
                </a:moveTo>
                <a:cubicBezTo>
                  <a:pt x="931530" y="38260"/>
                  <a:pt x="839182" y="0"/>
                  <a:pt x="740965" y="0"/>
                </a:cubicBezTo>
                <a:cubicBezTo>
                  <a:pt x="642747" y="0"/>
                  <a:pt x="550399" y="38260"/>
                  <a:pt x="480949" y="107710"/>
                </a:cubicBezTo>
                <a:cubicBezTo>
                  <a:pt x="411499" y="177160"/>
                  <a:pt x="373239" y="269508"/>
                  <a:pt x="373239" y="367726"/>
                </a:cubicBezTo>
                <a:cubicBezTo>
                  <a:pt x="373239" y="462230"/>
                  <a:pt x="408675" y="551288"/>
                  <a:pt x="473213" y="619760"/>
                </a:cubicBezTo>
                <a:lnTo>
                  <a:pt x="401695" y="691278"/>
                </a:lnTo>
                <a:cubicBezTo>
                  <a:pt x="362368" y="655530"/>
                  <a:pt x="301299" y="656642"/>
                  <a:pt x="263306" y="694613"/>
                </a:cubicBezTo>
                <a:lnTo>
                  <a:pt x="29345" y="928573"/>
                </a:lnTo>
                <a:cubicBezTo>
                  <a:pt x="-9782" y="967678"/>
                  <a:pt x="-9782" y="1031348"/>
                  <a:pt x="29345" y="1070453"/>
                </a:cubicBezTo>
                <a:lnTo>
                  <a:pt x="38238" y="1079345"/>
                </a:lnTo>
                <a:lnTo>
                  <a:pt x="38238" y="1079345"/>
                </a:lnTo>
                <a:cubicBezTo>
                  <a:pt x="57179" y="1098286"/>
                  <a:pt x="82389" y="1108735"/>
                  <a:pt x="109177" y="1108735"/>
                </a:cubicBezTo>
                <a:cubicBezTo>
                  <a:pt x="135966" y="1108735"/>
                  <a:pt x="161176" y="1098308"/>
                  <a:pt x="180117" y="1079345"/>
                </a:cubicBezTo>
                <a:lnTo>
                  <a:pt x="414100" y="845362"/>
                </a:lnTo>
                <a:cubicBezTo>
                  <a:pt x="452071" y="807391"/>
                  <a:pt x="453182" y="746300"/>
                  <a:pt x="417435" y="706995"/>
                </a:cubicBezTo>
                <a:lnTo>
                  <a:pt x="488952" y="635478"/>
                </a:lnTo>
                <a:cubicBezTo>
                  <a:pt x="559558" y="701993"/>
                  <a:pt x="650262" y="735273"/>
                  <a:pt x="740987" y="735273"/>
                </a:cubicBezTo>
                <a:cubicBezTo>
                  <a:pt x="835158" y="735273"/>
                  <a:pt x="929307" y="699437"/>
                  <a:pt x="1001003" y="627741"/>
                </a:cubicBezTo>
                <a:cubicBezTo>
                  <a:pt x="1144349" y="484373"/>
                  <a:pt x="1144349" y="251079"/>
                  <a:pt x="1000980" y="107710"/>
                </a:cubicBezTo>
                <a:close/>
                <a:moveTo>
                  <a:pt x="398360" y="829645"/>
                </a:moveTo>
                <a:lnTo>
                  <a:pt x="164377" y="1063628"/>
                </a:lnTo>
                <a:cubicBezTo>
                  <a:pt x="133921" y="1094062"/>
                  <a:pt x="84389" y="1094085"/>
                  <a:pt x="53933" y="1063628"/>
                </a:cubicBezTo>
                <a:cubicBezTo>
                  <a:pt x="53933" y="1063628"/>
                  <a:pt x="53933" y="1063628"/>
                  <a:pt x="53933" y="1063628"/>
                </a:cubicBezTo>
                <a:lnTo>
                  <a:pt x="45040" y="1054735"/>
                </a:lnTo>
                <a:cubicBezTo>
                  <a:pt x="30301" y="1039996"/>
                  <a:pt x="22164" y="1020366"/>
                  <a:pt x="22164" y="999513"/>
                </a:cubicBezTo>
                <a:cubicBezTo>
                  <a:pt x="22164" y="978660"/>
                  <a:pt x="30279" y="959030"/>
                  <a:pt x="45040" y="944291"/>
                </a:cubicBezTo>
                <a:lnTo>
                  <a:pt x="279023" y="710308"/>
                </a:lnTo>
                <a:cubicBezTo>
                  <a:pt x="293763" y="695569"/>
                  <a:pt x="313393" y="687432"/>
                  <a:pt x="334246" y="687432"/>
                </a:cubicBezTo>
                <a:cubicBezTo>
                  <a:pt x="355098" y="687432"/>
                  <a:pt x="374706" y="695546"/>
                  <a:pt x="389468" y="710308"/>
                </a:cubicBezTo>
                <a:lnTo>
                  <a:pt x="393914" y="714754"/>
                </a:lnTo>
                <a:cubicBezTo>
                  <a:pt x="393914" y="714754"/>
                  <a:pt x="393914" y="714754"/>
                  <a:pt x="393914" y="714754"/>
                </a:cubicBezTo>
                <a:cubicBezTo>
                  <a:pt x="393914" y="714754"/>
                  <a:pt x="393914" y="714754"/>
                  <a:pt x="393914" y="714754"/>
                </a:cubicBezTo>
                <a:lnTo>
                  <a:pt x="398360" y="719200"/>
                </a:lnTo>
                <a:cubicBezTo>
                  <a:pt x="428817" y="749657"/>
                  <a:pt x="428817" y="799210"/>
                  <a:pt x="398360" y="829645"/>
                </a:cubicBezTo>
                <a:close/>
                <a:moveTo>
                  <a:pt x="985263" y="612024"/>
                </a:moveTo>
                <a:cubicBezTo>
                  <a:pt x="850564" y="746723"/>
                  <a:pt x="631365" y="746723"/>
                  <a:pt x="496666" y="612024"/>
                </a:cubicBezTo>
                <a:cubicBezTo>
                  <a:pt x="431418" y="546775"/>
                  <a:pt x="395470" y="460007"/>
                  <a:pt x="395470" y="367726"/>
                </a:cubicBezTo>
                <a:cubicBezTo>
                  <a:pt x="395470" y="275444"/>
                  <a:pt x="431418" y="188676"/>
                  <a:pt x="496666" y="123427"/>
                </a:cubicBezTo>
                <a:cubicBezTo>
                  <a:pt x="561915" y="58179"/>
                  <a:pt x="648683" y="22231"/>
                  <a:pt x="740965" y="22231"/>
                </a:cubicBezTo>
                <a:cubicBezTo>
                  <a:pt x="833246" y="22231"/>
                  <a:pt x="920014" y="58179"/>
                  <a:pt x="985263" y="123427"/>
                </a:cubicBezTo>
                <a:cubicBezTo>
                  <a:pt x="1119962" y="258126"/>
                  <a:pt x="1119962" y="477303"/>
                  <a:pt x="985263" y="612024"/>
                </a:cubicBezTo>
                <a:close/>
                <a:moveTo>
                  <a:pt x="1004226" y="367726"/>
                </a:moveTo>
                <a:cubicBezTo>
                  <a:pt x="1004226" y="438043"/>
                  <a:pt x="976837" y="504158"/>
                  <a:pt x="927128" y="553889"/>
                </a:cubicBezTo>
                <a:cubicBezTo>
                  <a:pt x="877397" y="603621"/>
                  <a:pt x="811304" y="631009"/>
                  <a:pt x="740965" y="631009"/>
                </a:cubicBezTo>
                <a:cubicBezTo>
                  <a:pt x="734829" y="631009"/>
                  <a:pt x="729849" y="626030"/>
                  <a:pt x="729849" y="619894"/>
                </a:cubicBezTo>
                <a:cubicBezTo>
                  <a:pt x="729849" y="613758"/>
                  <a:pt x="734829" y="608778"/>
                  <a:pt x="740965" y="608778"/>
                </a:cubicBezTo>
                <a:cubicBezTo>
                  <a:pt x="805346" y="608778"/>
                  <a:pt x="865882" y="583701"/>
                  <a:pt x="911411" y="538172"/>
                </a:cubicBezTo>
                <a:cubicBezTo>
                  <a:pt x="956940" y="492620"/>
                  <a:pt x="981995" y="432085"/>
                  <a:pt x="981995" y="367726"/>
                </a:cubicBezTo>
                <a:cubicBezTo>
                  <a:pt x="981995" y="361590"/>
                  <a:pt x="986975" y="356610"/>
                  <a:pt x="993111" y="356610"/>
                </a:cubicBezTo>
                <a:cubicBezTo>
                  <a:pt x="999246" y="356610"/>
                  <a:pt x="1004226" y="361590"/>
                  <a:pt x="1004226" y="367726"/>
                </a:cubicBezTo>
                <a:close/>
              </a:path>
            </a:pathLst>
          </a:custGeom>
          <a:solidFill>
            <a:schemeClr val="lt1"/>
          </a:solidFill>
          <a:ln cap="flat" cmpd="sng" w="762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Light bulb icon" id="749" name="Google Shape;749;p37" title="Light bulb icon"/>
          <p:cNvSpPr/>
          <p:nvPr/>
        </p:nvSpPr>
        <p:spPr>
          <a:xfrm>
            <a:off x="1513238" y="7322248"/>
            <a:ext cx="780457" cy="1161956"/>
          </a:xfrm>
          <a:custGeom>
            <a:rect b="b" l="l" r="r" t="t"/>
            <a:pathLst>
              <a:path extrusionOk="0" h="991007" w="661404">
                <a:moveTo>
                  <a:pt x="333165" y="0"/>
                </a:moveTo>
                <a:lnTo>
                  <a:pt x="328240" y="0"/>
                </a:lnTo>
                <a:cubicBezTo>
                  <a:pt x="147248" y="0"/>
                  <a:pt x="0" y="147282"/>
                  <a:pt x="0" y="328290"/>
                </a:cubicBezTo>
                <a:cubicBezTo>
                  <a:pt x="0" y="409667"/>
                  <a:pt x="37477" y="480736"/>
                  <a:pt x="73703" y="549481"/>
                </a:cubicBezTo>
                <a:cubicBezTo>
                  <a:pt x="81072" y="563444"/>
                  <a:pt x="88679" y="577904"/>
                  <a:pt x="95769" y="592066"/>
                </a:cubicBezTo>
                <a:cubicBezTo>
                  <a:pt x="121806" y="644126"/>
                  <a:pt x="139939" y="697438"/>
                  <a:pt x="149572" y="749617"/>
                </a:cubicBezTo>
                <a:cubicBezTo>
                  <a:pt x="149552" y="749875"/>
                  <a:pt x="149492" y="750114"/>
                  <a:pt x="149492" y="750372"/>
                </a:cubicBezTo>
                <a:cubicBezTo>
                  <a:pt x="149492" y="751881"/>
                  <a:pt x="149850" y="753311"/>
                  <a:pt x="150466" y="754583"/>
                </a:cubicBezTo>
                <a:cubicBezTo>
                  <a:pt x="155212" y="781834"/>
                  <a:pt x="157655" y="808768"/>
                  <a:pt x="157655" y="835007"/>
                </a:cubicBezTo>
                <a:cubicBezTo>
                  <a:pt x="157655" y="860808"/>
                  <a:pt x="154855" y="875109"/>
                  <a:pt x="154835" y="875248"/>
                </a:cubicBezTo>
                <a:cubicBezTo>
                  <a:pt x="154239" y="878168"/>
                  <a:pt x="155053" y="881187"/>
                  <a:pt x="156940" y="883491"/>
                </a:cubicBezTo>
                <a:cubicBezTo>
                  <a:pt x="158827" y="885815"/>
                  <a:pt x="161727" y="887146"/>
                  <a:pt x="164706" y="887146"/>
                </a:cubicBezTo>
                <a:lnTo>
                  <a:pt x="206572" y="887146"/>
                </a:lnTo>
                <a:lnTo>
                  <a:pt x="206572" y="964670"/>
                </a:lnTo>
                <a:cubicBezTo>
                  <a:pt x="206572" y="979190"/>
                  <a:pt x="218389" y="991008"/>
                  <a:pt x="232928" y="991008"/>
                </a:cubicBezTo>
                <a:lnTo>
                  <a:pt x="423572" y="991008"/>
                </a:lnTo>
                <a:cubicBezTo>
                  <a:pt x="438110" y="991008"/>
                  <a:pt x="449927" y="979190"/>
                  <a:pt x="449927" y="964670"/>
                </a:cubicBezTo>
                <a:lnTo>
                  <a:pt x="449927" y="887146"/>
                </a:lnTo>
                <a:lnTo>
                  <a:pt x="496838" y="887146"/>
                </a:lnTo>
                <a:cubicBezTo>
                  <a:pt x="499817" y="887146"/>
                  <a:pt x="502618" y="885795"/>
                  <a:pt x="504504" y="883511"/>
                </a:cubicBezTo>
                <a:cubicBezTo>
                  <a:pt x="506391" y="881207"/>
                  <a:pt x="507146" y="878168"/>
                  <a:pt x="506570" y="875248"/>
                </a:cubicBezTo>
                <a:cubicBezTo>
                  <a:pt x="506550" y="875109"/>
                  <a:pt x="503750" y="860808"/>
                  <a:pt x="503750" y="835007"/>
                </a:cubicBezTo>
                <a:cubicBezTo>
                  <a:pt x="503750" y="757006"/>
                  <a:pt x="525160" y="672987"/>
                  <a:pt x="565636" y="592066"/>
                </a:cubicBezTo>
                <a:cubicBezTo>
                  <a:pt x="572726" y="577904"/>
                  <a:pt x="580333" y="563444"/>
                  <a:pt x="587701" y="549481"/>
                </a:cubicBezTo>
                <a:cubicBezTo>
                  <a:pt x="623927" y="480736"/>
                  <a:pt x="661405" y="409667"/>
                  <a:pt x="661405" y="328290"/>
                </a:cubicBezTo>
                <a:cubicBezTo>
                  <a:pt x="661405" y="147282"/>
                  <a:pt x="514157" y="0"/>
                  <a:pt x="333165" y="0"/>
                </a:cubicBezTo>
                <a:close/>
                <a:moveTo>
                  <a:pt x="430066" y="964670"/>
                </a:moveTo>
                <a:cubicBezTo>
                  <a:pt x="430066" y="968245"/>
                  <a:pt x="427146" y="971145"/>
                  <a:pt x="423572" y="971145"/>
                </a:cubicBezTo>
                <a:lnTo>
                  <a:pt x="232928" y="971145"/>
                </a:lnTo>
                <a:cubicBezTo>
                  <a:pt x="229353" y="971145"/>
                  <a:pt x="226433" y="968245"/>
                  <a:pt x="226433" y="964670"/>
                </a:cubicBezTo>
                <a:lnTo>
                  <a:pt x="226433" y="887146"/>
                </a:lnTo>
                <a:lnTo>
                  <a:pt x="430066" y="887146"/>
                </a:lnTo>
                <a:lnTo>
                  <a:pt x="430066" y="964670"/>
                </a:lnTo>
                <a:close/>
                <a:moveTo>
                  <a:pt x="440076" y="867283"/>
                </a:moveTo>
                <a:cubicBezTo>
                  <a:pt x="440056" y="867283"/>
                  <a:pt x="440016" y="867283"/>
                  <a:pt x="439996" y="867283"/>
                </a:cubicBezTo>
                <a:lnTo>
                  <a:pt x="216503" y="867283"/>
                </a:lnTo>
                <a:cubicBezTo>
                  <a:pt x="216483" y="867283"/>
                  <a:pt x="216443" y="867283"/>
                  <a:pt x="216423" y="867283"/>
                </a:cubicBezTo>
                <a:lnTo>
                  <a:pt x="175967" y="867283"/>
                </a:lnTo>
                <a:cubicBezTo>
                  <a:pt x="176741" y="859815"/>
                  <a:pt x="177516" y="848970"/>
                  <a:pt x="177516" y="835007"/>
                </a:cubicBezTo>
                <a:cubicBezTo>
                  <a:pt x="177516" y="830478"/>
                  <a:pt x="177436" y="825929"/>
                  <a:pt x="177297" y="821381"/>
                </a:cubicBezTo>
                <a:lnTo>
                  <a:pt x="484107" y="821381"/>
                </a:lnTo>
                <a:cubicBezTo>
                  <a:pt x="483968" y="825929"/>
                  <a:pt x="483889" y="830478"/>
                  <a:pt x="483889" y="835007"/>
                </a:cubicBezTo>
                <a:cubicBezTo>
                  <a:pt x="483889" y="848970"/>
                  <a:pt x="484663" y="859815"/>
                  <a:pt x="485438" y="867283"/>
                </a:cubicBezTo>
                <a:lnTo>
                  <a:pt x="440076" y="867283"/>
                </a:lnTo>
                <a:close/>
                <a:moveTo>
                  <a:pt x="485140" y="801518"/>
                </a:moveTo>
                <a:lnTo>
                  <a:pt x="176265" y="801518"/>
                </a:lnTo>
                <a:cubicBezTo>
                  <a:pt x="175292" y="787892"/>
                  <a:pt x="173703" y="774147"/>
                  <a:pt x="171538" y="760303"/>
                </a:cubicBezTo>
                <a:lnTo>
                  <a:pt x="489867" y="760303"/>
                </a:lnTo>
                <a:cubicBezTo>
                  <a:pt x="487702" y="774147"/>
                  <a:pt x="486113" y="787892"/>
                  <a:pt x="485140" y="801518"/>
                </a:cubicBezTo>
                <a:close/>
                <a:moveTo>
                  <a:pt x="570144" y="540225"/>
                </a:moveTo>
                <a:cubicBezTo>
                  <a:pt x="562716" y="554288"/>
                  <a:pt x="555050" y="568827"/>
                  <a:pt x="547880" y="583188"/>
                </a:cubicBezTo>
                <a:cubicBezTo>
                  <a:pt x="521902" y="635089"/>
                  <a:pt x="503551" y="688301"/>
                  <a:pt x="493343" y="740580"/>
                </a:cubicBezTo>
                <a:cubicBezTo>
                  <a:pt x="492866" y="740520"/>
                  <a:pt x="492409" y="740440"/>
                  <a:pt x="491913" y="740440"/>
                </a:cubicBezTo>
                <a:lnTo>
                  <a:pt x="340633" y="740440"/>
                </a:lnTo>
                <a:lnTo>
                  <a:pt x="340633" y="408118"/>
                </a:lnTo>
                <a:lnTo>
                  <a:pt x="431019" y="328270"/>
                </a:lnTo>
                <a:cubicBezTo>
                  <a:pt x="435131" y="324635"/>
                  <a:pt x="435528" y="318359"/>
                  <a:pt x="431893" y="314247"/>
                </a:cubicBezTo>
                <a:cubicBezTo>
                  <a:pt x="428259" y="310136"/>
                  <a:pt x="421983" y="309758"/>
                  <a:pt x="417871" y="313373"/>
                </a:cubicBezTo>
                <a:lnTo>
                  <a:pt x="328240" y="392566"/>
                </a:lnTo>
                <a:lnTo>
                  <a:pt x="238628" y="313373"/>
                </a:lnTo>
                <a:cubicBezTo>
                  <a:pt x="234516" y="309758"/>
                  <a:pt x="228240" y="310136"/>
                  <a:pt x="224606" y="314247"/>
                </a:cubicBezTo>
                <a:cubicBezTo>
                  <a:pt x="220971" y="318359"/>
                  <a:pt x="221369" y="324635"/>
                  <a:pt x="225480" y="328270"/>
                </a:cubicBezTo>
                <a:lnTo>
                  <a:pt x="320772" y="412468"/>
                </a:lnTo>
                <a:lnTo>
                  <a:pt x="320772" y="740440"/>
                </a:lnTo>
                <a:lnTo>
                  <a:pt x="168042" y="740440"/>
                </a:lnTo>
                <a:cubicBezTo>
                  <a:pt x="157834" y="688202"/>
                  <a:pt x="139463" y="635049"/>
                  <a:pt x="113524" y="583188"/>
                </a:cubicBezTo>
                <a:cubicBezTo>
                  <a:pt x="106355" y="568827"/>
                  <a:pt x="98688" y="554288"/>
                  <a:pt x="91260" y="540225"/>
                </a:cubicBezTo>
                <a:cubicBezTo>
                  <a:pt x="56166" y="473605"/>
                  <a:pt x="19861" y="404742"/>
                  <a:pt x="19861" y="328290"/>
                </a:cubicBezTo>
                <a:cubicBezTo>
                  <a:pt x="19861" y="158226"/>
                  <a:pt x="158211" y="19863"/>
                  <a:pt x="328240" y="19863"/>
                </a:cubicBezTo>
                <a:lnTo>
                  <a:pt x="333165" y="19863"/>
                </a:lnTo>
                <a:cubicBezTo>
                  <a:pt x="503194" y="19863"/>
                  <a:pt x="641544" y="158226"/>
                  <a:pt x="641544" y="328290"/>
                </a:cubicBezTo>
                <a:cubicBezTo>
                  <a:pt x="641544" y="404742"/>
                  <a:pt x="605238" y="473605"/>
                  <a:pt x="570144" y="540225"/>
                </a:cubicBezTo>
                <a:close/>
              </a:path>
            </a:pathLst>
          </a:custGeom>
          <a:solidFill>
            <a:schemeClr val="accent5"/>
          </a:solidFill>
          <a:ln cap="flat" cmpd="sng" w="38100">
            <a:solidFill>
              <a:schemeClr val="accent5"/>
            </a:solidFill>
            <a:prstDash val="solid"/>
            <a:round/>
            <a:headEnd len="sm" w="sm" type="none"/>
            <a:tailEnd len="sm" w="sm" type="none"/>
          </a:ln>
          <a:effectLst>
            <a:outerShdw blurRad="57150" rotWithShape="0" algn="bl" dir="5400000" dist="19050">
              <a:srgbClr val="000000">
                <a:alpha val="46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Purple envelope" id="750" name="Google Shape;750;p37" title="Letter icon"/>
          <p:cNvSpPr/>
          <p:nvPr/>
        </p:nvSpPr>
        <p:spPr>
          <a:xfrm>
            <a:off x="1312210" y="4303191"/>
            <a:ext cx="1182536" cy="683272"/>
          </a:xfrm>
          <a:custGeom>
            <a:rect b="b" l="l" r="r" t="t"/>
            <a:pathLst>
              <a:path extrusionOk="0" h="728824" w="1268135">
                <a:moveTo>
                  <a:pt x="1256754" y="7817"/>
                </a:moveTo>
                <a:cubicBezTo>
                  <a:pt x="1256017" y="7182"/>
                  <a:pt x="1255280" y="6598"/>
                  <a:pt x="1254493" y="6040"/>
                </a:cubicBezTo>
                <a:cubicBezTo>
                  <a:pt x="1249082" y="2132"/>
                  <a:pt x="1242527" y="0"/>
                  <a:pt x="1235794" y="0"/>
                </a:cubicBezTo>
                <a:lnTo>
                  <a:pt x="32366" y="0"/>
                </a:lnTo>
                <a:cubicBezTo>
                  <a:pt x="24694" y="0"/>
                  <a:pt x="17250" y="2766"/>
                  <a:pt x="11407" y="7791"/>
                </a:cubicBezTo>
                <a:cubicBezTo>
                  <a:pt x="11407" y="7791"/>
                  <a:pt x="11382" y="7817"/>
                  <a:pt x="11382" y="7817"/>
                </a:cubicBezTo>
                <a:cubicBezTo>
                  <a:pt x="11356" y="7842"/>
                  <a:pt x="11331" y="7842"/>
                  <a:pt x="11331" y="7867"/>
                </a:cubicBezTo>
                <a:cubicBezTo>
                  <a:pt x="4116" y="14136"/>
                  <a:pt x="0" y="23272"/>
                  <a:pt x="0" y="32865"/>
                </a:cubicBezTo>
                <a:lnTo>
                  <a:pt x="0" y="695959"/>
                </a:lnTo>
                <a:cubicBezTo>
                  <a:pt x="0" y="705045"/>
                  <a:pt x="3735" y="713699"/>
                  <a:pt x="10315" y="719968"/>
                </a:cubicBezTo>
                <a:cubicBezTo>
                  <a:pt x="10645" y="720348"/>
                  <a:pt x="11026" y="720704"/>
                  <a:pt x="11407" y="721034"/>
                </a:cubicBezTo>
                <a:cubicBezTo>
                  <a:pt x="17250" y="726059"/>
                  <a:pt x="24694" y="728825"/>
                  <a:pt x="32366" y="728825"/>
                </a:cubicBezTo>
                <a:lnTo>
                  <a:pt x="1235794" y="728825"/>
                </a:lnTo>
                <a:cubicBezTo>
                  <a:pt x="1236760" y="728825"/>
                  <a:pt x="1237725" y="728774"/>
                  <a:pt x="1238665" y="728698"/>
                </a:cubicBezTo>
                <a:cubicBezTo>
                  <a:pt x="1245321" y="728089"/>
                  <a:pt x="1251673" y="725424"/>
                  <a:pt x="1256754" y="721008"/>
                </a:cubicBezTo>
                <a:cubicBezTo>
                  <a:pt x="1256754" y="721008"/>
                  <a:pt x="1256754" y="721008"/>
                  <a:pt x="1256754" y="721008"/>
                </a:cubicBezTo>
                <a:cubicBezTo>
                  <a:pt x="1256754" y="721008"/>
                  <a:pt x="1256754" y="721008"/>
                  <a:pt x="1256754" y="721008"/>
                </a:cubicBezTo>
                <a:cubicBezTo>
                  <a:pt x="1263994" y="714714"/>
                  <a:pt x="1268136" y="705603"/>
                  <a:pt x="1268136" y="695959"/>
                </a:cubicBezTo>
                <a:lnTo>
                  <a:pt x="1268136" y="32865"/>
                </a:lnTo>
                <a:cubicBezTo>
                  <a:pt x="1268161" y="23247"/>
                  <a:pt x="1264020" y="14111"/>
                  <a:pt x="1256754" y="7817"/>
                </a:cubicBezTo>
                <a:close/>
                <a:moveTo>
                  <a:pt x="1213971" y="25379"/>
                </a:moveTo>
                <a:lnTo>
                  <a:pt x="644459" y="409967"/>
                </a:lnTo>
                <a:cubicBezTo>
                  <a:pt x="638158" y="414231"/>
                  <a:pt x="630003" y="414231"/>
                  <a:pt x="623702" y="409967"/>
                </a:cubicBezTo>
                <a:lnTo>
                  <a:pt x="540500" y="353779"/>
                </a:lnTo>
                <a:cubicBezTo>
                  <a:pt x="540500" y="353779"/>
                  <a:pt x="540500" y="353779"/>
                  <a:pt x="540500" y="353779"/>
                </a:cubicBezTo>
                <a:lnTo>
                  <a:pt x="54164" y="25379"/>
                </a:lnTo>
                <a:lnTo>
                  <a:pt x="1213971" y="25379"/>
                </a:lnTo>
                <a:close/>
                <a:moveTo>
                  <a:pt x="25405" y="692229"/>
                </a:moveTo>
                <a:lnTo>
                  <a:pt x="25405" y="36596"/>
                </a:lnTo>
                <a:lnTo>
                  <a:pt x="510877" y="364412"/>
                </a:lnTo>
                <a:lnTo>
                  <a:pt x="25405" y="692229"/>
                </a:lnTo>
                <a:close/>
                <a:moveTo>
                  <a:pt x="54164" y="703446"/>
                </a:moveTo>
                <a:lnTo>
                  <a:pt x="533564" y="379741"/>
                </a:lnTo>
                <a:lnTo>
                  <a:pt x="609475" y="431006"/>
                </a:lnTo>
                <a:cubicBezTo>
                  <a:pt x="616945" y="436056"/>
                  <a:pt x="625506" y="438569"/>
                  <a:pt x="634093" y="438569"/>
                </a:cubicBezTo>
                <a:cubicBezTo>
                  <a:pt x="642655" y="438569"/>
                  <a:pt x="651216" y="436031"/>
                  <a:pt x="658686" y="431006"/>
                </a:cubicBezTo>
                <a:lnTo>
                  <a:pt x="734597" y="379741"/>
                </a:lnTo>
                <a:lnTo>
                  <a:pt x="1213971" y="703472"/>
                </a:lnTo>
                <a:lnTo>
                  <a:pt x="54164" y="703472"/>
                </a:lnTo>
                <a:close/>
                <a:moveTo>
                  <a:pt x="1242756" y="692254"/>
                </a:moveTo>
                <a:lnTo>
                  <a:pt x="757284" y="364412"/>
                </a:lnTo>
                <a:lnTo>
                  <a:pt x="1242756" y="36571"/>
                </a:lnTo>
                <a:lnTo>
                  <a:pt x="1242756" y="692254"/>
                </a:lnTo>
                <a:close/>
              </a:path>
            </a:pathLst>
          </a:custGeom>
          <a:solidFill>
            <a:schemeClr val="accent5"/>
          </a:solidFill>
          <a:ln cap="flat"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51" name="Google Shape;751;p37"/>
          <p:cNvSpPr txBox="1"/>
          <p:nvPr/>
        </p:nvSpPr>
        <p:spPr>
          <a:xfrm>
            <a:off x="1312200" y="890125"/>
            <a:ext cx="14978700" cy="1077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000"/>
              </a:spcAft>
              <a:buNone/>
            </a:pPr>
            <a:r>
              <a:rPr lang="en-US" sz="5800">
                <a:solidFill>
                  <a:schemeClr val="accent5"/>
                </a:solidFill>
                <a:latin typeface="Raleway Black"/>
                <a:ea typeface="Raleway Black"/>
                <a:cs typeface="Raleway Black"/>
                <a:sym typeface="Raleway Black"/>
              </a:rPr>
              <a:t>Important </a:t>
            </a:r>
            <a:r>
              <a:rPr lang="en-US" sz="5800">
                <a:solidFill>
                  <a:schemeClr val="accent5"/>
                </a:solidFill>
                <a:latin typeface="Raleway Black"/>
                <a:ea typeface="Raleway Black"/>
                <a:cs typeface="Raleway Black"/>
                <a:sym typeface="Raleway Black"/>
              </a:rPr>
              <a:t>places to start:</a:t>
            </a:r>
            <a:endParaRPr>
              <a:latin typeface="Cabin"/>
              <a:ea typeface="Cabin"/>
              <a:cs typeface="Cabin"/>
              <a:sym typeface="Cabin"/>
            </a:endParaRPr>
          </a:p>
        </p:txBody>
      </p:sp>
      <p:sp>
        <p:nvSpPr>
          <p:cNvPr descr="sphere covered with intersecting lines" id="752" name="Google Shape;752;p37" title="web"/>
          <p:cNvSpPr/>
          <p:nvPr/>
        </p:nvSpPr>
        <p:spPr>
          <a:xfrm>
            <a:off x="1370975" y="5331788"/>
            <a:ext cx="1064992" cy="1000229"/>
          </a:xfrm>
          <a:custGeom>
            <a:rect b="b" l="l" r="r" t="t"/>
            <a:pathLst>
              <a:path extrusionOk="0" h="959452" w="959452">
                <a:moveTo>
                  <a:pt x="959453" y="471524"/>
                </a:moveTo>
                <a:cubicBezTo>
                  <a:pt x="959453" y="471044"/>
                  <a:pt x="959376" y="470565"/>
                  <a:pt x="959319" y="470104"/>
                </a:cubicBezTo>
                <a:cubicBezTo>
                  <a:pt x="956939" y="348343"/>
                  <a:pt x="908895" y="233143"/>
                  <a:pt x="823953" y="145630"/>
                </a:cubicBezTo>
                <a:cubicBezTo>
                  <a:pt x="779727" y="100080"/>
                  <a:pt x="727883" y="64258"/>
                  <a:pt x="669842" y="39180"/>
                </a:cubicBezTo>
                <a:cubicBezTo>
                  <a:pt x="666082" y="37549"/>
                  <a:pt x="662321" y="35976"/>
                  <a:pt x="658522" y="34460"/>
                </a:cubicBezTo>
                <a:cubicBezTo>
                  <a:pt x="601786" y="11627"/>
                  <a:pt x="541768" y="58"/>
                  <a:pt x="479832" y="19"/>
                </a:cubicBezTo>
                <a:cubicBezTo>
                  <a:pt x="479794" y="19"/>
                  <a:pt x="479774" y="0"/>
                  <a:pt x="479736" y="0"/>
                </a:cubicBezTo>
                <a:cubicBezTo>
                  <a:pt x="479717" y="0"/>
                  <a:pt x="479679" y="0"/>
                  <a:pt x="479659" y="0"/>
                </a:cubicBezTo>
                <a:cubicBezTo>
                  <a:pt x="479659" y="0"/>
                  <a:pt x="479659" y="0"/>
                  <a:pt x="479659" y="0"/>
                </a:cubicBezTo>
                <a:cubicBezTo>
                  <a:pt x="479659" y="0"/>
                  <a:pt x="479640" y="0"/>
                  <a:pt x="479640" y="0"/>
                </a:cubicBezTo>
                <a:cubicBezTo>
                  <a:pt x="477817" y="0"/>
                  <a:pt x="476014" y="58"/>
                  <a:pt x="474191" y="77"/>
                </a:cubicBezTo>
                <a:cubicBezTo>
                  <a:pt x="471908" y="96"/>
                  <a:pt x="469624" y="115"/>
                  <a:pt x="467341" y="173"/>
                </a:cubicBezTo>
                <a:cubicBezTo>
                  <a:pt x="466190" y="211"/>
                  <a:pt x="465039" y="269"/>
                  <a:pt x="463868" y="307"/>
                </a:cubicBezTo>
                <a:cubicBezTo>
                  <a:pt x="460913" y="403"/>
                  <a:pt x="457959" y="499"/>
                  <a:pt x="455023" y="633"/>
                </a:cubicBezTo>
                <a:cubicBezTo>
                  <a:pt x="454793" y="652"/>
                  <a:pt x="454563" y="672"/>
                  <a:pt x="454332" y="672"/>
                </a:cubicBezTo>
                <a:cubicBezTo>
                  <a:pt x="397308" y="3626"/>
                  <a:pt x="342011" y="16520"/>
                  <a:pt x="289649" y="39142"/>
                </a:cubicBezTo>
                <a:cubicBezTo>
                  <a:pt x="231589" y="64239"/>
                  <a:pt x="179726" y="100061"/>
                  <a:pt x="135480" y="145630"/>
                </a:cubicBezTo>
                <a:cubicBezTo>
                  <a:pt x="50251" y="233450"/>
                  <a:pt x="2149" y="349129"/>
                  <a:pt x="77" y="471332"/>
                </a:cubicBezTo>
                <a:cubicBezTo>
                  <a:pt x="19" y="474114"/>
                  <a:pt x="0" y="476935"/>
                  <a:pt x="0" y="479736"/>
                </a:cubicBezTo>
                <a:cubicBezTo>
                  <a:pt x="0" y="605201"/>
                  <a:pt x="48121" y="723873"/>
                  <a:pt x="135500" y="813880"/>
                </a:cubicBezTo>
                <a:cubicBezTo>
                  <a:pt x="179745" y="859450"/>
                  <a:pt x="231608" y="895253"/>
                  <a:pt x="289649" y="920330"/>
                </a:cubicBezTo>
                <a:cubicBezTo>
                  <a:pt x="349743" y="946291"/>
                  <a:pt x="413694" y="959453"/>
                  <a:pt x="479813" y="959453"/>
                </a:cubicBezTo>
                <a:cubicBezTo>
                  <a:pt x="479813" y="959453"/>
                  <a:pt x="479813" y="959453"/>
                  <a:pt x="479813" y="959453"/>
                </a:cubicBezTo>
                <a:cubicBezTo>
                  <a:pt x="479813" y="959453"/>
                  <a:pt x="479813" y="959453"/>
                  <a:pt x="479813" y="959453"/>
                </a:cubicBezTo>
                <a:cubicBezTo>
                  <a:pt x="479813" y="959453"/>
                  <a:pt x="479813" y="959453"/>
                  <a:pt x="479813" y="959453"/>
                </a:cubicBezTo>
                <a:cubicBezTo>
                  <a:pt x="545817" y="959434"/>
                  <a:pt x="609748" y="946252"/>
                  <a:pt x="669823" y="920292"/>
                </a:cubicBezTo>
                <a:cubicBezTo>
                  <a:pt x="727864" y="895214"/>
                  <a:pt x="779708" y="859392"/>
                  <a:pt x="823934" y="813823"/>
                </a:cubicBezTo>
                <a:cubicBezTo>
                  <a:pt x="911293" y="723835"/>
                  <a:pt x="959395" y="605182"/>
                  <a:pt x="959395" y="479736"/>
                </a:cubicBezTo>
                <a:cubicBezTo>
                  <a:pt x="959395" y="477299"/>
                  <a:pt x="959376" y="474882"/>
                  <a:pt x="959319" y="472483"/>
                </a:cubicBezTo>
                <a:cubicBezTo>
                  <a:pt x="959395" y="472157"/>
                  <a:pt x="959453" y="471850"/>
                  <a:pt x="959453" y="471524"/>
                </a:cubicBezTo>
                <a:close/>
                <a:moveTo>
                  <a:pt x="693845" y="705243"/>
                </a:moveTo>
                <a:cubicBezTo>
                  <a:pt x="712150" y="636706"/>
                  <a:pt x="721859" y="559459"/>
                  <a:pt x="721974" y="481137"/>
                </a:cubicBezTo>
                <a:lnTo>
                  <a:pt x="940227" y="481137"/>
                </a:lnTo>
                <a:cubicBezTo>
                  <a:pt x="939882" y="597795"/>
                  <a:pt x="896212" y="708255"/>
                  <a:pt x="816931" y="793388"/>
                </a:cubicBezTo>
                <a:cubicBezTo>
                  <a:pt x="780667" y="757527"/>
                  <a:pt x="739338" y="727941"/>
                  <a:pt x="693845" y="705243"/>
                </a:cubicBezTo>
                <a:close/>
                <a:moveTo>
                  <a:pt x="394718" y="932495"/>
                </a:moveTo>
                <a:cubicBezTo>
                  <a:pt x="392626" y="932111"/>
                  <a:pt x="390554" y="931728"/>
                  <a:pt x="388463" y="931305"/>
                </a:cubicBezTo>
                <a:cubicBezTo>
                  <a:pt x="386813" y="930979"/>
                  <a:pt x="385182" y="930615"/>
                  <a:pt x="383551" y="930269"/>
                </a:cubicBezTo>
                <a:cubicBezTo>
                  <a:pt x="381498" y="929828"/>
                  <a:pt x="379426" y="929406"/>
                  <a:pt x="377373" y="928945"/>
                </a:cubicBezTo>
                <a:cubicBezTo>
                  <a:pt x="375742" y="928581"/>
                  <a:pt x="374111" y="928178"/>
                  <a:pt x="372480" y="927794"/>
                </a:cubicBezTo>
                <a:cubicBezTo>
                  <a:pt x="370427" y="927315"/>
                  <a:pt x="368393" y="926835"/>
                  <a:pt x="366340" y="926317"/>
                </a:cubicBezTo>
                <a:cubicBezTo>
                  <a:pt x="364728" y="925914"/>
                  <a:pt x="363117" y="925473"/>
                  <a:pt x="361505" y="925050"/>
                </a:cubicBezTo>
                <a:cubicBezTo>
                  <a:pt x="359471" y="924513"/>
                  <a:pt x="357437" y="923976"/>
                  <a:pt x="355403" y="923420"/>
                </a:cubicBezTo>
                <a:cubicBezTo>
                  <a:pt x="353792" y="922978"/>
                  <a:pt x="352199" y="922499"/>
                  <a:pt x="350587" y="922038"/>
                </a:cubicBezTo>
                <a:cubicBezTo>
                  <a:pt x="348573" y="921462"/>
                  <a:pt x="346558" y="920868"/>
                  <a:pt x="344544" y="920254"/>
                </a:cubicBezTo>
                <a:cubicBezTo>
                  <a:pt x="342951" y="919774"/>
                  <a:pt x="341358" y="919256"/>
                  <a:pt x="339766" y="918757"/>
                </a:cubicBezTo>
                <a:cubicBezTo>
                  <a:pt x="337770" y="918124"/>
                  <a:pt x="335775" y="917491"/>
                  <a:pt x="333780" y="916819"/>
                </a:cubicBezTo>
                <a:cubicBezTo>
                  <a:pt x="332206" y="916301"/>
                  <a:pt x="330633" y="915745"/>
                  <a:pt x="329059" y="915207"/>
                </a:cubicBezTo>
                <a:cubicBezTo>
                  <a:pt x="327083" y="914517"/>
                  <a:pt x="325088" y="913845"/>
                  <a:pt x="323131" y="913135"/>
                </a:cubicBezTo>
                <a:cubicBezTo>
                  <a:pt x="321557" y="912579"/>
                  <a:pt x="320003" y="911984"/>
                  <a:pt x="318449" y="911408"/>
                </a:cubicBezTo>
                <a:cubicBezTo>
                  <a:pt x="316492" y="910679"/>
                  <a:pt x="314535" y="909931"/>
                  <a:pt x="312578" y="909183"/>
                </a:cubicBezTo>
                <a:cubicBezTo>
                  <a:pt x="311024" y="908588"/>
                  <a:pt x="309489" y="907955"/>
                  <a:pt x="307934" y="907341"/>
                </a:cubicBezTo>
                <a:cubicBezTo>
                  <a:pt x="305997" y="906554"/>
                  <a:pt x="304059" y="905767"/>
                  <a:pt x="302121" y="904962"/>
                </a:cubicBezTo>
                <a:cubicBezTo>
                  <a:pt x="300586" y="904328"/>
                  <a:pt x="299051" y="903676"/>
                  <a:pt x="297535" y="903004"/>
                </a:cubicBezTo>
                <a:cubicBezTo>
                  <a:pt x="295616" y="902179"/>
                  <a:pt x="293698" y="901335"/>
                  <a:pt x="291779" y="900491"/>
                </a:cubicBezTo>
                <a:cubicBezTo>
                  <a:pt x="290263" y="899819"/>
                  <a:pt x="288747" y="899129"/>
                  <a:pt x="287231" y="898419"/>
                </a:cubicBezTo>
                <a:cubicBezTo>
                  <a:pt x="285332" y="897536"/>
                  <a:pt x="283432" y="896653"/>
                  <a:pt x="281533" y="895752"/>
                </a:cubicBezTo>
                <a:cubicBezTo>
                  <a:pt x="280036" y="895042"/>
                  <a:pt x="278540" y="894313"/>
                  <a:pt x="277043" y="893583"/>
                </a:cubicBezTo>
                <a:cubicBezTo>
                  <a:pt x="275163" y="892663"/>
                  <a:pt x="273282" y="891722"/>
                  <a:pt x="271421" y="890782"/>
                </a:cubicBezTo>
                <a:cubicBezTo>
                  <a:pt x="269944" y="890034"/>
                  <a:pt x="268447" y="889266"/>
                  <a:pt x="266970" y="888499"/>
                </a:cubicBezTo>
                <a:cubicBezTo>
                  <a:pt x="265109" y="887520"/>
                  <a:pt x="263267" y="886542"/>
                  <a:pt x="261425" y="885544"/>
                </a:cubicBezTo>
                <a:cubicBezTo>
                  <a:pt x="259947" y="884757"/>
                  <a:pt x="258489" y="883952"/>
                  <a:pt x="257031" y="883146"/>
                </a:cubicBezTo>
                <a:cubicBezTo>
                  <a:pt x="255208" y="882129"/>
                  <a:pt x="253385" y="881112"/>
                  <a:pt x="251563" y="880057"/>
                </a:cubicBezTo>
                <a:cubicBezTo>
                  <a:pt x="250104" y="879232"/>
                  <a:pt x="248646" y="878387"/>
                  <a:pt x="247207" y="877543"/>
                </a:cubicBezTo>
                <a:cubicBezTo>
                  <a:pt x="245404" y="876488"/>
                  <a:pt x="243619" y="875413"/>
                  <a:pt x="241835" y="874339"/>
                </a:cubicBezTo>
                <a:cubicBezTo>
                  <a:pt x="240396" y="873456"/>
                  <a:pt x="238957" y="872593"/>
                  <a:pt x="237518" y="871691"/>
                </a:cubicBezTo>
                <a:cubicBezTo>
                  <a:pt x="235752" y="870597"/>
                  <a:pt x="233987" y="869465"/>
                  <a:pt x="232222" y="868352"/>
                </a:cubicBezTo>
                <a:cubicBezTo>
                  <a:pt x="230802" y="867431"/>
                  <a:pt x="229382" y="866530"/>
                  <a:pt x="227962" y="865589"/>
                </a:cubicBezTo>
                <a:cubicBezTo>
                  <a:pt x="226216" y="864438"/>
                  <a:pt x="224490" y="863287"/>
                  <a:pt x="222763" y="862117"/>
                </a:cubicBezTo>
                <a:cubicBezTo>
                  <a:pt x="221343" y="861157"/>
                  <a:pt x="219942" y="860217"/>
                  <a:pt x="218542" y="859239"/>
                </a:cubicBezTo>
                <a:cubicBezTo>
                  <a:pt x="216834" y="858049"/>
                  <a:pt x="215145" y="856859"/>
                  <a:pt x="213438" y="855651"/>
                </a:cubicBezTo>
                <a:cubicBezTo>
                  <a:pt x="212037" y="854653"/>
                  <a:pt x="210636" y="853655"/>
                  <a:pt x="209255" y="852638"/>
                </a:cubicBezTo>
                <a:cubicBezTo>
                  <a:pt x="207586" y="851410"/>
                  <a:pt x="205916" y="850182"/>
                  <a:pt x="204247" y="848935"/>
                </a:cubicBezTo>
                <a:cubicBezTo>
                  <a:pt x="202866" y="847899"/>
                  <a:pt x="201484" y="846863"/>
                  <a:pt x="200103" y="845808"/>
                </a:cubicBezTo>
                <a:cubicBezTo>
                  <a:pt x="198453" y="844541"/>
                  <a:pt x="196841" y="843256"/>
                  <a:pt x="195210" y="841989"/>
                </a:cubicBezTo>
                <a:cubicBezTo>
                  <a:pt x="193848" y="840915"/>
                  <a:pt x="192466" y="839840"/>
                  <a:pt x="191123" y="838727"/>
                </a:cubicBezTo>
                <a:cubicBezTo>
                  <a:pt x="189511" y="837423"/>
                  <a:pt x="187938" y="836118"/>
                  <a:pt x="186346" y="834794"/>
                </a:cubicBezTo>
                <a:cubicBezTo>
                  <a:pt x="184983" y="833662"/>
                  <a:pt x="183640" y="832549"/>
                  <a:pt x="182297" y="831417"/>
                </a:cubicBezTo>
                <a:cubicBezTo>
                  <a:pt x="180724" y="830093"/>
                  <a:pt x="179189" y="828731"/>
                  <a:pt x="177635" y="827388"/>
                </a:cubicBezTo>
                <a:cubicBezTo>
                  <a:pt x="176291" y="826217"/>
                  <a:pt x="174948" y="825047"/>
                  <a:pt x="173624" y="823877"/>
                </a:cubicBezTo>
                <a:cubicBezTo>
                  <a:pt x="172109" y="822514"/>
                  <a:pt x="170593" y="821133"/>
                  <a:pt x="169077" y="819751"/>
                </a:cubicBezTo>
                <a:cubicBezTo>
                  <a:pt x="167753" y="818543"/>
                  <a:pt x="166410" y="817315"/>
                  <a:pt x="165105" y="816087"/>
                </a:cubicBezTo>
                <a:cubicBezTo>
                  <a:pt x="163628" y="814686"/>
                  <a:pt x="162151" y="813285"/>
                  <a:pt x="160692" y="811865"/>
                </a:cubicBezTo>
                <a:cubicBezTo>
                  <a:pt x="159368" y="810599"/>
                  <a:pt x="158064" y="809333"/>
                  <a:pt x="156759" y="808066"/>
                </a:cubicBezTo>
                <a:cubicBezTo>
                  <a:pt x="156471" y="807798"/>
                  <a:pt x="156203" y="807510"/>
                  <a:pt x="155934" y="807241"/>
                </a:cubicBezTo>
                <a:cubicBezTo>
                  <a:pt x="189914" y="773606"/>
                  <a:pt x="228557" y="745689"/>
                  <a:pt x="271038" y="724046"/>
                </a:cubicBezTo>
                <a:cubicBezTo>
                  <a:pt x="291165" y="791834"/>
                  <a:pt x="319504" y="849012"/>
                  <a:pt x="353350" y="889842"/>
                </a:cubicBezTo>
                <a:cubicBezTo>
                  <a:pt x="368259" y="907820"/>
                  <a:pt x="384088" y="922441"/>
                  <a:pt x="400551" y="933569"/>
                </a:cubicBezTo>
                <a:cubicBezTo>
                  <a:pt x="400263" y="933512"/>
                  <a:pt x="399956" y="933474"/>
                  <a:pt x="399668" y="933435"/>
                </a:cubicBezTo>
                <a:cubicBezTo>
                  <a:pt x="397999" y="933109"/>
                  <a:pt x="396349" y="932802"/>
                  <a:pt x="394718" y="932495"/>
                </a:cubicBezTo>
                <a:close/>
                <a:moveTo>
                  <a:pt x="142541" y="793427"/>
                </a:moveTo>
                <a:cubicBezTo>
                  <a:pt x="63241" y="708255"/>
                  <a:pt x="19552" y="597795"/>
                  <a:pt x="19206" y="481118"/>
                </a:cubicBezTo>
                <a:lnTo>
                  <a:pt x="237594" y="481118"/>
                </a:lnTo>
                <a:cubicBezTo>
                  <a:pt x="237709" y="559439"/>
                  <a:pt x="247418" y="636668"/>
                  <a:pt x="265723" y="705185"/>
                </a:cubicBezTo>
                <a:cubicBezTo>
                  <a:pt x="220172" y="727922"/>
                  <a:pt x="178805" y="757547"/>
                  <a:pt x="142541" y="793427"/>
                </a:cubicBezTo>
                <a:close/>
                <a:moveTo>
                  <a:pt x="142522" y="166103"/>
                </a:moveTo>
                <a:cubicBezTo>
                  <a:pt x="178805" y="201983"/>
                  <a:pt x="220172" y="231589"/>
                  <a:pt x="265704" y="254306"/>
                </a:cubicBezTo>
                <a:cubicBezTo>
                  <a:pt x="248704" y="318027"/>
                  <a:pt x="239091" y="389422"/>
                  <a:pt x="237767" y="461950"/>
                </a:cubicBezTo>
                <a:lnTo>
                  <a:pt x="19552" y="461950"/>
                </a:lnTo>
                <a:cubicBezTo>
                  <a:pt x="23734" y="351470"/>
                  <a:pt x="67117" y="247111"/>
                  <a:pt x="142522" y="166103"/>
                </a:cubicBezTo>
                <a:close/>
                <a:moveTo>
                  <a:pt x="164626" y="143884"/>
                </a:moveTo>
                <a:cubicBezTo>
                  <a:pt x="165796" y="142772"/>
                  <a:pt x="166986" y="141697"/>
                  <a:pt x="168175" y="140603"/>
                </a:cubicBezTo>
                <a:cubicBezTo>
                  <a:pt x="169710" y="139203"/>
                  <a:pt x="171245" y="137783"/>
                  <a:pt x="172780" y="136401"/>
                </a:cubicBezTo>
                <a:cubicBezTo>
                  <a:pt x="173989" y="135308"/>
                  <a:pt x="175236" y="134233"/>
                  <a:pt x="176464" y="133159"/>
                </a:cubicBezTo>
                <a:cubicBezTo>
                  <a:pt x="177999" y="131796"/>
                  <a:pt x="179553" y="130453"/>
                  <a:pt x="181107" y="129110"/>
                </a:cubicBezTo>
                <a:cubicBezTo>
                  <a:pt x="182355" y="128036"/>
                  <a:pt x="183621" y="127000"/>
                  <a:pt x="184887" y="125944"/>
                </a:cubicBezTo>
                <a:cubicBezTo>
                  <a:pt x="186461" y="124640"/>
                  <a:pt x="188034" y="123335"/>
                  <a:pt x="189607" y="122049"/>
                </a:cubicBezTo>
                <a:cubicBezTo>
                  <a:pt x="190874" y="121013"/>
                  <a:pt x="192159" y="119996"/>
                  <a:pt x="193445" y="118960"/>
                </a:cubicBezTo>
                <a:cubicBezTo>
                  <a:pt x="195037" y="117694"/>
                  <a:pt x="196649" y="116428"/>
                  <a:pt x="198261" y="115180"/>
                </a:cubicBezTo>
                <a:cubicBezTo>
                  <a:pt x="199546" y="114183"/>
                  <a:pt x="200851" y="113185"/>
                  <a:pt x="202156" y="112206"/>
                </a:cubicBezTo>
                <a:cubicBezTo>
                  <a:pt x="203787" y="110978"/>
                  <a:pt x="205418" y="109750"/>
                  <a:pt x="207068" y="108542"/>
                </a:cubicBezTo>
                <a:cubicBezTo>
                  <a:pt x="208372" y="107582"/>
                  <a:pt x="209696" y="106623"/>
                  <a:pt x="211020" y="105664"/>
                </a:cubicBezTo>
                <a:cubicBezTo>
                  <a:pt x="212689" y="104455"/>
                  <a:pt x="214359" y="103284"/>
                  <a:pt x="216047" y="102095"/>
                </a:cubicBezTo>
                <a:cubicBezTo>
                  <a:pt x="217371" y="101174"/>
                  <a:pt x="218695" y="100253"/>
                  <a:pt x="220019" y="99332"/>
                </a:cubicBezTo>
                <a:cubicBezTo>
                  <a:pt x="221727" y="98161"/>
                  <a:pt x="223453" y="97010"/>
                  <a:pt x="225161" y="95859"/>
                </a:cubicBezTo>
                <a:cubicBezTo>
                  <a:pt x="226485" y="94976"/>
                  <a:pt x="227828" y="94094"/>
                  <a:pt x="229171" y="93230"/>
                </a:cubicBezTo>
                <a:cubicBezTo>
                  <a:pt x="230936" y="92098"/>
                  <a:pt x="232702" y="90966"/>
                  <a:pt x="234467" y="89853"/>
                </a:cubicBezTo>
                <a:cubicBezTo>
                  <a:pt x="235791" y="89009"/>
                  <a:pt x="237115" y="88184"/>
                  <a:pt x="238458" y="87359"/>
                </a:cubicBezTo>
                <a:cubicBezTo>
                  <a:pt x="240281" y="86246"/>
                  <a:pt x="242123" y="85133"/>
                  <a:pt x="243945" y="84040"/>
                </a:cubicBezTo>
                <a:cubicBezTo>
                  <a:pt x="245250" y="83253"/>
                  <a:pt x="246555" y="82466"/>
                  <a:pt x="247879" y="81699"/>
                </a:cubicBezTo>
                <a:cubicBezTo>
                  <a:pt x="249778" y="80586"/>
                  <a:pt x="251697" y="79512"/>
                  <a:pt x="253616" y="78418"/>
                </a:cubicBezTo>
                <a:cubicBezTo>
                  <a:pt x="254901" y="77689"/>
                  <a:pt x="256168" y="76960"/>
                  <a:pt x="257453" y="76269"/>
                </a:cubicBezTo>
                <a:cubicBezTo>
                  <a:pt x="259468" y="75156"/>
                  <a:pt x="261502" y="74082"/>
                  <a:pt x="263535" y="72988"/>
                </a:cubicBezTo>
                <a:cubicBezTo>
                  <a:pt x="264744" y="72355"/>
                  <a:pt x="265953" y="71683"/>
                  <a:pt x="267162" y="71050"/>
                </a:cubicBezTo>
                <a:cubicBezTo>
                  <a:pt x="269368" y="69899"/>
                  <a:pt x="271575" y="68805"/>
                  <a:pt x="273800" y="67692"/>
                </a:cubicBezTo>
                <a:cubicBezTo>
                  <a:pt x="274875" y="67155"/>
                  <a:pt x="275930" y="66599"/>
                  <a:pt x="277024" y="66081"/>
                </a:cubicBezTo>
                <a:cubicBezTo>
                  <a:pt x="279614" y="64814"/>
                  <a:pt x="282243" y="63567"/>
                  <a:pt x="284852" y="62358"/>
                </a:cubicBezTo>
                <a:cubicBezTo>
                  <a:pt x="285562" y="62032"/>
                  <a:pt x="286272" y="61667"/>
                  <a:pt x="287001" y="61341"/>
                </a:cubicBezTo>
                <a:cubicBezTo>
                  <a:pt x="290378" y="59787"/>
                  <a:pt x="293774" y="58271"/>
                  <a:pt x="297209" y="56775"/>
                </a:cubicBezTo>
                <a:cubicBezTo>
                  <a:pt x="330479" y="42404"/>
                  <a:pt x="364978" y="32138"/>
                  <a:pt x="400397" y="25999"/>
                </a:cubicBezTo>
                <a:cubicBezTo>
                  <a:pt x="383954" y="37127"/>
                  <a:pt x="368144" y="51729"/>
                  <a:pt x="353274" y="69688"/>
                </a:cubicBezTo>
                <a:cubicBezTo>
                  <a:pt x="319447" y="110537"/>
                  <a:pt x="291107" y="167676"/>
                  <a:pt x="270980" y="235465"/>
                </a:cubicBezTo>
                <a:cubicBezTo>
                  <a:pt x="228500" y="213860"/>
                  <a:pt x="189857" y="185943"/>
                  <a:pt x="155857" y="152308"/>
                </a:cubicBezTo>
                <a:cubicBezTo>
                  <a:pt x="156107" y="152058"/>
                  <a:pt x="156356" y="151809"/>
                  <a:pt x="156605" y="151559"/>
                </a:cubicBezTo>
                <a:cubicBezTo>
                  <a:pt x="157737" y="150446"/>
                  <a:pt x="158870" y="149372"/>
                  <a:pt x="160002" y="148278"/>
                </a:cubicBezTo>
                <a:cubicBezTo>
                  <a:pt x="161556" y="146820"/>
                  <a:pt x="163091" y="145343"/>
                  <a:pt x="164626" y="143884"/>
                </a:cubicBezTo>
                <a:close/>
                <a:moveTo>
                  <a:pt x="489330" y="655011"/>
                </a:moveTo>
                <a:lnTo>
                  <a:pt x="489330" y="481118"/>
                </a:lnTo>
                <a:lnTo>
                  <a:pt x="702787" y="481118"/>
                </a:lnTo>
                <a:cubicBezTo>
                  <a:pt x="702671" y="556504"/>
                  <a:pt x="693519" y="630777"/>
                  <a:pt x="676232" y="696877"/>
                </a:cubicBezTo>
                <a:cubicBezTo>
                  <a:pt x="617269" y="670322"/>
                  <a:pt x="554489" y="656277"/>
                  <a:pt x="489330" y="655011"/>
                </a:cubicBezTo>
                <a:close/>
                <a:moveTo>
                  <a:pt x="470143" y="285294"/>
                </a:moveTo>
                <a:cubicBezTo>
                  <a:pt x="406748" y="284027"/>
                  <a:pt x="345733" y="270117"/>
                  <a:pt x="288498" y="243926"/>
                </a:cubicBezTo>
                <a:cubicBezTo>
                  <a:pt x="327294" y="110921"/>
                  <a:pt x="395831" y="26536"/>
                  <a:pt x="470143" y="19686"/>
                </a:cubicBezTo>
                <a:lnTo>
                  <a:pt x="470143" y="285294"/>
                </a:lnTo>
                <a:close/>
                <a:moveTo>
                  <a:pt x="283337" y="262653"/>
                </a:moveTo>
                <a:cubicBezTo>
                  <a:pt x="342260" y="289189"/>
                  <a:pt x="405002" y="303214"/>
                  <a:pt x="470143" y="304462"/>
                </a:cubicBezTo>
                <a:lnTo>
                  <a:pt x="470143" y="461930"/>
                </a:lnTo>
                <a:lnTo>
                  <a:pt x="256954" y="461930"/>
                </a:lnTo>
                <a:cubicBezTo>
                  <a:pt x="258259" y="392377"/>
                  <a:pt x="267315" y="323937"/>
                  <a:pt x="283337" y="262653"/>
                </a:cubicBezTo>
                <a:close/>
                <a:moveTo>
                  <a:pt x="470143" y="481118"/>
                </a:moveTo>
                <a:lnTo>
                  <a:pt x="470143" y="655011"/>
                </a:lnTo>
                <a:cubicBezTo>
                  <a:pt x="405041" y="656258"/>
                  <a:pt x="342299" y="670303"/>
                  <a:pt x="283337" y="696839"/>
                </a:cubicBezTo>
                <a:cubicBezTo>
                  <a:pt x="266049" y="630777"/>
                  <a:pt x="256877" y="556504"/>
                  <a:pt x="256782" y="481118"/>
                </a:cubicBezTo>
                <a:lnTo>
                  <a:pt x="470143" y="481118"/>
                </a:lnTo>
                <a:close/>
                <a:moveTo>
                  <a:pt x="470143" y="674198"/>
                </a:moveTo>
                <a:lnTo>
                  <a:pt x="470143" y="939825"/>
                </a:lnTo>
                <a:cubicBezTo>
                  <a:pt x="395907" y="933071"/>
                  <a:pt x="327313" y="848666"/>
                  <a:pt x="288498" y="715584"/>
                </a:cubicBezTo>
                <a:cubicBezTo>
                  <a:pt x="345771" y="689375"/>
                  <a:pt x="406787" y="675483"/>
                  <a:pt x="470143" y="674198"/>
                </a:cubicBezTo>
                <a:close/>
                <a:moveTo>
                  <a:pt x="489330" y="461930"/>
                </a:moveTo>
                <a:lnTo>
                  <a:pt x="489330" y="304462"/>
                </a:lnTo>
                <a:cubicBezTo>
                  <a:pt x="554489" y="303195"/>
                  <a:pt x="617269" y="289150"/>
                  <a:pt x="676212" y="262595"/>
                </a:cubicBezTo>
                <a:cubicBezTo>
                  <a:pt x="692234" y="323860"/>
                  <a:pt x="701309" y="392339"/>
                  <a:pt x="702614" y="461930"/>
                </a:cubicBezTo>
                <a:lnTo>
                  <a:pt x="489330" y="461930"/>
                </a:lnTo>
                <a:close/>
                <a:moveTo>
                  <a:pt x="489330" y="285294"/>
                </a:moveTo>
                <a:lnTo>
                  <a:pt x="489330" y="19667"/>
                </a:lnTo>
                <a:cubicBezTo>
                  <a:pt x="563584" y="26363"/>
                  <a:pt x="632197" y="110767"/>
                  <a:pt x="671051" y="243869"/>
                </a:cubicBezTo>
                <a:cubicBezTo>
                  <a:pt x="613797" y="270097"/>
                  <a:pt x="552762" y="284008"/>
                  <a:pt x="489330" y="285294"/>
                </a:cubicBezTo>
                <a:close/>
                <a:moveTo>
                  <a:pt x="489330" y="674198"/>
                </a:moveTo>
                <a:cubicBezTo>
                  <a:pt x="552743" y="675464"/>
                  <a:pt x="613797" y="689394"/>
                  <a:pt x="671070" y="715604"/>
                </a:cubicBezTo>
                <a:cubicBezTo>
                  <a:pt x="632236" y="848666"/>
                  <a:pt x="563661" y="933051"/>
                  <a:pt x="489330" y="939805"/>
                </a:cubicBezTo>
                <a:lnTo>
                  <a:pt x="489330" y="674198"/>
                </a:lnTo>
                <a:close/>
                <a:moveTo>
                  <a:pt x="721801" y="461930"/>
                </a:moveTo>
                <a:cubicBezTo>
                  <a:pt x="720477" y="389365"/>
                  <a:pt x="710845" y="317950"/>
                  <a:pt x="693845" y="254230"/>
                </a:cubicBezTo>
                <a:cubicBezTo>
                  <a:pt x="739338" y="231531"/>
                  <a:pt x="780667" y="201945"/>
                  <a:pt x="816912" y="166084"/>
                </a:cubicBezTo>
                <a:cubicBezTo>
                  <a:pt x="892317" y="247092"/>
                  <a:pt x="935680" y="351432"/>
                  <a:pt x="939901" y="461930"/>
                </a:cubicBezTo>
                <a:lnTo>
                  <a:pt x="721801" y="461930"/>
                </a:lnTo>
                <a:close/>
                <a:moveTo>
                  <a:pt x="662225" y="56794"/>
                </a:moveTo>
                <a:cubicBezTo>
                  <a:pt x="665621" y="58252"/>
                  <a:pt x="668998" y="59768"/>
                  <a:pt x="672337" y="61322"/>
                </a:cubicBezTo>
                <a:cubicBezTo>
                  <a:pt x="673449" y="61840"/>
                  <a:pt x="674562" y="62377"/>
                  <a:pt x="675675" y="62915"/>
                </a:cubicBezTo>
                <a:cubicBezTo>
                  <a:pt x="677901" y="63951"/>
                  <a:pt x="680107" y="65006"/>
                  <a:pt x="682314" y="66081"/>
                </a:cubicBezTo>
                <a:cubicBezTo>
                  <a:pt x="683657" y="66733"/>
                  <a:pt x="684962" y="67424"/>
                  <a:pt x="686286" y="68076"/>
                </a:cubicBezTo>
                <a:cubicBezTo>
                  <a:pt x="688243" y="69055"/>
                  <a:pt x="690200" y="70033"/>
                  <a:pt x="692157" y="71050"/>
                </a:cubicBezTo>
                <a:cubicBezTo>
                  <a:pt x="693558" y="71779"/>
                  <a:pt x="694958" y="72547"/>
                  <a:pt x="696359" y="73276"/>
                </a:cubicBezTo>
                <a:cubicBezTo>
                  <a:pt x="698201" y="74254"/>
                  <a:pt x="700043" y="75233"/>
                  <a:pt x="701866" y="76231"/>
                </a:cubicBezTo>
                <a:cubicBezTo>
                  <a:pt x="703305" y="77017"/>
                  <a:pt x="704725" y="77823"/>
                  <a:pt x="706144" y="78629"/>
                </a:cubicBezTo>
                <a:cubicBezTo>
                  <a:pt x="707910" y="79627"/>
                  <a:pt x="709694" y="80624"/>
                  <a:pt x="711440" y="81660"/>
                </a:cubicBezTo>
                <a:cubicBezTo>
                  <a:pt x="712879" y="82505"/>
                  <a:pt x="714299" y="83349"/>
                  <a:pt x="715719" y="84212"/>
                </a:cubicBezTo>
                <a:cubicBezTo>
                  <a:pt x="717446" y="85229"/>
                  <a:pt x="719153" y="86265"/>
                  <a:pt x="720861" y="87321"/>
                </a:cubicBezTo>
                <a:cubicBezTo>
                  <a:pt x="722300" y="88203"/>
                  <a:pt x="723720" y="89105"/>
                  <a:pt x="725140" y="90007"/>
                </a:cubicBezTo>
                <a:cubicBezTo>
                  <a:pt x="726809" y="91062"/>
                  <a:pt x="728478" y="92117"/>
                  <a:pt x="730147" y="93192"/>
                </a:cubicBezTo>
                <a:cubicBezTo>
                  <a:pt x="731567" y="94113"/>
                  <a:pt x="732987" y="95053"/>
                  <a:pt x="734407" y="95993"/>
                </a:cubicBezTo>
                <a:cubicBezTo>
                  <a:pt x="736038" y="97087"/>
                  <a:pt x="737669" y="98181"/>
                  <a:pt x="739300" y="99274"/>
                </a:cubicBezTo>
                <a:cubicBezTo>
                  <a:pt x="740700" y="100234"/>
                  <a:pt x="742101" y="101212"/>
                  <a:pt x="743502" y="102191"/>
                </a:cubicBezTo>
                <a:cubicBezTo>
                  <a:pt x="745113" y="103323"/>
                  <a:pt x="746706" y="104455"/>
                  <a:pt x="748298" y="105587"/>
                </a:cubicBezTo>
                <a:cubicBezTo>
                  <a:pt x="749680" y="106585"/>
                  <a:pt x="751061" y="107582"/>
                  <a:pt x="752443" y="108599"/>
                </a:cubicBezTo>
                <a:cubicBezTo>
                  <a:pt x="754016" y="109770"/>
                  <a:pt x="755590" y="110940"/>
                  <a:pt x="757163" y="112130"/>
                </a:cubicBezTo>
                <a:cubicBezTo>
                  <a:pt x="758525" y="113166"/>
                  <a:pt x="759888" y="114202"/>
                  <a:pt x="761231" y="115238"/>
                </a:cubicBezTo>
                <a:cubicBezTo>
                  <a:pt x="762785" y="116447"/>
                  <a:pt x="764339" y="117656"/>
                  <a:pt x="765874" y="118884"/>
                </a:cubicBezTo>
                <a:cubicBezTo>
                  <a:pt x="767198" y="119939"/>
                  <a:pt x="768541" y="120994"/>
                  <a:pt x="769846" y="122069"/>
                </a:cubicBezTo>
                <a:cubicBezTo>
                  <a:pt x="771381" y="123316"/>
                  <a:pt x="772916" y="124601"/>
                  <a:pt x="774451" y="125868"/>
                </a:cubicBezTo>
                <a:cubicBezTo>
                  <a:pt x="775736" y="126942"/>
                  <a:pt x="777041" y="128036"/>
                  <a:pt x="778326" y="129129"/>
                </a:cubicBezTo>
                <a:cubicBezTo>
                  <a:pt x="779861" y="130434"/>
                  <a:pt x="781377" y="131758"/>
                  <a:pt x="782893" y="133101"/>
                </a:cubicBezTo>
                <a:cubicBezTo>
                  <a:pt x="784140" y="134195"/>
                  <a:pt x="785406" y="135289"/>
                  <a:pt x="786654" y="136401"/>
                </a:cubicBezTo>
                <a:cubicBezTo>
                  <a:pt x="788189" y="137764"/>
                  <a:pt x="789685" y="139164"/>
                  <a:pt x="791201" y="140546"/>
                </a:cubicBezTo>
                <a:cubicBezTo>
                  <a:pt x="792410" y="141659"/>
                  <a:pt x="793619" y="142752"/>
                  <a:pt x="794808" y="143865"/>
                </a:cubicBezTo>
                <a:cubicBezTo>
                  <a:pt x="796343" y="145323"/>
                  <a:pt x="797878" y="146801"/>
                  <a:pt x="799394" y="148259"/>
                </a:cubicBezTo>
                <a:cubicBezTo>
                  <a:pt x="800526" y="149353"/>
                  <a:pt x="801677" y="150446"/>
                  <a:pt x="802790" y="151540"/>
                </a:cubicBezTo>
                <a:cubicBezTo>
                  <a:pt x="803039" y="151789"/>
                  <a:pt x="803289" y="152039"/>
                  <a:pt x="803538" y="152288"/>
                </a:cubicBezTo>
                <a:cubicBezTo>
                  <a:pt x="769577" y="185904"/>
                  <a:pt x="730953" y="213783"/>
                  <a:pt x="688531" y="235388"/>
                </a:cubicBezTo>
                <a:cubicBezTo>
                  <a:pt x="668403" y="167600"/>
                  <a:pt x="640045" y="110460"/>
                  <a:pt x="606199" y="69630"/>
                </a:cubicBezTo>
                <a:cubicBezTo>
                  <a:pt x="591348" y="51709"/>
                  <a:pt x="575557" y="37127"/>
                  <a:pt x="559132" y="25999"/>
                </a:cubicBezTo>
                <a:cubicBezTo>
                  <a:pt x="594514" y="32177"/>
                  <a:pt x="628993" y="42442"/>
                  <a:pt x="662225" y="56794"/>
                </a:cubicBezTo>
                <a:close/>
                <a:moveTo>
                  <a:pt x="559190" y="933435"/>
                </a:moveTo>
                <a:cubicBezTo>
                  <a:pt x="575614" y="922326"/>
                  <a:pt x="591386" y="907744"/>
                  <a:pt x="606237" y="889823"/>
                </a:cubicBezTo>
                <a:cubicBezTo>
                  <a:pt x="640083" y="848993"/>
                  <a:pt x="668422" y="791834"/>
                  <a:pt x="688569" y="724046"/>
                </a:cubicBezTo>
                <a:cubicBezTo>
                  <a:pt x="730992" y="745651"/>
                  <a:pt x="769596" y="773530"/>
                  <a:pt x="803577" y="807145"/>
                </a:cubicBezTo>
                <a:cubicBezTo>
                  <a:pt x="803346" y="807376"/>
                  <a:pt x="803097" y="807625"/>
                  <a:pt x="802867" y="807855"/>
                </a:cubicBezTo>
                <a:cubicBezTo>
                  <a:pt x="801696" y="809007"/>
                  <a:pt x="800507" y="810139"/>
                  <a:pt x="799317" y="811290"/>
                </a:cubicBezTo>
                <a:cubicBezTo>
                  <a:pt x="797840" y="812710"/>
                  <a:pt x="796362" y="814149"/>
                  <a:pt x="794866" y="815549"/>
                </a:cubicBezTo>
                <a:cubicBezTo>
                  <a:pt x="793638" y="816701"/>
                  <a:pt x="792410" y="817833"/>
                  <a:pt x="791182" y="818965"/>
                </a:cubicBezTo>
                <a:cubicBezTo>
                  <a:pt x="789704" y="820327"/>
                  <a:pt x="788208" y="821689"/>
                  <a:pt x="786711" y="823032"/>
                </a:cubicBezTo>
                <a:cubicBezTo>
                  <a:pt x="785445" y="824164"/>
                  <a:pt x="784178" y="825277"/>
                  <a:pt x="782912" y="826390"/>
                </a:cubicBezTo>
                <a:cubicBezTo>
                  <a:pt x="781416" y="827714"/>
                  <a:pt x="779919" y="829019"/>
                  <a:pt x="778403" y="830304"/>
                </a:cubicBezTo>
                <a:cubicBezTo>
                  <a:pt x="777118" y="831417"/>
                  <a:pt x="775794" y="832492"/>
                  <a:pt x="774489" y="833585"/>
                </a:cubicBezTo>
                <a:cubicBezTo>
                  <a:pt x="772973" y="834852"/>
                  <a:pt x="771457" y="836118"/>
                  <a:pt x="769922" y="837365"/>
                </a:cubicBezTo>
                <a:cubicBezTo>
                  <a:pt x="768598" y="838440"/>
                  <a:pt x="767255" y="839514"/>
                  <a:pt x="765931" y="840569"/>
                </a:cubicBezTo>
                <a:cubicBezTo>
                  <a:pt x="764397" y="841797"/>
                  <a:pt x="762842" y="843006"/>
                  <a:pt x="761288" y="844215"/>
                </a:cubicBezTo>
                <a:cubicBezTo>
                  <a:pt x="759945" y="845270"/>
                  <a:pt x="758583" y="846306"/>
                  <a:pt x="757220" y="847323"/>
                </a:cubicBezTo>
                <a:cubicBezTo>
                  <a:pt x="755666" y="848513"/>
                  <a:pt x="754093" y="849683"/>
                  <a:pt x="752520" y="850835"/>
                </a:cubicBezTo>
                <a:cubicBezTo>
                  <a:pt x="751138" y="851851"/>
                  <a:pt x="749757" y="852849"/>
                  <a:pt x="748375" y="853866"/>
                </a:cubicBezTo>
                <a:cubicBezTo>
                  <a:pt x="746783" y="855017"/>
                  <a:pt x="745190" y="856149"/>
                  <a:pt x="743578" y="857262"/>
                </a:cubicBezTo>
                <a:cubicBezTo>
                  <a:pt x="742178" y="858241"/>
                  <a:pt x="740777" y="859219"/>
                  <a:pt x="739376" y="860179"/>
                </a:cubicBezTo>
                <a:cubicBezTo>
                  <a:pt x="737746" y="861292"/>
                  <a:pt x="736115" y="862385"/>
                  <a:pt x="734484" y="863479"/>
                </a:cubicBezTo>
                <a:cubicBezTo>
                  <a:pt x="733064" y="864419"/>
                  <a:pt x="731663" y="865359"/>
                  <a:pt x="730243" y="866280"/>
                </a:cubicBezTo>
                <a:cubicBezTo>
                  <a:pt x="728574" y="867355"/>
                  <a:pt x="726905" y="868429"/>
                  <a:pt x="725236" y="869484"/>
                </a:cubicBezTo>
                <a:cubicBezTo>
                  <a:pt x="723816" y="870386"/>
                  <a:pt x="722396" y="871288"/>
                  <a:pt x="720957" y="872151"/>
                </a:cubicBezTo>
                <a:cubicBezTo>
                  <a:pt x="719249" y="873207"/>
                  <a:pt x="717542" y="874224"/>
                  <a:pt x="715815" y="875260"/>
                </a:cubicBezTo>
                <a:cubicBezTo>
                  <a:pt x="714376" y="876123"/>
                  <a:pt x="712956" y="876967"/>
                  <a:pt x="711517" y="877812"/>
                </a:cubicBezTo>
                <a:cubicBezTo>
                  <a:pt x="709771" y="878829"/>
                  <a:pt x="707986" y="879826"/>
                  <a:pt x="706221" y="880824"/>
                </a:cubicBezTo>
                <a:cubicBezTo>
                  <a:pt x="704801" y="881630"/>
                  <a:pt x="703381" y="882436"/>
                  <a:pt x="701942" y="883222"/>
                </a:cubicBezTo>
                <a:cubicBezTo>
                  <a:pt x="700100" y="884239"/>
                  <a:pt x="698258" y="885218"/>
                  <a:pt x="696397" y="886196"/>
                </a:cubicBezTo>
                <a:cubicBezTo>
                  <a:pt x="695016" y="886945"/>
                  <a:pt x="693615" y="887693"/>
                  <a:pt x="692234" y="888422"/>
                </a:cubicBezTo>
                <a:cubicBezTo>
                  <a:pt x="690277" y="889439"/>
                  <a:pt x="688319" y="890418"/>
                  <a:pt x="686343" y="891415"/>
                </a:cubicBezTo>
                <a:cubicBezTo>
                  <a:pt x="685019" y="892087"/>
                  <a:pt x="683715" y="892758"/>
                  <a:pt x="682391" y="893411"/>
                </a:cubicBezTo>
                <a:cubicBezTo>
                  <a:pt x="680184" y="894485"/>
                  <a:pt x="677958" y="895541"/>
                  <a:pt x="675733" y="896577"/>
                </a:cubicBezTo>
                <a:cubicBezTo>
                  <a:pt x="674620" y="897095"/>
                  <a:pt x="673526" y="897632"/>
                  <a:pt x="672394" y="898150"/>
                </a:cubicBezTo>
                <a:cubicBezTo>
                  <a:pt x="669036" y="899685"/>
                  <a:pt x="665679" y="901201"/>
                  <a:pt x="662283" y="902678"/>
                </a:cubicBezTo>
                <a:cubicBezTo>
                  <a:pt x="629012" y="917049"/>
                  <a:pt x="594571" y="927295"/>
                  <a:pt x="559190" y="933435"/>
                </a:cubicBezTo>
                <a:close/>
              </a:path>
            </a:pathLst>
          </a:custGeom>
          <a:solidFill>
            <a:schemeClr val="accent5"/>
          </a:solidFill>
          <a:ln cap="flat" cmpd="sng" w="2857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7">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7" name="Shape 757"/>
        <p:cNvGrpSpPr/>
        <p:nvPr/>
      </p:nvGrpSpPr>
      <p:grpSpPr>
        <a:xfrm>
          <a:off x="0" y="0"/>
          <a:ext cx="0" cy="0"/>
          <a:chOff x="0" y="0"/>
          <a:chExt cx="0" cy="0"/>
        </a:xfrm>
      </p:grpSpPr>
      <p:sp>
        <p:nvSpPr>
          <p:cNvPr id="758" name="Google Shape;758;p38"/>
          <p:cNvSpPr txBox="1"/>
          <p:nvPr>
            <p:ph idx="1" type="body"/>
          </p:nvPr>
        </p:nvSpPr>
        <p:spPr>
          <a:xfrm>
            <a:off x="3111325" y="3689800"/>
            <a:ext cx="14002200" cy="5688300"/>
          </a:xfrm>
          <a:prstGeom prst="rect">
            <a:avLst/>
          </a:prstGeom>
        </p:spPr>
        <p:txBody>
          <a:bodyPr anchorCtr="0" anchor="t" bIns="45700" lIns="91425" spcFirstLastPara="1" rIns="91425" wrap="square" tIns="45700">
            <a:normAutofit/>
          </a:bodyPr>
          <a:lstStyle/>
          <a:p>
            <a:pPr indent="0" lvl="0" marL="0" rtl="0" algn="l">
              <a:lnSpc>
                <a:spcPct val="115000"/>
              </a:lnSpc>
              <a:spcBef>
                <a:spcPts val="360"/>
              </a:spcBef>
              <a:spcAft>
                <a:spcPts val="0"/>
              </a:spcAft>
              <a:buNone/>
            </a:pPr>
            <a:r>
              <a:rPr lang="en-US" sz="3800"/>
              <a:t>Revising learning objectives (at the course and modular level) to ensure they are clear and appropriately focused is one of the most supportive things we can do for accessibility.</a:t>
            </a:r>
            <a:endParaRPr sz="3800"/>
          </a:p>
          <a:p>
            <a:pPr indent="0" lvl="0" marL="0" rtl="0" algn="l">
              <a:lnSpc>
                <a:spcPct val="115000"/>
              </a:lnSpc>
              <a:spcBef>
                <a:spcPts val="360"/>
              </a:spcBef>
              <a:spcAft>
                <a:spcPts val="0"/>
              </a:spcAft>
              <a:buNone/>
            </a:pPr>
            <a:r>
              <a:t/>
            </a:r>
            <a:endParaRPr sz="3800"/>
          </a:p>
          <a:p>
            <a:pPr indent="0" lvl="0" marL="0" rtl="0" algn="l">
              <a:lnSpc>
                <a:spcPct val="115000"/>
              </a:lnSpc>
              <a:spcBef>
                <a:spcPts val="360"/>
              </a:spcBef>
              <a:spcAft>
                <a:spcPts val="0"/>
              </a:spcAft>
              <a:buNone/>
            </a:pPr>
            <a:r>
              <a:t/>
            </a:r>
            <a:endParaRPr sz="3800"/>
          </a:p>
          <a:p>
            <a:pPr indent="0" lvl="0" marL="0" rtl="0" algn="l">
              <a:lnSpc>
                <a:spcPct val="115000"/>
              </a:lnSpc>
              <a:spcBef>
                <a:spcPts val="360"/>
              </a:spcBef>
              <a:spcAft>
                <a:spcPts val="0"/>
              </a:spcAft>
              <a:buNone/>
            </a:pPr>
            <a:r>
              <a:rPr i="1" lang="en-US" sz="3800"/>
              <a:t>Find out more about learning objectives at the</a:t>
            </a:r>
            <a:r>
              <a:rPr i="1" lang="en-US" sz="3800" u="sng">
                <a:solidFill>
                  <a:schemeClr val="hlink"/>
                </a:solidFill>
                <a:hlinkClick r:id="rId3"/>
              </a:rPr>
              <a:t> Learning Objectives and Backward Design webpage.</a:t>
            </a:r>
            <a:endParaRPr i="1" sz="3800"/>
          </a:p>
        </p:txBody>
      </p:sp>
      <p:sp>
        <p:nvSpPr>
          <p:cNvPr id="759" name="Google Shape;759;p38"/>
          <p:cNvSpPr txBox="1"/>
          <p:nvPr>
            <p:ph type="ctrTitle"/>
          </p:nvPr>
        </p:nvSpPr>
        <p:spPr>
          <a:xfrm>
            <a:off x="912325" y="1329100"/>
            <a:ext cx="16201200" cy="1470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SzPts val="990"/>
              <a:buNone/>
            </a:pPr>
            <a:r>
              <a:rPr lang="en-US" sz="6050"/>
              <a:t>Revisit Learning Objectives </a:t>
            </a:r>
            <a:endParaRPr sz="6050"/>
          </a:p>
          <a:p>
            <a:pPr indent="0" lvl="0" marL="0" rtl="0" algn="ctr">
              <a:spcBef>
                <a:spcPts val="0"/>
              </a:spcBef>
              <a:spcAft>
                <a:spcPts val="0"/>
              </a:spcAft>
              <a:buSzPts val="990"/>
              <a:buNone/>
            </a:pPr>
            <a:r>
              <a:rPr lang="en-US" sz="6050">
                <a:latin typeface="Raleway"/>
                <a:ea typeface="Raleway"/>
                <a:cs typeface="Raleway"/>
                <a:sym typeface="Raleway"/>
              </a:rPr>
              <a:t>(&amp; How They Align with Assessment):</a:t>
            </a:r>
            <a:endParaRPr sz="6050">
              <a:latin typeface="Raleway"/>
              <a:ea typeface="Raleway"/>
              <a:cs typeface="Raleway"/>
              <a:sym typeface="Raleway"/>
            </a:endParaRPr>
          </a:p>
        </p:txBody>
      </p:sp>
      <p:sp>
        <p:nvSpPr>
          <p:cNvPr descr="Dark purple line drawing of magnifying glass" id="760" name="Google Shape;760;p38" title="Magnifying glass icon"/>
          <p:cNvSpPr/>
          <p:nvPr/>
        </p:nvSpPr>
        <p:spPr>
          <a:xfrm>
            <a:off x="1065150" y="3896175"/>
            <a:ext cx="1457689" cy="1469073"/>
          </a:xfrm>
          <a:custGeom>
            <a:rect b="b" l="l" r="r" t="t"/>
            <a:pathLst>
              <a:path extrusionOk="0" h="1108734" w="1108509">
                <a:moveTo>
                  <a:pt x="1000980" y="107710"/>
                </a:moveTo>
                <a:cubicBezTo>
                  <a:pt x="931530" y="38260"/>
                  <a:pt x="839182" y="0"/>
                  <a:pt x="740965" y="0"/>
                </a:cubicBezTo>
                <a:cubicBezTo>
                  <a:pt x="642747" y="0"/>
                  <a:pt x="550399" y="38260"/>
                  <a:pt x="480949" y="107710"/>
                </a:cubicBezTo>
                <a:cubicBezTo>
                  <a:pt x="411499" y="177160"/>
                  <a:pt x="373239" y="269508"/>
                  <a:pt x="373239" y="367726"/>
                </a:cubicBezTo>
                <a:cubicBezTo>
                  <a:pt x="373239" y="462230"/>
                  <a:pt x="408675" y="551288"/>
                  <a:pt x="473213" y="619760"/>
                </a:cubicBezTo>
                <a:lnTo>
                  <a:pt x="401695" y="691278"/>
                </a:lnTo>
                <a:cubicBezTo>
                  <a:pt x="362368" y="655530"/>
                  <a:pt x="301299" y="656642"/>
                  <a:pt x="263306" y="694613"/>
                </a:cubicBezTo>
                <a:lnTo>
                  <a:pt x="29345" y="928573"/>
                </a:lnTo>
                <a:cubicBezTo>
                  <a:pt x="-9782" y="967678"/>
                  <a:pt x="-9782" y="1031348"/>
                  <a:pt x="29345" y="1070453"/>
                </a:cubicBezTo>
                <a:lnTo>
                  <a:pt x="38238" y="1079345"/>
                </a:lnTo>
                <a:lnTo>
                  <a:pt x="38238" y="1079345"/>
                </a:lnTo>
                <a:cubicBezTo>
                  <a:pt x="57179" y="1098286"/>
                  <a:pt x="82389" y="1108735"/>
                  <a:pt x="109177" y="1108735"/>
                </a:cubicBezTo>
                <a:cubicBezTo>
                  <a:pt x="135966" y="1108735"/>
                  <a:pt x="161176" y="1098308"/>
                  <a:pt x="180117" y="1079345"/>
                </a:cubicBezTo>
                <a:lnTo>
                  <a:pt x="414100" y="845362"/>
                </a:lnTo>
                <a:cubicBezTo>
                  <a:pt x="452071" y="807391"/>
                  <a:pt x="453182" y="746300"/>
                  <a:pt x="417435" y="706995"/>
                </a:cubicBezTo>
                <a:lnTo>
                  <a:pt x="488952" y="635478"/>
                </a:lnTo>
                <a:cubicBezTo>
                  <a:pt x="559558" y="701993"/>
                  <a:pt x="650262" y="735273"/>
                  <a:pt x="740987" y="735273"/>
                </a:cubicBezTo>
                <a:cubicBezTo>
                  <a:pt x="835158" y="735273"/>
                  <a:pt x="929307" y="699437"/>
                  <a:pt x="1001003" y="627741"/>
                </a:cubicBezTo>
                <a:cubicBezTo>
                  <a:pt x="1144349" y="484373"/>
                  <a:pt x="1144349" y="251079"/>
                  <a:pt x="1000980" y="107710"/>
                </a:cubicBezTo>
                <a:close/>
                <a:moveTo>
                  <a:pt x="398360" y="829645"/>
                </a:moveTo>
                <a:lnTo>
                  <a:pt x="164377" y="1063628"/>
                </a:lnTo>
                <a:cubicBezTo>
                  <a:pt x="133921" y="1094062"/>
                  <a:pt x="84389" y="1094085"/>
                  <a:pt x="53933" y="1063628"/>
                </a:cubicBezTo>
                <a:cubicBezTo>
                  <a:pt x="53933" y="1063628"/>
                  <a:pt x="53933" y="1063628"/>
                  <a:pt x="53933" y="1063628"/>
                </a:cubicBezTo>
                <a:lnTo>
                  <a:pt x="45040" y="1054735"/>
                </a:lnTo>
                <a:cubicBezTo>
                  <a:pt x="30301" y="1039996"/>
                  <a:pt x="22164" y="1020366"/>
                  <a:pt x="22164" y="999513"/>
                </a:cubicBezTo>
                <a:cubicBezTo>
                  <a:pt x="22164" y="978660"/>
                  <a:pt x="30279" y="959030"/>
                  <a:pt x="45040" y="944291"/>
                </a:cubicBezTo>
                <a:lnTo>
                  <a:pt x="279023" y="710308"/>
                </a:lnTo>
                <a:cubicBezTo>
                  <a:pt x="293763" y="695569"/>
                  <a:pt x="313393" y="687432"/>
                  <a:pt x="334246" y="687432"/>
                </a:cubicBezTo>
                <a:cubicBezTo>
                  <a:pt x="355098" y="687432"/>
                  <a:pt x="374706" y="695546"/>
                  <a:pt x="389468" y="710308"/>
                </a:cubicBezTo>
                <a:lnTo>
                  <a:pt x="393914" y="714754"/>
                </a:lnTo>
                <a:cubicBezTo>
                  <a:pt x="393914" y="714754"/>
                  <a:pt x="393914" y="714754"/>
                  <a:pt x="393914" y="714754"/>
                </a:cubicBezTo>
                <a:cubicBezTo>
                  <a:pt x="393914" y="714754"/>
                  <a:pt x="393914" y="714754"/>
                  <a:pt x="393914" y="714754"/>
                </a:cubicBezTo>
                <a:lnTo>
                  <a:pt x="398360" y="719200"/>
                </a:lnTo>
                <a:cubicBezTo>
                  <a:pt x="428817" y="749657"/>
                  <a:pt x="428817" y="799210"/>
                  <a:pt x="398360" y="829645"/>
                </a:cubicBezTo>
                <a:close/>
                <a:moveTo>
                  <a:pt x="985263" y="612024"/>
                </a:moveTo>
                <a:cubicBezTo>
                  <a:pt x="850564" y="746723"/>
                  <a:pt x="631365" y="746723"/>
                  <a:pt x="496666" y="612024"/>
                </a:cubicBezTo>
                <a:cubicBezTo>
                  <a:pt x="431418" y="546775"/>
                  <a:pt x="395470" y="460007"/>
                  <a:pt x="395470" y="367726"/>
                </a:cubicBezTo>
                <a:cubicBezTo>
                  <a:pt x="395470" y="275444"/>
                  <a:pt x="431418" y="188676"/>
                  <a:pt x="496666" y="123427"/>
                </a:cubicBezTo>
                <a:cubicBezTo>
                  <a:pt x="561915" y="58179"/>
                  <a:pt x="648683" y="22231"/>
                  <a:pt x="740965" y="22231"/>
                </a:cubicBezTo>
                <a:cubicBezTo>
                  <a:pt x="833246" y="22231"/>
                  <a:pt x="920014" y="58179"/>
                  <a:pt x="985263" y="123427"/>
                </a:cubicBezTo>
                <a:cubicBezTo>
                  <a:pt x="1119962" y="258126"/>
                  <a:pt x="1119962" y="477303"/>
                  <a:pt x="985263" y="612024"/>
                </a:cubicBezTo>
                <a:close/>
                <a:moveTo>
                  <a:pt x="1004226" y="367726"/>
                </a:moveTo>
                <a:cubicBezTo>
                  <a:pt x="1004226" y="438043"/>
                  <a:pt x="976837" y="504158"/>
                  <a:pt x="927128" y="553889"/>
                </a:cubicBezTo>
                <a:cubicBezTo>
                  <a:pt x="877397" y="603621"/>
                  <a:pt x="811304" y="631009"/>
                  <a:pt x="740965" y="631009"/>
                </a:cubicBezTo>
                <a:cubicBezTo>
                  <a:pt x="734829" y="631009"/>
                  <a:pt x="729849" y="626030"/>
                  <a:pt x="729849" y="619894"/>
                </a:cubicBezTo>
                <a:cubicBezTo>
                  <a:pt x="729849" y="613758"/>
                  <a:pt x="734829" y="608778"/>
                  <a:pt x="740965" y="608778"/>
                </a:cubicBezTo>
                <a:cubicBezTo>
                  <a:pt x="805346" y="608778"/>
                  <a:pt x="865882" y="583701"/>
                  <a:pt x="911411" y="538172"/>
                </a:cubicBezTo>
                <a:cubicBezTo>
                  <a:pt x="956940" y="492620"/>
                  <a:pt x="981995" y="432085"/>
                  <a:pt x="981995" y="367726"/>
                </a:cubicBezTo>
                <a:cubicBezTo>
                  <a:pt x="981995" y="361590"/>
                  <a:pt x="986975" y="356610"/>
                  <a:pt x="993111" y="356610"/>
                </a:cubicBezTo>
                <a:cubicBezTo>
                  <a:pt x="999246" y="356610"/>
                  <a:pt x="1004226" y="361590"/>
                  <a:pt x="1004226" y="367726"/>
                </a:cubicBezTo>
                <a:close/>
              </a:path>
            </a:pathLst>
          </a:custGeom>
          <a:solidFill>
            <a:schemeClr val="lt2"/>
          </a:solidFill>
          <a:ln cap="flat" cmpd="sng" w="762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8">
                                            <p:txEl>
                                              <p:pRg end="0" st="0"/>
                                            </p:txEl>
                                          </p:spTgt>
                                        </p:tgtEl>
                                        <p:attrNameLst>
                                          <p:attrName>style.visibility</p:attrName>
                                        </p:attrNameLst>
                                      </p:cBhvr>
                                      <p:to>
                                        <p:strVal val="visible"/>
                                      </p:to>
                                    </p:set>
                                    <p:animEffect filter="fade" transition="in">
                                      <p:cBhvr>
                                        <p:cTn dur="1000"/>
                                        <p:tgtEl>
                                          <p:spTgt spid="75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8">
                                            <p:txEl>
                                              <p:pRg end="1" st="1"/>
                                            </p:txEl>
                                          </p:spTgt>
                                        </p:tgtEl>
                                        <p:attrNameLst>
                                          <p:attrName>style.visibility</p:attrName>
                                        </p:attrNameLst>
                                      </p:cBhvr>
                                      <p:to>
                                        <p:strVal val="visible"/>
                                      </p:to>
                                    </p:set>
                                    <p:animEffect filter="fade" transition="in">
                                      <p:cBhvr>
                                        <p:cTn dur="1000"/>
                                        <p:tgtEl>
                                          <p:spTgt spid="75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8">
                                            <p:txEl>
                                              <p:pRg end="2" st="2"/>
                                            </p:txEl>
                                          </p:spTgt>
                                        </p:tgtEl>
                                        <p:attrNameLst>
                                          <p:attrName>style.visibility</p:attrName>
                                        </p:attrNameLst>
                                      </p:cBhvr>
                                      <p:to>
                                        <p:strVal val="visible"/>
                                      </p:to>
                                    </p:set>
                                    <p:animEffect filter="fade" transition="in">
                                      <p:cBhvr>
                                        <p:cTn dur="1000"/>
                                        <p:tgtEl>
                                          <p:spTgt spid="75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8">
                                            <p:txEl>
                                              <p:pRg end="3" st="3"/>
                                            </p:txEl>
                                          </p:spTgt>
                                        </p:tgtEl>
                                        <p:attrNameLst>
                                          <p:attrName>style.visibility</p:attrName>
                                        </p:attrNameLst>
                                      </p:cBhvr>
                                      <p:to>
                                        <p:strVal val="visible"/>
                                      </p:to>
                                    </p:set>
                                    <p:animEffect filter="fade" transition="in">
                                      <p:cBhvr>
                                        <p:cTn dur="1000"/>
                                        <p:tgtEl>
                                          <p:spTgt spid="758">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5" name="Shape 765"/>
        <p:cNvGrpSpPr/>
        <p:nvPr/>
      </p:nvGrpSpPr>
      <p:grpSpPr>
        <a:xfrm>
          <a:off x="0" y="0"/>
          <a:ext cx="0" cy="0"/>
          <a:chOff x="0" y="0"/>
          <a:chExt cx="0" cy="0"/>
        </a:xfrm>
      </p:grpSpPr>
      <p:sp>
        <p:nvSpPr>
          <p:cNvPr id="766" name="Google Shape;766;p39"/>
          <p:cNvSpPr txBox="1"/>
          <p:nvPr>
            <p:ph idx="1" type="body"/>
          </p:nvPr>
        </p:nvSpPr>
        <p:spPr>
          <a:xfrm>
            <a:off x="2718900" y="3689800"/>
            <a:ext cx="14394600" cy="5688300"/>
          </a:xfrm>
          <a:prstGeom prst="rect">
            <a:avLst/>
          </a:prstGeom>
        </p:spPr>
        <p:txBody>
          <a:bodyPr anchorCtr="0" anchor="t" bIns="45700" lIns="91425" spcFirstLastPara="1" rIns="91425" wrap="square" tIns="45700">
            <a:normAutofit fontScale="92500" lnSpcReduction="20000"/>
          </a:bodyPr>
          <a:lstStyle/>
          <a:p>
            <a:pPr indent="0" lvl="0" marL="0" rtl="0" algn="l">
              <a:lnSpc>
                <a:spcPct val="115000"/>
              </a:lnSpc>
              <a:spcBef>
                <a:spcPts val="360"/>
              </a:spcBef>
              <a:spcAft>
                <a:spcPts val="0"/>
              </a:spcAft>
              <a:buNone/>
            </a:pPr>
            <a:r>
              <a:rPr lang="en-US" sz="3800"/>
              <a:t>Our learning objectives, and how we reach them, can be embedded with cultural assumptions.</a:t>
            </a:r>
            <a:endParaRPr sz="3800"/>
          </a:p>
          <a:p>
            <a:pPr indent="0" lvl="0" marL="0" rtl="0" algn="l">
              <a:lnSpc>
                <a:spcPct val="115000"/>
              </a:lnSpc>
              <a:spcBef>
                <a:spcPts val="360"/>
              </a:spcBef>
              <a:spcAft>
                <a:spcPts val="0"/>
              </a:spcAft>
              <a:buNone/>
            </a:pPr>
            <a:r>
              <a:t/>
            </a:r>
            <a:endParaRPr sz="3800"/>
          </a:p>
          <a:p>
            <a:pPr indent="0" lvl="0" marL="0" rtl="0" algn="l">
              <a:lnSpc>
                <a:spcPct val="115000"/>
              </a:lnSpc>
              <a:spcBef>
                <a:spcPts val="360"/>
              </a:spcBef>
              <a:spcAft>
                <a:spcPts val="0"/>
              </a:spcAft>
              <a:buNone/>
            </a:pPr>
            <a:r>
              <a:rPr lang="en-US" sz="3800"/>
              <a:t>“Marking points off a presentation for being visibly nervous and not making enough eye contact with the audience… I have autism, and because of the way my brain works, I cannot make eye contact. I should not have to get AEC accommodations to not get marked down for something that is a part of my disability.” </a:t>
            </a:r>
            <a:endParaRPr sz="3800"/>
          </a:p>
          <a:p>
            <a:pPr indent="0" lvl="0" marL="0" rtl="0" algn="l">
              <a:lnSpc>
                <a:spcPct val="115000"/>
              </a:lnSpc>
              <a:spcBef>
                <a:spcPts val="360"/>
              </a:spcBef>
              <a:spcAft>
                <a:spcPts val="0"/>
              </a:spcAft>
              <a:buNone/>
            </a:pPr>
            <a:r>
              <a:t/>
            </a:r>
            <a:endParaRPr sz="3800"/>
          </a:p>
          <a:p>
            <a:pPr indent="0" lvl="0" marL="0" rtl="0" algn="r">
              <a:lnSpc>
                <a:spcPct val="115000"/>
              </a:lnSpc>
              <a:spcBef>
                <a:spcPts val="360"/>
              </a:spcBef>
              <a:spcAft>
                <a:spcPts val="0"/>
              </a:spcAft>
              <a:buNone/>
            </a:pPr>
            <a:r>
              <a:rPr i="1" lang="en-US" sz="3800"/>
              <a:t>Student response from 2022 SES</a:t>
            </a:r>
            <a:endParaRPr i="1" sz="3800"/>
          </a:p>
        </p:txBody>
      </p:sp>
      <p:sp>
        <p:nvSpPr>
          <p:cNvPr id="767" name="Google Shape;767;p39"/>
          <p:cNvSpPr txBox="1"/>
          <p:nvPr>
            <p:ph type="ctrTitle"/>
          </p:nvPr>
        </p:nvSpPr>
        <p:spPr>
          <a:xfrm>
            <a:off x="912325" y="1329100"/>
            <a:ext cx="16201200" cy="1470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SzPts val="990"/>
              <a:buNone/>
            </a:pPr>
            <a:r>
              <a:rPr lang="en-US" sz="6050"/>
              <a:t>Revisit Learning Objectives </a:t>
            </a:r>
            <a:endParaRPr sz="6050"/>
          </a:p>
          <a:p>
            <a:pPr indent="0" lvl="0" marL="0" rtl="0" algn="ctr">
              <a:spcBef>
                <a:spcPts val="0"/>
              </a:spcBef>
              <a:spcAft>
                <a:spcPts val="0"/>
              </a:spcAft>
              <a:buSzPts val="990"/>
              <a:buNone/>
            </a:pPr>
            <a:r>
              <a:rPr lang="en-US" sz="6050">
                <a:latin typeface="Raleway"/>
                <a:ea typeface="Raleway"/>
                <a:cs typeface="Raleway"/>
                <a:sym typeface="Raleway"/>
              </a:rPr>
              <a:t>(&amp; How They Align with Assessment):</a:t>
            </a:r>
            <a:endParaRPr sz="6050">
              <a:latin typeface="Raleway"/>
              <a:ea typeface="Raleway"/>
              <a:cs typeface="Raleway"/>
              <a:sym typeface="Raleway"/>
            </a:endParaRPr>
          </a:p>
        </p:txBody>
      </p:sp>
      <p:sp>
        <p:nvSpPr>
          <p:cNvPr descr="Dark purple line drawing of magnifying glass" id="768" name="Google Shape;768;p39" title="Magnifying glass icon"/>
          <p:cNvSpPr/>
          <p:nvPr/>
        </p:nvSpPr>
        <p:spPr>
          <a:xfrm>
            <a:off x="784850" y="3689800"/>
            <a:ext cx="1457689" cy="1469073"/>
          </a:xfrm>
          <a:custGeom>
            <a:rect b="b" l="l" r="r" t="t"/>
            <a:pathLst>
              <a:path extrusionOk="0" h="1108734" w="1108509">
                <a:moveTo>
                  <a:pt x="1000980" y="107710"/>
                </a:moveTo>
                <a:cubicBezTo>
                  <a:pt x="931530" y="38260"/>
                  <a:pt x="839182" y="0"/>
                  <a:pt x="740965" y="0"/>
                </a:cubicBezTo>
                <a:cubicBezTo>
                  <a:pt x="642747" y="0"/>
                  <a:pt x="550399" y="38260"/>
                  <a:pt x="480949" y="107710"/>
                </a:cubicBezTo>
                <a:cubicBezTo>
                  <a:pt x="411499" y="177160"/>
                  <a:pt x="373239" y="269508"/>
                  <a:pt x="373239" y="367726"/>
                </a:cubicBezTo>
                <a:cubicBezTo>
                  <a:pt x="373239" y="462230"/>
                  <a:pt x="408675" y="551288"/>
                  <a:pt x="473213" y="619760"/>
                </a:cubicBezTo>
                <a:lnTo>
                  <a:pt x="401695" y="691278"/>
                </a:lnTo>
                <a:cubicBezTo>
                  <a:pt x="362368" y="655530"/>
                  <a:pt x="301299" y="656642"/>
                  <a:pt x="263306" y="694613"/>
                </a:cubicBezTo>
                <a:lnTo>
                  <a:pt x="29345" y="928573"/>
                </a:lnTo>
                <a:cubicBezTo>
                  <a:pt x="-9782" y="967678"/>
                  <a:pt x="-9782" y="1031348"/>
                  <a:pt x="29345" y="1070453"/>
                </a:cubicBezTo>
                <a:lnTo>
                  <a:pt x="38238" y="1079345"/>
                </a:lnTo>
                <a:lnTo>
                  <a:pt x="38238" y="1079345"/>
                </a:lnTo>
                <a:cubicBezTo>
                  <a:pt x="57179" y="1098286"/>
                  <a:pt x="82389" y="1108735"/>
                  <a:pt x="109177" y="1108735"/>
                </a:cubicBezTo>
                <a:cubicBezTo>
                  <a:pt x="135966" y="1108735"/>
                  <a:pt x="161176" y="1098308"/>
                  <a:pt x="180117" y="1079345"/>
                </a:cubicBezTo>
                <a:lnTo>
                  <a:pt x="414100" y="845362"/>
                </a:lnTo>
                <a:cubicBezTo>
                  <a:pt x="452071" y="807391"/>
                  <a:pt x="453182" y="746300"/>
                  <a:pt x="417435" y="706995"/>
                </a:cubicBezTo>
                <a:lnTo>
                  <a:pt x="488952" y="635478"/>
                </a:lnTo>
                <a:cubicBezTo>
                  <a:pt x="559558" y="701993"/>
                  <a:pt x="650262" y="735273"/>
                  <a:pt x="740987" y="735273"/>
                </a:cubicBezTo>
                <a:cubicBezTo>
                  <a:pt x="835158" y="735273"/>
                  <a:pt x="929307" y="699437"/>
                  <a:pt x="1001003" y="627741"/>
                </a:cubicBezTo>
                <a:cubicBezTo>
                  <a:pt x="1144349" y="484373"/>
                  <a:pt x="1144349" y="251079"/>
                  <a:pt x="1000980" y="107710"/>
                </a:cubicBezTo>
                <a:close/>
                <a:moveTo>
                  <a:pt x="398360" y="829645"/>
                </a:moveTo>
                <a:lnTo>
                  <a:pt x="164377" y="1063628"/>
                </a:lnTo>
                <a:cubicBezTo>
                  <a:pt x="133921" y="1094062"/>
                  <a:pt x="84389" y="1094085"/>
                  <a:pt x="53933" y="1063628"/>
                </a:cubicBezTo>
                <a:cubicBezTo>
                  <a:pt x="53933" y="1063628"/>
                  <a:pt x="53933" y="1063628"/>
                  <a:pt x="53933" y="1063628"/>
                </a:cubicBezTo>
                <a:lnTo>
                  <a:pt x="45040" y="1054735"/>
                </a:lnTo>
                <a:cubicBezTo>
                  <a:pt x="30301" y="1039996"/>
                  <a:pt x="22164" y="1020366"/>
                  <a:pt x="22164" y="999513"/>
                </a:cubicBezTo>
                <a:cubicBezTo>
                  <a:pt x="22164" y="978660"/>
                  <a:pt x="30279" y="959030"/>
                  <a:pt x="45040" y="944291"/>
                </a:cubicBezTo>
                <a:lnTo>
                  <a:pt x="279023" y="710308"/>
                </a:lnTo>
                <a:cubicBezTo>
                  <a:pt x="293763" y="695569"/>
                  <a:pt x="313393" y="687432"/>
                  <a:pt x="334246" y="687432"/>
                </a:cubicBezTo>
                <a:cubicBezTo>
                  <a:pt x="355098" y="687432"/>
                  <a:pt x="374706" y="695546"/>
                  <a:pt x="389468" y="710308"/>
                </a:cubicBezTo>
                <a:lnTo>
                  <a:pt x="393914" y="714754"/>
                </a:lnTo>
                <a:cubicBezTo>
                  <a:pt x="393914" y="714754"/>
                  <a:pt x="393914" y="714754"/>
                  <a:pt x="393914" y="714754"/>
                </a:cubicBezTo>
                <a:cubicBezTo>
                  <a:pt x="393914" y="714754"/>
                  <a:pt x="393914" y="714754"/>
                  <a:pt x="393914" y="714754"/>
                </a:cubicBezTo>
                <a:lnTo>
                  <a:pt x="398360" y="719200"/>
                </a:lnTo>
                <a:cubicBezTo>
                  <a:pt x="428817" y="749657"/>
                  <a:pt x="428817" y="799210"/>
                  <a:pt x="398360" y="829645"/>
                </a:cubicBezTo>
                <a:close/>
                <a:moveTo>
                  <a:pt x="985263" y="612024"/>
                </a:moveTo>
                <a:cubicBezTo>
                  <a:pt x="850564" y="746723"/>
                  <a:pt x="631365" y="746723"/>
                  <a:pt x="496666" y="612024"/>
                </a:cubicBezTo>
                <a:cubicBezTo>
                  <a:pt x="431418" y="546775"/>
                  <a:pt x="395470" y="460007"/>
                  <a:pt x="395470" y="367726"/>
                </a:cubicBezTo>
                <a:cubicBezTo>
                  <a:pt x="395470" y="275444"/>
                  <a:pt x="431418" y="188676"/>
                  <a:pt x="496666" y="123427"/>
                </a:cubicBezTo>
                <a:cubicBezTo>
                  <a:pt x="561915" y="58179"/>
                  <a:pt x="648683" y="22231"/>
                  <a:pt x="740965" y="22231"/>
                </a:cubicBezTo>
                <a:cubicBezTo>
                  <a:pt x="833246" y="22231"/>
                  <a:pt x="920014" y="58179"/>
                  <a:pt x="985263" y="123427"/>
                </a:cubicBezTo>
                <a:cubicBezTo>
                  <a:pt x="1119962" y="258126"/>
                  <a:pt x="1119962" y="477303"/>
                  <a:pt x="985263" y="612024"/>
                </a:cubicBezTo>
                <a:close/>
                <a:moveTo>
                  <a:pt x="1004226" y="367726"/>
                </a:moveTo>
                <a:cubicBezTo>
                  <a:pt x="1004226" y="438043"/>
                  <a:pt x="976837" y="504158"/>
                  <a:pt x="927128" y="553889"/>
                </a:cubicBezTo>
                <a:cubicBezTo>
                  <a:pt x="877397" y="603621"/>
                  <a:pt x="811304" y="631009"/>
                  <a:pt x="740965" y="631009"/>
                </a:cubicBezTo>
                <a:cubicBezTo>
                  <a:pt x="734829" y="631009"/>
                  <a:pt x="729849" y="626030"/>
                  <a:pt x="729849" y="619894"/>
                </a:cubicBezTo>
                <a:cubicBezTo>
                  <a:pt x="729849" y="613758"/>
                  <a:pt x="734829" y="608778"/>
                  <a:pt x="740965" y="608778"/>
                </a:cubicBezTo>
                <a:cubicBezTo>
                  <a:pt x="805346" y="608778"/>
                  <a:pt x="865882" y="583701"/>
                  <a:pt x="911411" y="538172"/>
                </a:cubicBezTo>
                <a:cubicBezTo>
                  <a:pt x="956940" y="492620"/>
                  <a:pt x="981995" y="432085"/>
                  <a:pt x="981995" y="367726"/>
                </a:cubicBezTo>
                <a:cubicBezTo>
                  <a:pt x="981995" y="361590"/>
                  <a:pt x="986975" y="356610"/>
                  <a:pt x="993111" y="356610"/>
                </a:cubicBezTo>
                <a:cubicBezTo>
                  <a:pt x="999246" y="356610"/>
                  <a:pt x="1004226" y="361590"/>
                  <a:pt x="1004226" y="367726"/>
                </a:cubicBezTo>
                <a:close/>
              </a:path>
            </a:pathLst>
          </a:custGeom>
          <a:solidFill>
            <a:schemeClr val="lt2"/>
          </a:solidFill>
          <a:ln cap="flat" cmpd="sng" w="762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6">
                                            <p:txEl>
                                              <p:pRg end="0" st="0"/>
                                            </p:txEl>
                                          </p:spTgt>
                                        </p:tgtEl>
                                        <p:attrNameLst>
                                          <p:attrName>style.visibility</p:attrName>
                                        </p:attrNameLst>
                                      </p:cBhvr>
                                      <p:to>
                                        <p:strVal val="visible"/>
                                      </p:to>
                                    </p:set>
                                    <p:animEffect filter="fade" transition="in">
                                      <p:cBhvr>
                                        <p:cTn dur="1000"/>
                                        <p:tgtEl>
                                          <p:spTgt spid="76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6">
                                            <p:txEl>
                                              <p:pRg end="1" st="1"/>
                                            </p:txEl>
                                          </p:spTgt>
                                        </p:tgtEl>
                                        <p:attrNameLst>
                                          <p:attrName>style.visibility</p:attrName>
                                        </p:attrNameLst>
                                      </p:cBhvr>
                                      <p:to>
                                        <p:strVal val="visible"/>
                                      </p:to>
                                    </p:set>
                                    <p:animEffect filter="fade" transition="in">
                                      <p:cBhvr>
                                        <p:cTn dur="1000"/>
                                        <p:tgtEl>
                                          <p:spTgt spid="76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6">
                                            <p:txEl>
                                              <p:pRg end="2" st="2"/>
                                            </p:txEl>
                                          </p:spTgt>
                                        </p:tgtEl>
                                        <p:attrNameLst>
                                          <p:attrName>style.visibility</p:attrName>
                                        </p:attrNameLst>
                                      </p:cBhvr>
                                      <p:to>
                                        <p:strVal val="visible"/>
                                      </p:to>
                                    </p:set>
                                    <p:animEffect filter="fade" transition="in">
                                      <p:cBhvr>
                                        <p:cTn dur="1000"/>
                                        <p:tgtEl>
                                          <p:spTgt spid="76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6">
                                            <p:txEl>
                                              <p:pRg end="3" st="3"/>
                                            </p:txEl>
                                          </p:spTgt>
                                        </p:tgtEl>
                                        <p:attrNameLst>
                                          <p:attrName>style.visibility</p:attrName>
                                        </p:attrNameLst>
                                      </p:cBhvr>
                                      <p:to>
                                        <p:strVal val="visible"/>
                                      </p:to>
                                    </p:set>
                                    <p:animEffect filter="fade" transition="in">
                                      <p:cBhvr>
                                        <p:cTn dur="1000"/>
                                        <p:tgtEl>
                                          <p:spTgt spid="76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6">
                                            <p:txEl>
                                              <p:pRg end="4" st="4"/>
                                            </p:txEl>
                                          </p:spTgt>
                                        </p:tgtEl>
                                        <p:attrNameLst>
                                          <p:attrName>style.visibility</p:attrName>
                                        </p:attrNameLst>
                                      </p:cBhvr>
                                      <p:to>
                                        <p:strVal val="visible"/>
                                      </p:to>
                                    </p:set>
                                    <p:animEffect filter="fade" transition="in">
                                      <p:cBhvr>
                                        <p:cTn dur="1000"/>
                                        <p:tgtEl>
                                          <p:spTgt spid="766">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3" name="Shape 773"/>
        <p:cNvGrpSpPr/>
        <p:nvPr/>
      </p:nvGrpSpPr>
      <p:grpSpPr>
        <a:xfrm>
          <a:off x="0" y="0"/>
          <a:ext cx="0" cy="0"/>
          <a:chOff x="0" y="0"/>
          <a:chExt cx="0" cy="0"/>
        </a:xfrm>
      </p:grpSpPr>
      <p:sp>
        <p:nvSpPr>
          <p:cNvPr id="774" name="Google Shape;774;p40"/>
          <p:cNvSpPr txBox="1"/>
          <p:nvPr>
            <p:ph idx="1" type="body"/>
          </p:nvPr>
        </p:nvSpPr>
        <p:spPr>
          <a:xfrm>
            <a:off x="3111325" y="2999200"/>
            <a:ext cx="14002200" cy="6186900"/>
          </a:xfrm>
          <a:prstGeom prst="rect">
            <a:avLst/>
          </a:prstGeom>
        </p:spPr>
        <p:txBody>
          <a:bodyPr anchorCtr="0" anchor="t" bIns="45700" lIns="91425" spcFirstLastPara="1" rIns="91425" wrap="square" tIns="45700">
            <a:normAutofit lnSpcReduction="20000"/>
          </a:bodyPr>
          <a:lstStyle/>
          <a:p>
            <a:pPr indent="0" lvl="0" marL="0" rtl="0" algn="l">
              <a:lnSpc>
                <a:spcPct val="115000"/>
              </a:lnSpc>
              <a:spcBef>
                <a:spcPts val="360"/>
              </a:spcBef>
              <a:spcAft>
                <a:spcPts val="0"/>
              </a:spcAft>
              <a:buNone/>
            </a:pPr>
            <a:r>
              <a:rPr lang="en-US" sz="3800"/>
              <a:t>These are necessary modifications that students obtain through the AEC; honoring these is crucial, and each applies to one individual. </a:t>
            </a:r>
            <a:endParaRPr sz="3800"/>
          </a:p>
          <a:p>
            <a:pPr indent="0" lvl="0" marL="0" rtl="0" algn="l">
              <a:lnSpc>
                <a:spcPct val="115000"/>
              </a:lnSpc>
              <a:spcBef>
                <a:spcPts val="360"/>
              </a:spcBef>
              <a:spcAft>
                <a:spcPts val="0"/>
              </a:spcAft>
              <a:buNone/>
            </a:pPr>
            <a:r>
              <a:t/>
            </a:r>
            <a:endParaRPr sz="3800"/>
          </a:p>
          <a:p>
            <a:pPr indent="0" lvl="0" marL="0" rtl="0" algn="l">
              <a:lnSpc>
                <a:spcPct val="115000"/>
              </a:lnSpc>
              <a:spcBef>
                <a:spcPts val="360"/>
              </a:spcBef>
              <a:spcAft>
                <a:spcPts val="0"/>
              </a:spcAft>
              <a:buNone/>
            </a:pPr>
            <a:r>
              <a:rPr lang="en-US" sz="3800"/>
              <a:t>“Academic accommodations are legally-mandated modifications, adjustments, auxiliary aids, and/or services that give a student with a disability an equal opportunity to benefit from the educational process.  It is useful to think of accommodations as adjustments to how things are normally done.” </a:t>
            </a:r>
            <a:endParaRPr sz="3800"/>
          </a:p>
          <a:p>
            <a:pPr indent="0" lvl="0" marL="0" rtl="0" algn="l">
              <a:lnSpc>
                <a:spcPct val="115000"/>
              </a:lnSpc>
              <a:spcBef>
                <a:spcPts val="360"/>
              </a:spcBef>
              <a:spcAft>
                <a:spcPts val="0"/>
              </a:spcAft>
              <a:buNone/>
            </a:pPr>
            <a:r>
              <a:t/>
            </a:r>
            <a:endParaRPr sz="3800"/>
          </a:p>
          <a:p>
            <a:pPr indent="0" lvl="0" marL="0" rtl="0" algn="r">
              <a:lnSpc>
                <a:spcPct val="115000"/>
              </a:lnSpc>
              <a:spcBef>
                <a:spcPts val="360"/>
              </a:spcBef>
              <a:spcAft>
                <a:spcPts val="0"/>
              </a:spcAft>
              <a:buNone/>
            </a:pPr>
            <a:r>
              <a:rPr i="1" lang="en-US" sz="3800"/>
              <a:t>From </a:t>
            </a:r>
            <a:r>
              <a:rPr i="1" lang="en-US" sz="3800" u="sng">
                <a:solidFill>
                  <a:schemeClr val="hlink"/>
                </a:solidFill>
                <a:hlinkClick r:id="rId3"/>
              </a:rPr>
              <a:t>Stanford’s Office of Accessible Education</a:t>
            </a:r>
            <a:endParaRPr i="1" sz="3800"/>
          </a:p>
        </p:txBody>
      </p:sp>
      <p:sp>
        <p:nvSpPr>
          <p:cNvPr id="775" name="Google Shape;775;p40"/>
          <p:cNvSpPr txBox="1"/>
          <p:nvPr>
            <p:ph type="ctrTitle"/>
          </p:nvPr>
        </p:nvSpPr>
        <p:spPr>
          <a:xfrm>
            <a:off x="750850" y="1176700"/>
            <a:ext cx="16599600" cy="1470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SzPts val="990"/>
              <a:buNone/>
            </a:pPr>
            <a:r>
              <a:rPr lang="en-US" sz="6050"/>
              <a:t>Work with Individual Accommodations</a:t>
            </a:r>
            <a:r>
              <a:rPr lang="en-US" sz="6050"/>
              <a:t>:</a:t>
            </a:r>
            <a:endParaRPr sz="6050"/>
          </a:p>
        </p:txBody>
      </p:sp>
      <p:sp>
        <p:nvSpPr>
          <p:cNvPr descr="Blue envelope icon" id="776" name="Google Shape;776;p40" title="Letter icon"/>
          <p:cNvSpPr/>
          <p:nvPr/>
        </p:nvSpPr>
        <p:spPr>
          <a:xfrm>
            <a:off x="750842" y="3689810"/>
            <a:ext cx="1800752" cy="1075015"/>
          </a:xfrm>
          <a:custGeom>
            <a:rect b="b" l="l" r="r" t="t"/>
            <a:pathLst>
              <a:path extrusionOk="0" h="728824" w="1268135">
                <a:moveTo>
                  <a:pt x="1256754" y="7817"/>
                </a:moveTo>
                <a:cubicBezTo>
                  <a:pt x="1256017" y="7182"/>
                  <a:pt x="1255280" y="6598"/>
                  <a:pt x="1254493" y="6040"/>
                </a:cubicBezTo>
                <a:cubicBezTo>
                  <a:pt x="1249082" y="2132"/>
                  <a:pt x="1242527" y="0"/>
                  <a:pt x="1235794" y="0"/>
                </a:cubicBezTo>
                <a:lnTo>
                  <a:pt x="32366" y="0"/>
                </a:lnTo>
                <a:cubicBezTo>
                  <a:pt x="24694" y="0"/>
                  <a:pt x="17250" y="2766"/>
                  <a:pt x="11407" y="7791"/>
                </a:cubicBezTo>
                <a:cubicBezTo>
                  <a:pt x="11407" y="7791"/>
                  <a:pt x="11382" y="7817"/>
                  <a:pt x="11382" y="7817"/>
                </a:cubicBezTo>
                <a:cubicBezTo>
                  <a:pt x="11356" y="7842"/>
                  <a:pt x="11331" y="7842"/>
                  <a:pt x="11331" y="7867"/>
                </a:cubicBezTo>
                <a:cubicBezTo>
                  <a:pt x="4116" y="14136"/>
                  <a:pt x="0" y="23272"/>
                  <a:pt x="0" y="32865"/>
                </a:cubicBezTo>
                <a:lnTo>
                  <a:pt x="0" y="695959"/>
                </a:lnTo>
                <a:cubicBezTo>
                  <a:pt x="0" y="705045"/>
                  <a:pt x="3735" y="713699"/>
                  <a:pt x="10315" y="719968"/>
                </a:cubicBezTo>
                <a:cubicBezTo>
                  <a:pt x="10645" y="720348"/>
                  <a:pt x="11026" y="720704"/>
                  <a:pt x="11407" y="721034"/>
                </a:cubicBezTo>
                <a:cubicBezTo>
                  <a:pt x="17250" y="726059"/>
                  <a:pt x="24694" y="728825"/>
                  <a:pt x="32366" y="728825"/>
                </a:cubicBezTo>
                <a:lnTo>
                  <a:pt x="1235794" y="728825"/>
                </a:lnTo>
                <a:cubicBezTo>
                  <a:pt x="1236760" y="728825"/>
                  <a:pt x="1237725" y="728774"/>
                  <a:pt x="1238665" y="728698"/>
                </a:cubicBezTo>
                <a:cubicBezTo>
                  <a:pt x="1245321" y="728089"/>
                  <a:pt x="1251673" y="725424"/>
                  <a:pt x="1256754" y="721008"/>
                </a:cubicBezTo>
                <a:cubicBezTo>
                  <a:pt x="1256754" y="721008"/>
                  <a:pt x="1256754" y="721008"/>
                  <a:pt x="1256754" y="721008"/>
                </a:cubicBezTo>
                <a:cubicBezTo>
                  <a:pt x="1256754" y="721008"/>
                  <a:pt x="1256754" y="721008"/>
                  <a:pt x="1256754" y="721008"/>
                </a:cubicBezTo>
                <a:cubicBezTo>
                  <a:pt x="1263994" y="714714"/>
                  <a:pt x="1268136" y="705603"/>
                  <a:pt x="1268136" y="695959"/>
                </a:cubicBezTo>
                <a:lnTo>
                  <a:pt x="1268136" y="32865"/>
                </a:lnTo>
                <a:cubicBezTo>
                  <a:pt x="1268161" y="23247"/>
                  <a:pt x="1264020" y="14111"/>
                  <a:pt x="1256754" y="7817"/>
                </a:cubicBezTo>
                <a:close/>
                <a:moveTo>
                  <a:pt x="1213971" y="25379"/>
                </a:moveTo>
                <a:lnTo>
                  <a:pt x="644459" y="409967"/>
                </a:lnTo>
                <a:cubicBezTo>
                  <a:pt x="638158" y="414231"/>
                  <a:pt x="630003" y="414231"/>
                  <a:pt x="623702" y="409967"/>
                </a:cubicBezTo>
                <a:lnTo>
                  <a:pt x="540500" y="353779"/>
                </a:lnTo>
                <a:cubicBezTo>
                  <a:pt x="540500" y="353779"/>
                  <a:pt x="540500" y="353779"/>
                  <a:pt x="540500" y="353779"/>
                </a:cubicBezTo>
                <a:lnTo>
                  <a:pt x="54164" y="25379"/>
                </a:lnTo>
                <a:lnTo>
                  <a:pt x="1213971" y="25379"/>
                </a:lnTo>
                <a:close/>
                <a:moveTo>
                  <a:pt x="25405" y="692229"/>
                </a:moveTo>
                <a:lnTo>
                  <a:pt x="25405" y="36596"/>
                </a:lnTo>
                <a:lnTo>
                  <a:pt x="510877" y="364412"/>
                </a:lnTo>
                <a:lnTo>
                  <a:pt x="25405" y="692229"/>
                </a:lnTo>
                <a:close/>
                <a:moveTo>
                  <a:pt x="54164" y="703446"/>
                </a:moveTo>
                <a:lnTo>
                  <a:pt x="533564" y="379741"/>
                </a:lnTo>
                <a:lnTo>
                  <a:pt x="609475" y="431006"/>
                </a:lnTo>
                <a:cubicBezTo>
                  <a:pt x="616945" y="436056"/>
                  <a:pt x="625506" y="438569"/>
                  <a:pt x="634093" y="438569"/>
                </a:cubicBezTo>
                <a:cubicBezTo>
                  <a:pt x="642655" y="438569"/>
                  <a:pt x="651216" y="436031"/>
                  <a:pt x="658686" y="431006"/>
                </a:cubicBezTo>
                <a:lnTo>
                  <a:pt x="734597" y="379741"/>
                </a:lnTo>
                <a:lnTo>
                  <a:pt x="1213971" y="703472"/>
                </a:lnTo>
                <a:lnTo>
                  <a:pt x="54164" y="703472"/>
                </a:lnTo>
                <a:close/>
                <a:moveTo>
                  <a:pt x="1242756" y="692254"/>
                </a:moveTo>
                <a:lnTo>
                  <a:pt x="757284" y="364412"/>
                </a:lnTo>
                <a:lnTo>
                  <a:pt x="1242756" y="36571"/>
                </a:lnTo>
                <a:lnTo>
                  <a:pt x="1242756" y="692254"/>
                </a:lnTo>
                <a:close/>
              </a:path>
            </a:pathLst>
          </a:custGeom>
          <a:solidFill>
            <a:srgbClr val="00B1D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4">
                                            <p:txEl>
                                              <p:pRg end="0" st="0"/>
                                            </p:txEl>
                                          </p:spTgt>
                                        </p:tgtEl>
                                        <p:attrNameLst>
                                          <p:attrName>style.visibility</p:attrName>
                                        </p:attrNameLst>
                                      </p:cBhvr>
                                      <p:to>
                                        <p:strVal val="visible"/>
                                      </p:to>
                                    </p:set>
                                    <p:animEffect filter="fade" transition="in">
                                      <p:cBhvr>
                                        <p:cTn dur="1000"/>
                                        <p:tgtEl>
                                          <p:spTgt spid="77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4">
                                            <p:txEl>
                                              <p:pRg end="1" st="1"/>
                                            </p:txEl>
                                          </p:spTgt>
                                        </p:tgtEl>
                                        <p:attrNameLst>
                                          <p:attrName>style.visibility</p:attrName>
                                        </p:attrNameLst>
                                      </p:cBhvr>
                                      <p:to>
                                        <p:strVal val="visible"/>
                                      </p:to>
                                    </p:set>
                                    <p:animEffect filter="fade" transition="in">
                                      <p:cBhvr>
                                        <p:cTn dur="1000"/>
                                        <p:tgtEl>
                                          <p:spTgt spid="77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4">
                                            <p:txEl>
                                              <p:pRg end="2" st="2"/>
                                            </p:txEl>
                                          </p:spTgt>
                                        </p:tgtEl>
                                        <p:attrNameLst>
                                          <p:attrName>style.visibility</p:attrName>
                                        </p:attrNameLst>
                                      </p:cBhvr>
                                      <p:to>
                                        <p:strVal val="visible"/>
                                      </p:to>
                                    </p:set>
                                    <p:animEffect filter="fade" transition="in">
                                      <p:cBhvr>
                                        <p:cTn dur="1000"/>
                                        <p:tgtEl>
                                          <p:spTgt spid="77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4">
                                            <p:txEl>
                                              <p:pRg end="3" st="3"/>
                                            </p:txEl>
                                          </p:spTgt>
                                        </p:tgtEl>
                                        <p:attrNameLst>
                                          <p:attrName>style.visibility</p:attrName>
                                        </p:attrNameLst>
                                      </p:cBhvr>
                                      <p:to>
                                        <p:strVal val="visible"/>
                                      </p:to>
                                    </p:set>
                                    <p:animEffect filter="fade" transition="in">
                                      <p:cBhvr>
                                        <p:cTn dur="1000"/>
                                        <p:tgtEl>
                                          <p:spTgt spid="77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4">
                                            <p:txEl>
                                              <p:pRg end="4" st="4"/>
                                            </p:txEl>
                                          </p:spTgt>
                                        </p:tgtEl>
                                        <p:attrNameLst>
                                          <p:attrName>style.visibility</p:attrName>
                                        </p:attrNameLst>
                                      </p:cBhvr>
                                      <p:to>
                                        <p:strVal val="visible"/>
                                      </p:to>
                                    </p:set>
                                    <p:animEffect filter="fade" transition="in">
                                      <p:cBhvr>
                                        <p:cTn dur="1000"/>
                                        <p:tgtEl>
                                          <p:spTgt spid="774">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1" name="Shape 781"/>
        <p:cNvGrpSpPr/>
        <p:nvPr/>
      </p:nvGrpSpPr>
      <p:grpSpPr>
        <a:xfrm>
          <a:off x="0" y="0"/>
          <a:ext cx="0" cy="0"/>
          <a:chOff x="0" y="0"/>
          <a:chExt cx="0" cy="0"/>
        </a:xfrm>
      </p:grpSpPr>
      <p:sp>
        <p:nvSpPr>
          <p:cNvPr id="782" name="Google Shape;782;p41"/>
          <p:cNvSpPr txBox="1"/>
          <p:nvPr>
            <p:ph idx="1" type="body"/>
          </p:nvPr>
        </p:nvSpPr>
        <p:spPr>
          <a:xfrm>
            <a:off x="2781275" y="3048000"/>
            <a:ext cx="14332200" cy="5893500"/>
          </a:xfrm>
          <a:prstGeom prst="rect">
            <a:avLst/>
          </a:prstGeom>
        </p:spPr>
        <p:txBody>
          <a:bodyPr anchorCtr="0" anchor="t" bIns="45700" lIns="91425" spcFirstLastPara="1" rIns="91425" wrap="square" tIns="45700">
            <a:normAutofit fontScale="92500" lnSpcReduction="20000"/>
          </a:bodyPr>
          <a:lstStyle/>
          <a:p>
            <a:pPr indent="0" lvl="0" marL="0" rtl="0" algn="l">
              <a:lnSpc>
                <a:spcPct val="115000"/>
              </a:lnSpc>
              <a:spcBef>
                <a:spcPts val="360"/>
              </a:spcBef>
              <a:spcAft>
                <a:spcPts val="0"/>
              </a:spcAft>
              <a:buNone/>
            </a:pPr>
            <a:r>
              <a:rPr lang="en-US" sz="4750"/>
              <a:t>We do not have to know details about </a:t>
            </a:r>
            <a:r>
              <a:rPr lang="en-US" sz="4750"/>
              <a:t>individual students’ </a:t>
            </a:r>
            <a:r>
              <a:rPr lang="en-US" sz="4750"/>
              <a:t> disability and neurodivergence to design for and teach all. </a:t>
            </a:r>
            <a:endParaRPr sz="4750"/>
          </a:p>
          <a:p>
            <a:pPr indent="0" lvl="0" marL="0" rtl="0" algn="l">
              <a:lnSpc>
                <a:spcPct val="115000"/>
              </a:lnSpc>
              <a:spcBef>
                <a:spcPts val="1000"/>
              </a:spcBef>
              <a:spcAft>
                <a:spcPts val="0"/>
              </a:spcAft>
              <a:buNone/>
            </a:pPr>
            <a:r>
              <a:t/>
            </a:r>
            <a:endParaRPr sz="4750"/>
          </a:p>
          <a:p>
            <a:pPr indent="0" lvl="0" marL="0" rtl="0" algn="l">
              <a:lnSpc>
                <a:spcPct val="115000"/>
              </a:lnSpc>
              <a:spcBef>
                <a:spcPts val="1000"/>
              </a:spcBef>
              <a:spcAft>
                <a:spcPts val="0"/>
              </a:spcAft>
              <a:buNone/>
            </a:pPr>
            <a:r>
              <a:rPr lang="en-US" sz="4750"/>
              <a:t>Frameworks like </a:t>
            </a:r>
            <a:r>
              <a:rPr lang="en-US" sz="4750" u="sng">
                <a:solidFill>
                  <a:schemeClr val="hlink"/>
                </a:solidFill>
                <a:hlinkClick r:id="rId3"/>
              </a:rPr>
              <a:t>Universal Design for Learning</a:t>
            </a:r>
            <a:r>
              <a:rPr lang="en-US" sz="4750"/>
              <a:t>, Trauma-Informed Pedagogy, and others offer guidelines and principles we can think with and structure in to our courses.  </a:t>
            </a:r>
            <a:endParaRPr sz="4750"/>
          </a:p>
          <a:p>
            <a:pPr indent="0" lvl="0" marL="0" rtl="0" algn="l">
              <a:lnSpc>
                <a:spcPct val="115000"/>
              </a:lnSpc>
              <a:spcBef>
                <a:spcPts val="1000"/>
              </a:spcBef>
              <a:spcAft>
                <a:spcPts val="0"/>
              </a:spcAft>
              <a:buNone/>
            </a:pPr>
            <a:r>
              <a:t/>
            </a:r>
            <a:endParaRPr sz="3800"/>
          </a:p>
          <a:p>
            <a:pPr indent="0" lvl="0" marL="0" rtl="0" algn="l">
              <a:lnSpc>
                <a:spcPct val="115000"/>
              </a:lnSpc>
              <a:spcBef>
                <a:spcPts val="1000"/>
              </a:spcBef>
              <a:spcAft>
                <a:spcPts val="1000"/>
              </a:spcAft>
              <a:buNone/>
            </a:pPr>
            <a:r>
              <a:t/>
            </a:r>
            <a:endParaRPr sz="3800"/>
          </a:p>
        </p:txBody>
      </p:sp>
      <p:sp>
        <p:nvSpPr>
          <p:cNvPr id="783" name="Google Shape;783;p41"/>
          <p:cNvSpPr txBox="1"/>
          <p:nvPr>
            <p:ph type="ctrTitle"/>
          </p:nvPr>
        </p:nvSpPr>
        <p:spPr>
          <a:xfrm>
            <a:off x="912325" y="1329100"/>
            <a:ext cx="16201200" cy="1470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SzPts val="990"/>
              <a:buNone/>
            </a:pPr>
            <a:r>
              <a:rPr lang="en-US" sz="6050"/>
              <a:t>P</a:t>
            </a:r>
            <a:r>
              <a:rPr lang="en-US" sz="6050"/>
              <a:t>roactively Design for All Student</a:t>
            </a:r>
            <a:r>
              <a:rPr lang="en-US" sz="6050"/>
              <a:t>s:</a:t>
            </a:r>
            <a:endParaRPr sz="6050"/>
          </a:p>
        </p:txBody>
      </p:sp>
      <p:sp>
        <p:nvSpPr>
          <p:cNvPr descr="sphere covered with intersecting lines." id="784" name="Google Shape;784;p41" title="web icon"/>
          <p:cNvSpPr/>
          <p:nvPr/>
        </p:nvSpPr>
        <p:spPr>
          <a:xfrm>
            <a:off x="1181101" y="3276600"/>
            <a:ext cx="1295260" cy="1295260"/>
          </a:xfrm>
          <a:custGeom>
            <a:rect b="b" l="l" r="r" t="t"/>
            <a:pathLst>
              <a:path extrusionOk="0" h="959452" w="959452">
                <a:moveTo>
                  <a:pt x="959453" y="471524"/>
                </a:moveTo>
                <a:cubicBezTo>
                  <a:pt x="959453" y="471044"/>
                  <a:pt x="959376" y="470565"/>
                  <a:pt x="959319" y="470104"/>
                </a:cubicBezTo>
                <a:cubicBezTo>
                  <a:pt x="956939" y="348343"/>
                  <a:pt x="908895" y="233143"/>
                  <a:pt x="823953" y="145630"/>
                </a:cubicBezTo>
                <a:cubicBezTo>
                  <a:pt x="779727" y="100080"/>
                  <a:pt x="727883" y="64258"/>
                  <a:pt x="669842" y="39180"/>
                </a:cubicBezTo>
                <a:cubicBezTo>
                  <a:pt x="666082" y="37549"/>
                  <a:pt x="662321" y="35976"/>
                  <a:pt x="658522" y="34460"/>
                </a:cubicBezTo>
                <a:cubicBezTo>
                  <a:pt x="601786" y="11627"/>
                  <a:pt x="541768" y="58"/>
                  <a:pt x="479832" y="19"/>
                </a:cubicBezTo>
                <a:cubicBezTo>
                  <a:pt x="479794" y="19"/>
                  <a:pt x="479774" y="0"/>
                  <a:pt x="479736" y="0"/>
                </a:cubicBezTo>
                <a:cubicBezTo>
                  <a:pt x="479717" y="0"/>
                  <a:pt x="479679" y="0"/>
                  <a:pt x="479659" y="0"/>
                </a:cubicBezTo>
                <a:cubicBezTo>
                  <a:pt x="479659" y="0"/>
                  <a:pt x="479659" y="0"/>
                  <a:pt x="479659" y="0"/>
                </a:cubicBezTo>
                <a:cubicBezTo>
                  <a:pt x="479659" y="0"/>
                  <a:pt x="479640" y="0"/>
                  <a:pt x="479640" y="0"/>
                </a:cubicBezTo>
                <a:cubicBezTo>
                  <a:pt x="477817" y="0"/>
                  <a:pt x="476014" y="58"/>
                  <a:pt x="474191" y="77"/>
                </a:cubicBezTo>
                <a:cubicBezTo>
                  <a:pt x="471908" y="96"/>
                  <a:pt x="469624" y="115"/>
                  <a:pt x="467341" y="173"/>
                </a:cubicBezTo>
                <a:cubicBezTo>
                  <a:pt x="466190" y="211"/>
                  <a:pt x="465039" y="269"/>
                  <a:pt x="463868" y="307"/>
                </a:cubicBezTo>
                <a:cubicBezTo>
                  <a:pt x="460913" y="403"/>
                  <a:pt x="457959" y="499"/>
                  <a:pt x="455023" y="633"/>
                </a:cubicBezTo>
                <a:cubicBezTo>
                  <a:pt x="454793" y="652"/>
                  <a:pt x="454563" y="672"/>
                  <a:pt x="454332" y="672"/>
                </a:cubicBezTo>
                <a:cubicBezTo>
                  <a:pt x="397308" y="3626"/>
                  <a:pt x="342011" y="16520"/>
                  <a:pt x="289649" y="39142"/>
                </a:cubicBezTo>
                <a:cubicBezTo>
                  <a:pt x="231589" y="64239"/>
                  <a:pt x="179726" y="100061"/>
                  <a:pt x="135480" y="145630"/>
                </a:cubicBezTo>
                <a:cubicBezTo>
                  <a:pt x="50251" y="233450"/>
                  <a:pt x="2149" y="349129"/>
                  <a:pt x="77" y="471332"/>
                </a:cubicBezTo>
                <a:cubicBezTo>
                  <a:pt x="19" y="474114"/>
                  <a:pt x="0" y="476935"/>
                  <a:pt x="0" y="479736"/>
                </a:cubicBezTo>
                <a:cubicBezTo>
                  <a:pt x="0" y="605201"/>
                  <a:pt x="48121" y="723873"/>
                  <a:pt x="135500" y="813880"/>
                </a:cubicBezTo>
                <a:cubicBezTo>
                  <a:pt x="179745" y="859450"/>
                  <a:pt x="231608" y="895253"/>
                  <a:pt x="289649" y="920330"/>
                </a:cubicBezTo>
                <a:cubicBezTo>
                  <a:pt x="349743" y="946291"/>
                  <a:pt x="413694" y="959453"/>
                  <a:pt x="479813" y="959453"/>
                </a:cubicBezTo>
                <a:cubicBezTo>
                  <a:pt x="479813" y="959453"/>
                  <a:pt x="479813" y="959453"/>
                  <a:pt x="479813" y="959453"/>
                </a:cubicBezTo>
                <a:cubicBezTo>
                  <a:pt x="479813" y="959453"/>
                  <a:pt x="479813" y="959453"/>
                  <a:pt x="479813" y="959453"/>
                </a:cubicBezTo>
                <a:cubicBezTo>
                  <a:pt x="479813" y="959453"/>
                  <a:pt x="479813" y="959453"/>
                  <a:pt x="479813" y="959453"/>
                </a:cubicBezTo>
                <a:cubicBezTo>
                  <a:pt x="545817" y="959434"/>
                  <a:pt x="609748" y="946252"/>
                  <a:pt x="669823" y="920292"/>
                </a:cubicBezTo>
                <a:cubicBezTo>
                  <a:pt x="727864" y="895214"/>
                  <a:pt x="779708" y="859392"/>
                  <a:pt x="823934" y="813823"/>
                </a:cubicBezTo>
                <a:cubicBezTo>
                  <a:pt x="911293" y="723835"/>
                  <a:pt x="959395" y="605182"/>
                  <a:pt x="959395" y="479736"/>
                </a:cubicBezTo>
                <a:cubicBezTo>
                  <a:pt x="959395" y="477299"/>
                  <a:pt x="959376" y="474882"/>
                  <a:pt x="959319" y="472483"/>
                </a:cubicBezTo>
                <a:cubicBezTo>
                  <a:pt x="959395" y="472157"/>
                  <a:pt x="959453" y="471850"/>
                  <a:pt x="959453" y="471524"/>
                </a:cubicBezTo>
                <a:close/>
                <a:moveTo>
                  <a:pt x="693845" y="705243"/>
                </a:moveTo>
                <a:cubicBezTo>
                  <a:pt x="712150" y="636706"/>
                  <a:pt x="721859" y="559459"/>
                  <a:pt x="721974" y="481137"/>
                </a:cubicBezTo>
                <a:lnTo>
                  <a:pt x="940227" y="481137"/>
                </a:lnTo>
                <a:cubicBezTo>
                  <a:pt x="939882" y="597795"/>
                  <a:pt x="896212" y="708255"/>
                  <a:pt x="816931" y="793388"/>
                </a:cubicBezTo>
                <a:cubicBezTo>
                  <a:pt x="780667" y="757527"/>
                  <a:pt x="739338" y="727941"/>
                  <a:pt x="693845" y="705243"/>
                </a:cubicBezTo>
                <a:close/>
                <a:moveTo>
                  <a:pt x="394718" y="932495"/>
                </a:moveTo>
                <a:cubicBezTo>
                  <a:pt x="392626" y="932111"/>
                  <a:pt x="390554" y="931728"/>
                  <a:pt x="388463" y="931305"/>
                </a:cubicBezTo>
                <a:cubicBezTo>
                  <a:pt x="386813" y="930979"/>
                  <a:pt x="385182" y="930615"/>
                  <a:pt x="383551" y="930269"/>
                </a:cubicBezTo>
                <a:cubicBezTo>
                  <a:pt x="381498" y="929828"/>
                  <a:pt x="379426" y="929406"/>
                  <a:pt x="377373" y="928945"/>
                </a:cubicBezTo>
                <a:cubicBezTo>
                  <a:pt x="375742" y="928581"/>
                  <a:pt x="374111" y="928178"/>
                  <a:pt x="372480" y="927794"/>
                </a:cubicBezTo>
                <a:cubicBezTo>
                  <a:pt x="370427" y="927315"/>
                  <a:pt x="368393" y="926835"/>
                  <a:pt x="366340" y="926317"/>
                </a:cubicBezTo>
                <a:cubicBezTo>
                  <a:pt x="364728" y="925914"/>
                  <a:pt x="363117" y="925473"/>
                  <a:pt x="361505" y="925050"/>
                </a:cubicBezTo>
                <a:cubicBezTo>
                  <a:pt x="359471" y="924513"/>
                  <a:pt x="357437" y="923976"/>
                  <a:pt x="355403" y="923420"/>
                </a:cubicBezTo>
                <a:cubicBezTo>
                  <a:pt x="353792" y="922978"/>
                  <a:pt x="352199" y="922499"/>
                  <a:pt x="350587" y="922038"/>
                </a:cubicBezTo>
                <a:cubicBezTo>
                  <a:pt x="348573" y="921462"/>
                  <a:pt x="346558" y="920868"/>
                  <a:pt x="344544" y="920254"/>
                </a:cubicBezTo>
                <a:cubicBezTo>
                  <a:pt x="342951" y="919774"/>
                  <a:pt x="341358" y="919256"/>
                  <a:pt x="339766" y="918757"/>
                </a:cubicBezTo>
                <a:cubicBezTo>
                  <a:pt x="337770" y="918124"/>
                  <a:pt x="335775" y="917491"/>
                  <a:pt x="333780" y="916819"/>
                </a:cubicBezTo>
                <a:cubicBezTo>
                  <a:pt x="332206" y="916301"/>
                  <a:pt x="330633" y="915745"/>
                  <a:pt x="329059" y="915207"/>
                </a:cubicBezTo>
                <a:cubicBezTo>
                  <a:pt x="327083" y="914517"/>
                  <a:pt x="325088" y="913845"/>
                  <a:pt x="323131" y="913135"/>
                </a:cubicBezTo>
                <a:cubicBezTo>
                  <a:pt x="321557" y="912579"/>
                  <a:pt x="320003" y="911984"/>
                  <a:pt x="318449" y="911408"/>
                </a:cubicBezTo>
                <a:cubicBezTo>
                  <a:pt x="316492" y="910679"/>
                  <a:pt x="314535" y="909931"/>
                  <a:pt x="312578" y="909183"/>
                </a:cubicBezTo>
                <a:cubicBezTo>
                  <a:pt x="311024" y="908588"/>
                  <a:pt x="309489" y="907955"/>
                  <a:pt x="307934" y="907341"/>
                </a:cubicBezTo>
                <a:cubicBezTo>
                  <a:pt x="305997" y="906554"/>
                  <a:pt x="304059" y="905767"/>
                  <a:pt x="302121" y="904962"/>
                </a:cubicBezTo>
                <a:cubicBezTo>
                  <a:pt x="300586" y="904328"/>
                  <a:pt x="299051" y="903676"/>
                  <a:pt x="297535" y="903004"/>
                </a:cubicBezTo>
                <a:cubicBezTo>
                  <a:pt x="295616" y="902179"/>
                  <a:pt x="293698" y="901335"/>
                  <a:pt x="291779" y="900491"/>
                </a:cubicBezTo>
                <a:cubicBezTo>
                  <a:pt x="290263" y="899819"/>
                  <a:pt x="288747" y="899129"/>
                  <a:pt x="287231" y="898419"/>
                </a:cubicBezTo>
                <a:cubicBezTo>
                  <a:pt x="285332" y="897536"/>
                  <a:pt x="283432" y="896653"/>
                  <a:pt x="281533" y="895752"/>
                </a:cubicBezTo>
                <a:cubicBezTo>
                  <a:pt x="280036" y="895042"/>
                  <a:pt x="278540" y="894313"/>
                  <a:pt x="277043" y="893583"/>
                </a:cubicBezTo>
                <a:cubicBezTo>
                  <a:pt x="275163" y="892663"/>
                  <a:pt x="273282" y="891722"/>
                  <a:pt x="271421" y="890782"/>
                </a:cubicBezTo>
                <a:cubicBezTo>
                  <a:pt x="269944" y="890034"/>
                  <a:pt x="268447" y="889266"/>
                  <a:pt x="266970" y="888499"/>
                </a:cubicBezTo>
                <a:cubicBezTo>
                  <a:pt x="265109" y="887520"/>
                  <a:pt x="263267" y="886542"/>
                  <a:pt x="261425" y="885544"/>
                </a:cubicBezTo>
                <a:cubicBezTo>
                  <a:pt x="259947" y="884757"/>
                  <a:pt x="258489" y="883952"/>
                  <a:pt x="257031" y="883146"/>
                </a:cubicBezTo>
                <a:cubicBezTo>
                  <a:pt x="255208" y="882129"/>
                  <a:pt x="253385" y="881112"/>
                  <a:pt x="251563" y="880057"/>
                </a:cubicBezTo>
                <a:cubicBezTo>
                  <a:pt x="250104" y="879232"/>
                  <a:pt x="248646" y="878387"/>
                  <a:pt x="247207" y="877543"/>
                </a:cubicBezTo>
                <a:cubicBezTo>
                  <a:pt x="245404" y="876488"/>
                  <a:pt x="243619" y="875413"/>
                  <a:pt x="241835" y="874339"/>
                </a:cubicBezTo>
                <a:cubicBezTo>
                  <a:pt x="240396" y="873456"/>
                  <a:pt x="238957" y="872593"/>
                  <a:pt x="237518" y="871691"/>
                </a:cubicBezTo>
                <a:cubicBezTo>
                  <a:pt x="235752" y="870597"/>
                  <a:pt x="233987" y="869465"/>
                  <a:pt x="232222" y="868352"/>
                </a:cubicBezTo>
                <a:cubicBezTo>
                  <a:pt x="230802" y="867431"/>
                  <a:pt x="229382" y="866530"/>
                  <a:pt x="227962" y="865589"/>
                </a:cubicBezTo>
                <a:cubicBezTo>
                  <a:pt x="226216" y="864438"/>
                  <a:pt x="224490" y="863287"/>
                  <a:pt x="222763" y="862117"/>
                </a:cubicBezTo>
                <a:cubicBezTo>
                  <a:pt x="221343" y="861157"/>
                  <a:pt x="219942" y="860217"/>
                  <a:pt x="218542" y="859239"/>
                </a:cubicBezTo>
                <a:cubicBezTo>
                  <a:pt x="216834" y="858049"/>
                  <a:pt x="215145" y="856859"/>
                  <a:pt x="213438" y="855651"/>
                </a:cubicBezTo>
                <a:cubicBezTo>
                  <a:pt x="212037" y="854653"/>
                  <a:pt x="210636" y="853655"/>
                  <a:pt x="209255" y="852638"/>
                </a:cubicBezTo>
                <a:cubicBezTo>
                  <a:pt x="207586" y="851410"/>
                  <a:pt x="205916" y="850182"/>
                  <a:pt x="204247" y="848935"/>
                </a:cubicBezTo>
                <a:cubicBezTo>
                  <a:pt x="202866" y="847899"/>
                  <a:pt x="201484" y="846863"/>
                  <a:pt x="200103" y="845808"/>
                </a:cubicBezTo>
                <a:cubicBezTo>
                  <a:pt x="198453" y="844541"/>
                  <a:pt x="196841" y="843256"/>
                  <a:pt x="195210" y="841989"/>
                </a:cubicBezTo>
                <a:cubicBezTo>
                  <a:pt x="193848" y="840915"/>
                  <a:pt x="192466" y="839840"/>
                  <a:pt x="191123" y="838727"/>
                </a:cubicBezTo>
                <a:cubicBezTo>
                  <a:pt x="189511" y="837423"/>
                  <a:pt x="187938" y="836118"/>
                  <a:pt x="186346" y="834794"/>
                </a:cubicBezTo>
                <a:cubicBezTo>
                  <a:pt x="184983" y="833662"/>
                  <a:pt x="183640" y="832549"/>
                  <a:pt x="182297" y="831417"/>
                </a:cubicBezTo>
                <a:cubicBezTo>
                  <a:pt x="180724" y="830093"/>
                  <a:pt x="179189" y="828731"/>
                  <a:pt x="177635" y="827388"/>
                </a:cubicBezTo>
                <a:cubicBezTo>
                  <a:pt x="176291" y="826217"/>
                  <a:pt x="174948" y="825047"/>
                  <a:pt x="173624" y="823877"/>
                </a:cubicBezTo>
                <a:cubicBezTo>
                  <a:pt x="172109" y="822514"/>
                  <a:pt x="170593" y="821133"/>
                  <a:pt x="169077" y="819751"/>
                </a:cubicBezTo>
                <a:cubicBezTo>
                  <a:pt x="167753" y="818543"/>
                  <a:pt x="166410" y="817315"/>
                  <a:pt x="165105" y="816087"/>
                </a:cubicBezTo>
                <a:cubicBezTo>
                  <a:pt x="163628" y="814686"/>
                  <a:pt x="162151" y="813285"/>
                  <a:pt x="160692" y="811865"/>
                </a:cubicBezTo>
                <a:cubicBezTo>
                  <a:pt x="159368" y="810599"/>
                  <a:pt x="158064" y="809333"/>
                  <a:pt x="156759" y="808066"/>
                </a:cubicBezTo>
                <a:cubicBezTo>
                  <a:pt x="156471" y="807798"/>
                  <a:pt x="156203" y="807510"/>
                  <a:pt x="155934" y="807241"/>
                </a:cubicBezTo>
                <a:cubicBezTo>
                  <a:pt x="189914" y="773606"/>
                  <a:pt x="228557" y="745689"/>
                  <a:pt x="271038" y="724046"/>
                </a:cubicBezTo>
                <a:cubicBezTo>
                  <a:pt x="291165" y="791834"/>
                  <a:pt x="319504" y="849012"/>
                  <a:pt x="353350" y="889842"/>
                </a:cubicBezTo>
                <a:cubicBezTo>
                  <a:pt x="368259" y="907820"/>
                  <a:pt x="384088" y="922441"/>
                  <a:pt x="400551" y="933569"/>
                </a:cubicBezTo>
                <a:cubicBezTo>
                  <a:pt x="400263" y="933512"/>
                  <a:pt x="399956" y="933474"/>
                  <a:pt x="399668" y="933435"/>
                </a:cubicBezTo>
                <a:cubicBezTo>
                  <a:pt x="397999" y="933109"/>
                  <a:pt x="396349" y="932802"/>
                  <a:pt x="394718" y="932495"/>
                </a:cubicBezTo>
                <a:close/>
                <a:moveTo>
                  <a:pt x="142541" y="793427"/>
                </a:moveTo>
                <a:cubicBezTo>
                  <a:pt x="63241" y="708255"/>
                  <a:pt x="19552" y="597795"/>
                  <a:pt x="19206" y="481118"/>
                </a:cubicBezTo>
                <a:lnTo>
                  <a:pt x="237594" y="481118"/>
                </a:lnTo>
                <a:cubicBezTo>
                  <a:pt x="237709" y="559439"/>
                  <a:pt x="247418" y="636668"/>
                  <a:pt x="265723" y="705185"/>
                </a:cubicBezTo>
                <a:cubicBezTo>
                  <a:pt x="220172" y="727922"/>
                  <a:pt x="178805" y="757547"/>
                  <a:pt x="142541" y="793427"/>
                </a:cubicBezTo>
                <a:close/>
                <a:moveTo>
                  <a:pt x="142522" y="166103"/>
                </a:moveTo>
                <a:cubicBezTo>
                  <a:pt x="178805" y="201983"/>
                  <a:pt x="220172" y="231589"/>
                  <a:pt x="265704" y="254306"/>
                </a:cubicBezTo>
                <a:cubicBezTo>
                  <a:pt x="248704" y="318027"/>
                  <a:pt x="239091" y="389422"/>
                  <a:pt x="237767" y="461950"/>
                </a:cubicBezTo>
                <a:lnTo>
                  <a:pt x="19552" y="461950"/>
                </a:lnTo>
                <a:cubicBezTo>
                  <a:pt x="23734" y="351470"/>
                  <a:pt x="67117" y="247111"/>
                  <a:pt x="142522" y="166103"/>
                </a:cubicBezTo>
                <a:close/>
                <a:moveTo>
                  <a:pt x="164626" y="143884"/>
                </a:moveTo>
                <a:cubicBezTo>
                  <a:pt x="165796" y="142772"/>
                  <a:pt x="166986" y="141697"/>
                  <a:pt x="168175" y="140603"/>
                </a:cubicBezTo>
                <a:cubicBezTo>
                  <a:pt x="169710" y="139203"/>
                  <a:pt x="171245" y="137783"/>
                  <a:pt x="172780" y="136401"/>
                </a:cubicBezTo>
                <a:cubicBezTo>
                  <a:pt x="173989" y="135308"/>
                  <a:pt x="175236" y="134233"/>
                  <a:pt x="176464" y="133159"/>
                </a:cubicBezTo>
                <a:cubicBezTo>
                  <a:pt x="177999" y="131796"/>
                  <a:pt x="179553" y="130453"/>
                  <a:pt x="181107" y="129110"/>
                </a:cubicBezTo>
                <a:cubicBezTo>
                  <a:pt x="182355" y="128036"/>
                  <a:pt x="183621" y="127000"/>
                  <a:pt x="184887" y="125944"/>
                </a:cubicBezTo>
                <a:cubicBezTo>
                  <a:pt x="186461" y="124640"/>
                  <a:pt x="188034" y="123335"/>
                  <a:pt x="189607" y="122049"/>
                </a:cubicBezTo>
                <a:cubicBezTo>
                  <a:pt x="190874" y="121013"/>
                  <a:pt x="192159" y="119996"/>
                  <a:pt x="193445" y="118960"/>
                </a:cubicBezTo>
                <a:cubicBezTo>
                  <a:pt x="195037" y="117694"/>
                  <a:pt x="196649" y="116428"/>
                  <a:pt x="198261" y="115180"/>
                </a:cubicBezTo>
                <a:cubicBezTo>
                  <a:pt x="199546" y="114183"/>
                  <a:pt x="200851" y="113185"/>
                  <a:pt x="202156" y="112206"/>
                </a:cubicBezTo>
                <a:cubicBezTo>
                  <a:pt x="203787" y="110978"/>
                  <a:pt x="205418" y="109750"/>
                  <a:pt x="207068" y="108542"/>
                </a:cubicBezTo>
                <a:cubicBezTo>
                  <a:pt x="208372" y="107582"/>
                  <a:pt x="209696" y="106623"/>
                  <a:pt x="211020" y="105664"/>
                </a:cubicBezTo>
                <a:cubicBezTo>
                  <a:pt x="212689" y="104455"/>
                  <a:pt x="214359" y="103284"/>
                  <a:pt x="216047" y="102095"/>
                </a:cubicBezTo>
                <a:cubicBezTo>
                  <a:pt x="217371" y="101174"/>
                  <a:pt x="218695" y="100253"/>
                  <a:pt x="220019" y="99332"/>
                </a:cubicBezTo>
                <a:cubicBezTo>
                  <a:pt x="221727" y="98161"/>
                  <a:pt x="223453" y="97010"/>
                  <a:pt x="225161" y="95859"/>
                </a:cubicBezTo>
                <a:cubicBezTo>
                  <a:pt x="226485" y="94976"/>
                  <a:pt x="227828" y="94094"/>
                  <a:pt x="229171" y="93230"/>
                </a:cubicBezTo>
                <a:cubicBezTo>
                  <a:pt x="230936" y="92098"/>
                  <a:pt x="232702" y="90966"/>
                  <a:pt x="234467" y="89853"/>
                </a:cubicBezTo>
                <a:cubicBezTo>
                  <a:pt x="235791" y="89009"/>
                  <a:pt x="237115" y="88184"/>
                  <a:pt x="238458" y="87359"/>
                </a:cubicBezTo>
                <a:cubicBezTo>
                  <a:pt x="240281" y="86246"/>
                  <a:pt x="242123" y="85133"/>
                  <a:pt x="243945" y="84040"/>
                </a:cubicBezTo>
                <a:cubicBezTo>
                  <a:pt x="245250" y="83253"/>
                  <a:pt x="246555" y="82466"/>
                  <a:pt x="247879" y="81699"/>
                </a:cubicBezTo>
                <a:cubicBezTo>
                  <a:pt x="249778" y="80586"/>
                  <a:pt x="251697" y="79512"/>
                  <a:pt x="253616" y="78418"/>
                </a:cubicBezTo>
                <a:cubicBezTo>
                  <a:pt x="254901" y="77689"/>
                  <a:pt x="256168" y="76960"/>
                  <a:pt x="257453" y="76269"/>
                </a:cubicBezTo>
                <a:cubicBezTo>
                  <a:pt x="259468" y="75156"/>
                  <a:pt x="261502" y="74082"/>
                  <a:pt x="263535" y="72988"/>
                </a:cubicBezTo>
                <a:cubicBezTo>
                  <a:pt x="264744" y="72355"/>
                  <a:pt x="265953" y="71683"/>
                  <a:pt x="267162" y="71050"/>
                </a:cubicBezTo>
                <a:cubicBezTo>
                  <a:pt x="269368" y="69899"/>
                  <a:pt x="271575" y="68805"/>
                  <a:pt x="273800" y="67692"/>
                </a:cubicBezTo>
                <a:cubicBezTo>
                  <a:pt x="274875" y="67155"/>
                  <a:pt x="275930" y="66599"/>
                  <a:pt x="277024" y="66081"/>
                </a:cubicBezTo>
                <a:cubicBezTo>
                  <a:pt x="279614" y="64814"/>
                  <a:pt x="282243" y="63567"/>
                  <a:pt x="284852" y="62358"/>
                </a:cubicBezTo>
                <a:cubicBezTo>
                  <a:pt x="285562" y="62032"/>
                  <a:pt x="286272" y="61667"/>
                  <a:pt x="287001" y="61341"/>
                </a:cubicBezTo>
                <a:cubicBezTo>
                  <a:pt x="290378" y="59787"/>
                  <a:pt x="293774" y="58271"/>
                  <a:pt x="297209" y="56775"/>
                </a:cubicBezTo>
                <a:cubicBezTo>
                  <a:pt x="330479" y="42404"/>
                  <a:pt x="364978" y="32138"/>
                  <a:pt x="400397" y="25999"/>
                </a:cubicBezTo>
                <a:cubicBezTo>
                  <a:pt x="383954" y="37127"/>
                  <a:pt x="368144" y="51729"/>
                  <a:pt x="353274" y="69688"/>
                </a:cubicBezTo>
                <a:cubicBezTo>
                  <a:pt x="319447" y="110537"/>
                  <a:pt x="291107" y="167676"/>
                  <a:pt x="270980" y="235465"/>
                </a:cubicBezTo>
                <a:cubicBezTo>
                  <a:pt x="228500" y="213860"/>
                  <a:pt x="189857" y="185943"/>
                  <a:pt x="155857" y="152308"/>
                </a:cubicBezTo>
                <a:cubicBezTo>
                  <a:pt x="156107" y="152058"/>
                  <a:pt x="156356" y="151809"/>
                  <a:pt x="156605" y="151559"/>
                </a:cubicBezTo>
                <a:cubicBezTo>
                  <a:pt x="157737" y="150446"/>
                  <a:pt x="158870" y="149372"/>
                  <a:pt x="160002" y="148278"/>
                </a:cubicBezTo>
                <a:cubicBezTo>
                  <a:pt x="161556" y="146820"/>
                  <a:pt x="163091" y="145343"/>
                  <a:pt x="164626" y="143884"/>
                </a:cubicBezTo>
                <a:close/>
                <a:moveTo>
                  <a:pt x="489330" y="655011"/>
                </a:moveTo>
                <a:lnTo>
                  <a:pt x="489330" y="481118"/>
                </a:lnTo>
                <a:lnTo>
                  <a:pt x="702787" y="481118"/>
                </a:lnTo>
                <a:cubicBezTo>
                  <a:pt x="702671" y="556504"/>
                  <a:pt x="693519" y="630777"/>
                  <a:pt x="676232" y="696877"/>
                </a:cubicBezTo>
                <a:cubicBezTo>
                  <a:pt x="617269" y="670322"/>
                  <a:pt x="554489" y="656277"/>
                  <a:pt x="489330" y="655011"/>
                </a:cubicBezTo>
                <a:close/>
                <a:moveTo>
                  <a:pt x="470143" y="285294"/>
                </a:moveTo>
                <a:cubicBezTo>
                  <a:pt x="406748" y="284027"/>
                  <a:pt x="345733" y="270117"/>
                  <a:pt x="288498" y="243926"/>
                </a:cubicBezTo>
                <a:cubicBezTo>
                  <a:pt x="327294" y="110921"/>
                  <a:pt x="395831" y="26536"/>
                  <a:pt x="470143" y="19686"/>
                </a:cubicBezTo>
                <a:lnTo>
                  <a:pt x="470143" y="285294"/>
                </a:lnTo>
                <a:close/>
                <a:moveTo>
                  <a:pt x="283337" y="262653"/>
                </a:moveTo>
                <a:cubicBezTo>
                  <a:pt x="342260" y="289189"/>
                  <a:pt x="405002" y="303214"/>
                  <a:pt x="470143" y="304462"/>
                </a:cubicBezTo>
                <a:lnTo>
                  <a:pt x="470143" y="461930"/>
                </a:lnTo>
                <a:lnTo>
                  <a:pt x="256954" y="461930"/>
                </a:lnTo>
                <a:cubicBezTo>
                  <a:pt x="258259" y="392377"/>
                  <a:pt x="267315" y="323937"/>
                  <a:pt x="283337" y="262653"/>
                </a:cubicBezTo>
                <a:close/>
                <a:moveTo>
                  <a:pt x="470143" y="481118"/>
                </a:moveTo>
                <a:lnTo>
                  <a:pt x="470143" y="655011"/>
                </a:lnTo>
                <a:cubicBezTo>
                  <a:pt x="405041" y="656258"/>
                  <a:pt x="342299" y="670303"/>
                  <a:pt x="283337" y="696839"/>
                </a:cubicBezTo>
                <a:cubicBezTo>
                  <a:pt x="266049" y="630777"/>
                  <a:pt x="256877" y="556504"/>
                  <a:pt x="256782" y="481118"/>
                </a:cubicBezTo>
                <a:lnTo>
                  <a:pt x="470143" y="481118"/>
                </a:lnTo>
                <a:close/>
                <a:moveTo>
                  <a:pt x="470143" y="674198"/>
                </a:moveTo>
                <a:lnTo>
                  <a:pt x="470143" y="939825"/>
                </a:lnTo>
                <a:cubicBezTo>
                  <a:pt x="395907" y="933071"/>
                  <a:pt x="327313" y="848666"/>
                  <a:pt x="288498" y="715584"/>
                </a:cubicBezTo>
                <a:cubicBezTo>
                  <a:pt x="345771" y="689375"/>
                  <a:pt x="406787" y="675483"/>
                  <a:pt x="470143" y="674198"/>
                </a:cubicBezTo>
                <a:close/>
                <a:moveTo>
                  <a:pt x="489330" y="461930"/>
                </a:moveTo>
                <a:lnTo>
                  <a:pt x="489330" y="304462"/>
                </a:lnTo>
                <a:cubicBezTo>
                  <a:pt x="554489" y="303195"/>
                  <a:pt x="617269" y="289150"/>
                  <a:pt x="676212" y="262595"/>
                </a:cubicBezTo>
                <a:cubicBezTo>
                  <a:pt x="692234" y="323860"/>
                  <a:pt x="701309" y="392339"/>
                  <a:pt x="702614" y="461930"/>
                </a:cubicBezTo>
                <a:lnTo>
                  <a:pt x="489330" y="461930"/>
                </a:lnTo>
                <a:close/>
                <a:moveTo>
                  <a:pt x="489330" y="285294"/>
                </a:moveTo>
                <a:lnTo>
                  <a:pt x="489330" y="19667"/>
                </a:lnTo>
                <a:cubicBezTo>
                  <a:pt x="563584" y="26363"/>
                  <a:pt x="632197" y="110767"/>
                  <a:pt x="671051" y="243869"/>
                </a:cubicBezTo>
                <a:cubicBezTo>
                  <a:pt x="613797" y="270097"/>
                  <a:pt x="552762" y="284008"/>
                  <a:pt x="489330" y="285294"/>
                </a:cubicBezTo>
                <a:close/>
                <a:moveTo>
                  <a:pt x="489330" y="674198"/>
                </a:moveTo>
                <a:cubicBezTo>
                  <a:pt x="552743" y="675464"/>
                  <a:pt x="613797" y="689394"/>
                  <a:pt x="671070" y="715604"/>
                </a:cubicBezTo>
                <a:cubicBezTo>
                  <a:pt x="632236" y="848666"/>
                  <a:pt x="563661" y="933051"/>
                  <a:pt x="489330" y="939805"/>
                </a:cubicBezTo>
                <a:lnTo>
                  <a:pt x="489330" y="674198"/>
                </a:lnTo>
                <a:close/>
                <a:moveTo>
                  <a:pt x="721801" y="461930"/>
                </a:moveTo>
                <a:cubicBezTo>
                  <a:pt x="720477" y="389365"/>
                  <a:pt x="710845" y="317950"/>
                  <a:pt x="693845" y="254230"/>
                </a:cubicBezTo>
                <a:cubicBezTo>
                  <a:pt x="739338" y="231531"/>
                  <a:pt x="780667" y="201945"/>
                  <a:pt x="816912" y="166084"/>
                </a:cubicBezTo>
                <a:cubicBezTo>
                  <a:pt x="892317" y="247092"/>
                  <a:pt x="935680" y="351432"/>
                  <a:pt x="939901" y="461930"/>
                </a:cubicBezTo>
                <a:lnTo>
                  <a:pt x="721801" y="461930"/>
                </a:lnTo>
                <a:close/>
                <a:moveTo>
                  <a:pt x="662225" y="56794"/>
                </a:moveTo>
                <a:cubicBezTo>
                  <a:pt x="665621" y="58252"/>
                  <a:pt x="668998" y="59768"/>
                  <a:pt x="672337" y="61322"/>
                </a:cubicBezTo>
                <a:cubicBezTo>
                  <a:pt x="673449" y="61840"/>
                  <a:pt x="674562" y="62377"/>
                  <a:pt x="675675" y="62915"/>
                </a:cubicBezTo>
                <a:cubicBezTo>
                  <a:pt x="677901" y="63951"/>
                  <a:pt x="680107" y="65006"/>
                  <a:pt x="682314" y="66081"/>
                </a:cubicBezTo>
                <a:cubicBezTo>
                  <a:pt x="683657" y="66733"/>
                  <a:pt x="684962" y="67424"/>
                  <a:pt x="686286" y="68076"/>
                </a:cubicBezTo>
                <a:cubicBezTo>
                  <a:pt x="688243" y="69055"/>
                  <a:pt x="690200" y="70033"/>
                  <a:pt x="692157" y="71050"/>
                </a:cubicBezTo>
                <a:cubicBezTo>
                  <a:pt x="693558" y="71779"/>
                  <a:pt x="694958" y="72547"/>
                  <a:pt x="696359" y="73276"/>
                </a:cubicBezTo>
                <a:cubicBezTo>
                  <a:pt x="698201" y="74254"/>
                  <a:pt x="700043" y="75233"/>
                  <a:pt x="701866" y="76231"/>
                </a:cubicBezTo>
                <a:cubicBezTo>
                  <a:pt x="703305" y="77017"/>
                  <a:pt x="704725" y="77823"/>
                  <a:pt x="706144" y="78629"/>
                </a:cubicBezTo>
                <a:cubicBezTo>
                  <a:pt x="707910" y="79627"/>
                  <a:pt x="709694" y="80624"/>
                  <a:pt x="711440" y="81660"/>
                </a:cubicBezTo>
                <a:cubicBezTo>
                  <a:pt x="712879" y="82505"/>
                  <a:pt x="714299" y="83349"/>
                  <a:pt x="715719" y="84212"/>
                </a:cubicBezTo>
                <a:cubicBezTo>
                  <a:pt x="717446" y="85229"/>
                  <a:pt x="719153" y="86265"/>
                  <a:pt x="720861" y="87321"/>
                </a:cubicBezTo>
                <a:cubicBezTo>
                  <a:pt x="722300" y="88203"/>
                  <a:pt x="723720" y="89105"/>
                  <a:pt x="725140" y="90007"/>
                </a:cubicBezTo>
                <a:cubicBezTo>
                  <a:pt x="726809" y="91062"/>
                  <a:pt x="728478" y="92117"/>
                  <a:pt x="730147" y="93192"/>
                </a:cubicBezTo>
                <a:cubicBezTo>
                  <a:pt x="731567" y="94113"/>
                  <a:pt x="732987" y="95053"/>
                  <a:pt x="734407" y="95993"/>
                </a:cubicBezTo>
                <a:cubicBezTo>
                  <a:pt x="736038" y="97087"/>
                  <a:pt x="737669" y="98181"/>
                  <a:pt x="739300" y="99274"/>
                </a:cubicBezTo>
                <a:cubicBezTo>
                  <a:pt x="740700" y="100234"/>
                  <a:pt x="742101" y="101212"/>
                  <a:pt x="743502" y="102191"/>
                </a:cubicBezTo>
                <a:cubicBezTo>
                  <a:pt x="745113" y="103323"/>
                  <a:pt x="746706" y="104455"/>
                  <a:pt x="748298" y="105587"/>
                </a:cubicBezTo>
                <a:cubicBezTo>
                  <a:pt x="749680" y="106585"/>
                  <a:pt x="751061" y="107582"/>
                  <a:pt x="752443" y="108599"/>
                </a:cubicBezTo>
                <a:cubicBezTo>
                  <a:pt x="754016" y="109770"/>
                  <a:pt x="755590" y="110940"/>
                  <a:pt x="757163" y="112130"/>
                </a:cubicBezTo>
                <a:cubicBezTo>
                  <a:pt x="758525" y="113166"/>
                  <a:pt x="759888" y="114202"/>
                  <a:pt x="761231" y="115238"/>
                </a:cubicBezTo>
                <a:cubicBezTo>
                  <a:pt x="762785" y="116447"/>
                  <a:pt x="764339" y="117656"/>
                  <a:pt x="765874" y="118884"/>
                </a:cubicBezTo>
                <a:cubicBezTo>
                  <a:pt x="767198" y="119939"/>
                  <a:pt x="768541" y="120994"/>
                  <a:pt x="769846" y="122069"/>
                </a:cubicBezTo>
                <a:cubicBezTo>
                  <a:pt x="771381" y="123316"/>
                  <a:pt x="772916" y="124601"/>
                  <a:pt x="774451" y="125868"/>
                </a:cubicBezTo>
                <a:cubicBezTo>
                  <a:pt x="775736" y="126942"/>
                  <a:pt x="777041" y="128036"/>
                  <a:pt x="778326" y="129129"/>
                </a:cubicBezTo>
                <a:cubicBezTo>
                  <a:pt x="779861" y="130434"/>
                  <a:pt x="781377" y="131758"/>
                  <a:pt x="782893" y="133101"/>
                </a:cubicBezTo>
                <a:cubicBezTo>
                  <a:pt x="784140" y="134195"/>
                  <a:pt x="785406" y="135289"/>
                  <a:pt x="786654" y="136401"/>
                </a:cubicBezTo>
                <a:cubicBezTo>
                  <a:pt x="788189" y="137764"/>
                  <a:pt x="789685" y="139164"/>
                  <a:pt x="791201" y="140546"/>
                </a:cubicBezTo>
                <a:cubicBezTo>
                  <a:pt x="792410" y="141659"/>
                  <a:pt x="793619" y="142752"/>
                  <a:pt x="794808" y="143865"/>
                </a:cubicBezTo>
                <a:cubicBezTo>
                  <a:pt x="796343" y="145323"/>
                  <a:pt x="797878" y="146801"/>
                  <a:pt x="799394" y="148259"/>
                </a:cubicBezTo>
                <a:cubicBezTo>
                  <a:pt x="800526" y="149353"/>
                  <a:pt x="801677" y="150446"/>
                  <a:pt x="802790" y="151540"/>
                </a:cubicBezTo>
                <a:cubicBezTo>
                  <a:pt x="803039" y="151789"/>
                  <a:pt x="803289" y="152039"/>
                  <a:pt x="803538" y="152288"/>
                </a:cubicBezTo>
                <a:cubicBezTo>
                  <a:pt x="769577" y="185904"/>
                  <a:pt x="730953" y="213783"/>
                  <a:pt x="688531" y="235388"/>
                </a:cubicBezTo>
                <a:cubicBezTo>
                  <a:pt x="668403" y="167600"/>
                  <a:pt x="640045" y="110460"/>
                  <a:pt x="606199" y="69630"/>
                </a:cubicBezTo>
                <a:cubicBezTo>
                  <a:pt x="591348" y="51709"/>
                  <a:pt x="575557" y="37127"/>
                  <a:pt x="559132" y="25999"/>
                </a:cubicBezTo>
                <a:cubicBezTo>
                  <a:pt x="594514" y="32177"/>
                  <a:pt x="628993" y="42442"/>
                  <a:pt x="662225" y="56794"/>
                </a:cubicBezTo>
                <a:close/>
                <a:moveTo>
                  <a:pt x="559190" y="933435"/>
                </a:moveTo>
                <a:cubicBezTo>
                  <a:pt x="575614" y="922326"/>
                  <a:pt x="591386" y="907744"/>
                  <a:pt x="606237" y="889823"/>
                </a:cubicBezTo>
                <a:cubicBezTo>
                  <a:pt x="640083" y="848993"/>
                  <a:pt x="668422" y="791834"/>
                  <a:pt x="688569" y="724046"/>
                </a:cubicBezTo>
                <a:cubicBezTo>
                  <a:pt x="730992" y="745651"/>
                  <a:pt x="769596" y="773530"/>
                  <a:pt x="803577" y="807145"/>
                </a:cubicBezTo>
                <a:cubicBezTo>
                  <a:pt x="803346" y="807376"/>
                  <a:pt x="803097" y="807625"/>
                  <a:pt x="802867" y="807855"/>
                </a:cubicBezTo>
                <a:cubicBezTo>
                  <a:pt x="801696" y="809007"/>
                  <a:pt x="800507" y="810139"/>
                  <a:pt x="799317" y="811290"/>
                </a:cubicBezTo>
                <a:cubicBezTo>
                  <a:pt x="797840" y="812710"/>
                  <a:pt x="796362" y="814149"/>
                  <a:pt x="794866" y="815549"/>
                </a:cubicBezTo>
                <a:cubicBezTo>
                  <a:pt x="793638" y="816701"/>
                  <a:pt x="792410" y="817833"/>
                  <a:pt x="791182" y="818965"/>
                </a:cubicBezTo>
                <a:cubicBezTo>
                  <a:pt x="789704" y="820327"/>
                  <a:pt x="788208" y="821689"/>
                  <a:pt x="786711" y="823032"/>
                </a:cubicBezTo>
                <a:cubicBezTo>
                  <a:pt x="785445" y="824164"/>
                  <a:pt x="784178" y="825277"/>
                  <a:pt x="782912" y="826390"/>
                </a:cubicBezTo>
                <a:cubicBezTo>
                  <a:pt x="781416" y="827714"/>
                  <a:pt x="779919" y="829019"/>
                  <a:pt x="778403" y="830304"/>
                </a:cubicBezTo>
                <a:cubicBezTo>
                  <a:pt x="777118" y="831417"/>
                  <a:pt x="775794" y="832492"/>
                  <a:pt x="774489" y="833585"/>
                </a:cubicBezTo>
                <a:cubicBezTo>
                  <a:pt x="772973" y="834852"/>
                  <a:pt x="771457" y="836118"/>
                  <a:pt x="769922" y="837365"/>
                </a:cubicBezTo>
                <a:cubicBezTo>
                  <a:pt x="768598" y="838440"/>
                  <a:pt x="767255" y="839514"/>
                  <a:pt x="765931" y="840569"/>
                </a:cubicBezTo>
                <a:cubicBezTo>
                  <a:pt x="764397" y="841797"/>
                  <a:pt x="762842" y="843006"/>
                  <a:pt x="761288" y="844215"/>
                </a:cubicBezTo>
                <a:cubicBezTo>
                  <a:pt x="759945" y="845270"/>
                  <a:pt x="758583" y="846306"/>
                  <a:pt x="757220" y="847323"/>
                </a:cubicBezTo>
                <a:cubicBezTo>
                  <a:pt x="755666" y="848513"/>
                  <a:pt x="754093" y="849683"/>
                  <a:pt x="752520" y="850835"/>
                </a:cubicBezTo>
                <a:cubicBezTo>
                  <a:pt x="751138" y="851851"/>
                  <a:pt x="749757" y="852849"/>
                  <a:pt x="748375" y="853866"/>
                </a:cubicBezTo>
                <a:cubicBezTo>
                  <a:pt x="746783" y="855017"/>
                  <a:pt x="745190" y="856149"/>
                  <a:pt x="743578" y="857262"/>
                </a:cubicBezTo>
                <a:cubicBezTo>
                  <a:pt x="742178" y="858241"/>
                  <a:pt x="740777" y="859219"/>
                  <a:pt x="739376" y="860179"/>
                </a:cubicBezTo>
                <a:cubicBezTo>
                  <a:pt x="737746" y="861292"/>
                  <a:pt x="736115" y="862385"/>
                  <a:pt x="734484" y="863479"/>
                </a:cubicBezTo>
                <a:cubicBezTo>
                  <a:pt x="733064" y="864419"/>
                  <a:pt x="731663" y="865359"/>
                  <a:pt x="730243" y="866280"/>
                </a:cubicBezTo>
                <a:cubicBezTo>
                  <a:pt x="728574" y="867355"/>
                  <a:pt x="726905" y="868429"/>
                  <a:pt x="725236" y="869484"/>
                </a:cubicBezTo>
                <a:cubicBezTo>
                  <a:pt x="723816" y="870386"/>
                  <a:pt x="722396" y="871288"/>
                  <a:pt x="720957" y="872151"/>
                </a:cubicBezTo>
                <a:cubicBezTo>
                  <a:pt x="719249" y="873207"/>
                  <a:pt x="717542" y="874224"/>
                  <a:pt x="715815" y="875260"/>
                </a:cubicBezTo>
                <a:cubicBezTo>
                  <a:pt x="714376" y="876123"/>
                  <a:pt x="712956" y="876967"/>
                  <a:pt x="711517" y="877812"/>
                </a:cubicBezTo>
                <a:cubicBezTo>
                  <a:pt x="709771" y="878829"/>
                  <a:pt x="707986" y="879826"/>
                  <a:pt x="706221" y="880824"/>
                </a:cubicBezTo>
                <a:cubicBezTo>
                  <a:pt x="704801" y="881630"/>
                  <a:pt x="703381" y="882436"/>
                  <a:pt x="701942" y="883222"/>
                </a:cubicBezTo>
                <a:cubicBezTo>
                  <a:pt x="700100" y="884239"/>
                  <a:pt x="698258" y="885218"/>
                  <a:pt x="696397" y="886196"/>
                </a:cubicBezTo>
                <a:cubicBezTo>
                  <a:pt x="695016" y="886945"/>
                  <a:pt x="693615" y="887693"/>
                  <a:pt x="692234" y="888422"/>
                </a:cubicBezTo>
                <a:cubicBezTo>
                  <a:pt x="690277" y="889439"/>
                  <a:pt x="688319" y="890418"/>
                  <a:pt x="686343" y="891415"/>
                </a:cubicBezTo>
                <a:cubicBezTo>
                  <a:pt x="685019" y="892087"/>
                  <a:pt x="683715" y="892758"/>
                  <a:pt x="682391" y="893411"/>
                </a:cubicBezTo>
                <a:cubicBezTo>
                  <a:pt x="680184" y="894485"/>
                  <a:pt x="677958" y="895541"/>
                  <a:pt x="675733" y="896577"/>
                </a:cubicBezTo>
                <a:cubicBezTo>
                  <a:pt x="674620" y="897095"/>
                  <a:pt x="673526" y="897632"/>
                  <a:pt x="672394" y="898150"/>
                </a:cubicBezTo>
                <a:cubicBezTo>
                  <a:pt x="669036" y="899685"/>
                  <a:pt x="665679" y="901201"/>
                  <a:pt x="662283" y="902678"/>
                </a:cubicBezTo>
                <a:cubicBezTo>
                  <a:pt x="629012" y="917049"/>
                  <a:pt x="594571" y="927295"/>
                  <a:pt x="559190" y="933435"/>
                </a:cubicBezTo>
                <a:close/>
              </a:path>
            </a:pathLst>
          </a:custGeom>
          <a:solidFill>
            <a:srgbClr val="00B1D2"/>
          </a:solidFill>
          <a:ln cap="flat" cmpd="sng" w="28575">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2">
                                            <p:txEl>
                                              <p:pRg end="0" st="0"/>
                                            </p:txEl>
                                          </p:spTgt>
                                        </p:tgtEl>
                                        <p:attrNameLst>
                                          <p:attrName>style.visibility</p:attrName>
                                        </p:attrNameLst>
                                      </p:cBhvr>
                                      <p:to>
                                        <p:strVal val="visible"/>
                                      </p:to>
                                    </p:set>
                                    <p:animEffect filter="fade" transition="in">
                                      <p:cBhvr>
                                        <p:cTn dur="1000"/>
                                        <p:tgtEl>
                                          <p:spTgt spid="78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2">
                                            <p:txEl>
                                              <p:pRg end="1" st="1"/>
                                            </p:txEl>
                                          </p:spTgt>
                                        </p:tgtEl>
                                        <p:attrNameLst>
                                          <p:attrName>style.visibility</p:attrName>
                                        </p:attrNameLst>
                                      </p:cBhvr>
                                      <p:to>
                                        <p:strVal val="visible"/>
                                      </p:to>
                                    </p:set>
                                    <p:animEffect filter="fade" transition="in">
                                      <p:cBhvr>
                                        <p:cTn dur="1000"/>
                                        <p:tgtEl>
                                          <p:spTgt spid="78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2">
                                            <p:txEl>
                                              <p:pRg end="2" st="2"/>
                                            </p:txEl>
                                          </p:spTgt>
                                        </p:tgtEl>
                                        <p:attrNameLst>
                                          <p:attrName>style.visibility</p:attrName>
                                        </p:attrNameLst>
                                      </p:cBhvr>
                                      <p:to>
                                        <p:strVal val="visible"/>
                                      </p:to>
                                    </p:set>
                                    <p:animEffect filter="fade" transition="in">
                                      <p:cBhvr>
                                        <p:cTn dur="1000"/>
                                        <p:tgtEl>
                                          <p:spTgt spid="78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2">
                                            <p:txEl>
                                              <p:pRg end="3" st="3"/>
                                            </p:txEl>
                                          </p:spTgt>
                                        </p:tgtEl>
                                        <p:attrNameLst>
                                          <p:attrName>style.visibility</p:attrName>
                                        </p:attrNameLst>
                                      </p:cBhvr>
                                      <p:to>
                                        <p:strVal val="visible"/>
                                      </p:to>
                                    </p:set>
                                    <p:animEffect filter="fade" transition="in">
                                      <p:cBhvr>
                                        <p:cTn dur="1000"/>
                                        <p:tgtEl>
                                          <p:spTgt spid="78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2">
                                            <p:txEl>
                                              <p:pRg end="4" st="4"/>
                                            </p:txEl>
                                          </p:spTgt>
                                        </p:tgtEl>
                                        <p:attrNameLst>
                                          <p:attrName>style.visibility</p:attrName>
                                        </p:attrNameLst>
                                      </p:cBhvr>
                                      <p:to>
                                        <p:strVal val="visible"/>
                                      </p:to>
                                    </p:set>
                                    <p:animEffect filter="fade" transition="in">
                                      <p:cBhvr>
                                        <p:cTn dur="1000"/>
                                        <p:tgtEl>
                                          <p:spTgt spid="782">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6E0"/>
        </a:solidFill>
      </p:bgPr>
    </p:bg>
    <p:spTree>
      <p:nvGrpSpPr>
        <p:cNvPr id="788" name="Shape 788"/>
        <p:cNvGrpSpPr/>
        <p:nvPr/>
      </p:nvGrpSpPr>
      <p:grpSpPr>
        <a:xfrm>
          <a:off x="0" y="0"/>
          <a:ext cx="0" cy="0"/>
          <a:chOff x="0" y="0"/>
          <a:chExt cx="0" cy="0"/>
        </a:xfrm>
      </p:grpSpPr>
      <p:grpSp>
        <p:nvGrpSpPr>
          <p:cNvPr id="789" name="Google Shape;789;p42"/>
          <p:cNvGrpSpPr/>
          <p:nvPr/>
        </p:nvGrpSpPr>
        <p:grpSpPr>
          <a:xfrm>
            <a:off x="9762503" y="3594516"/>
            <a:ext cx="6408518" cy="6413910"/>
            <a:chOff x="0" y="0"/>
            <a:chExt cx="8544691" cy="8551880"/>
          </a:xfrm>
        </p:grpSpPr>
        <p:grpSp>
          <p:nvGrpSpPr>
            <p:cNvPr id="790" name="Google Shape;790;p42"/>
            <p:cNvGrpSpPr/>
            <p:nvPr/>
          </p:nvGrpSpPr>
          <p:grpSpPr>
            <a:xfrm>
              <a:off x="2213987" y="0"/>
              <a:ext cx="4114800" cy="4114800"/>
              <a:chOff x="0" y="0"/>
              <a:chExt cx="812800" cy="812800"/>
            </a:xfrm>
          </p:grpSpPr>
          <p:sp>
            <p:nvSpPr>
              <p:cNvPr id="791" name="Google Shape;791;p42"/>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FE2E60"/>
              </a:solidFill>
              <a:ln>
                <a:noFill/>
              </a:ln>
            </p:spPr>
          </p:sp>
          <p:sp>
            <p:nvSpPr>
              <p:cNvPr id="792" name="Google Shape;792;p42"/>
              <p:cNvSpPr txBox="1"/>
              <p:nvPr/>
            </p:nvSpPr>
            <p:spPr>
              <a:xfrm>
                <a:off x="139700" y="73025"/>
                <a:ext cx="533400" cy="600075"/>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793" name="Google Shape;793;p42"/>
            <p:cNvGrpSpPr/>
            <p:nvPr/>
          </p:nvGrpSpPr>
          <p:grpSpPr>
            <a:xfrm>
              <a:off x="2213987" y="4437080"/>
              <a:ext cx="4114800" cy="4114800"/>
              <a:chOff x="0" y="0"/>
              <a:chExt cx="812800" cy="812800"/>
            </a:xfrm>
          </p:grpSpPr>
          <p:sp>
            <p:nvSpPr>
              <p:cNvPr id="794" name="Google Shape;794;p42"/>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FEBC1D"/>
              </a:solidFill>
              <a:ln>
                <a:noFill/>
              </a:ln>
            </p:spPr>
          </p:sp>
          <p:sp>
            <p:nvSpPr>
              <p:cNvPr id="795" name="Google Shape;795;p42"/>
              <p:cNvSpPr txBox="1"/>
              <p:nvPr/>
            </p:nvSpPr>
            <p:spPr>
              <a:xfrm>
                <a:off x="139700" y="73025"/>
                <a:ext cx="533400" cy="600075"/>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796" name="Google Shape;796;p42"/>
            <p:cNvGrpSpPr/>
            <p:nvPr/>
          </p:nvGrpSpPr>
          <p:grpSpPr>
            <a:xfrm>
              <a:off x="4429891" y="2222500"/>
              <a:ext cx="4114800" cy="4114800"/>
              <a:chOff x="0" y="0"/>
              <a:chExt cx="812800" cy="812800"/>
            </a:xfrm>
          </p:grpSpPr>
          <p:sp>
            <p:nvSpPr>
              <p:cNvPr id="797" name="Google Shape;797;p42"/>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00B1D2"/>
              </a:solidFill>
              <a:ln>
                <a:noFill/>
              </a:ln>
            </p:spPr>
          </p:sp>
          <p:sp>
            <p:nvSpPr>
              <p:cNvPr id="798" name="Google Shape;798;p42"/>
              <p:cNvSpPr txBox="1"/>
              <p:nvPr/>
            </p:nvSpPr>
            <p:spPr>
              <a:xfrm>
                <a:off x="139700" y="73025"/>
                <a:ext cx="533400" cy="600075"/>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799" name="Google Shape;799;p42"/>
            <p:cNvGrpSpPr/>
            <p:nvPr/>
          </p:nvGrpSpPr>
          <p:grpSpPr>
            <a:xfrm>
              <a:off x="0" y="2222500"/>
              <a:ext cx="4114800" cy="4114800"/>
              <a:chOff x="0" y="0"/>
              <a:chExt cx="812800" cy="812800"/>
            </a:xfrm>
          </p:grpSpPr>
          <p:sp>
            <p:nvSpPr>
              <p:cNvPr id="800" name="Google Shape;800;p42"/>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351B65"/>
              </a:solidFill>
              <a:ln>
                <a:noFill/>
              </a:ln>
            </p:spPr>
          </p:sp>
          <p:sp>
            <p:nvSpPr>
              <p:cNvPr id="801" name="Google Shape;801;p42"/>
              <p:cNvSpPr txBox="1"/>
              <p:nvPr/>
            </p:nvSpPr>
            <p:spPr>
              <a:xfrm>
                <a:off x="139700" y="73025"/>
                <a:ext cx="533400" cy="600075"/>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802" name="Google Shape;802;p42"/>
          <p:cNvSpPr txBox="1"/>
          <p:nvPr/>
        </p:nvSpPr>
        <p:spPr>
          <a:xfrm>
            <a:off x="1069600" y="1062600"/>
            <a:ext cx="16168200" cy="3514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US" sz="6100">
                <a:solidFill>
                  <a:schemeClr val="accent5"/>
                </a:solidFill>
                <a:latin typeface="Raleway Black"/>
                <a:ea typeface="Raleway Black"/>
                <a:cs typeface="Raleway Black"/>
                <a:sym typeface="Raleway Black"/>
              </a:rPr>
              <a:t>C</a:t>
            </a:r>
            <a:r>
              <a:rPr lang="en-US" sz="6100">
                <a:solidFill>
                  <a:schemeClr val="accent5"/>
                </a:solidFill>
                <a:latin typeface="Raleway Black"/>
                <a:ea typeface="Raleway Black"/>
                <a:cs typeface="Raleway Black"/>
                <a:sym typeface="Raleway Black"/>
              </a:rPr>
              <a:t>onsider principles</a:t>
            </a:r>
            <a:r>
              <a:rPr lang="en-US" sz="6100">
                <a:solidFill>
                  <a:schemeClr val="accent5"/>
                </a:solidFill>
                <a:latin typeface="Raleway"/>
                <a:ea typeface="Raleway"/>
                <a:cs typeface="Raleway"/>
                <a:sym typeface="Raleway"/>
              </a:rPr>
              <a:t> </a:t>
            </a:r>
            <a:endParaRPr sz="6100">
              <a:solidFill>
                <a:schemeClr val="accent5"/>
              </a:solidFill>
              <a:latin typeface="Raleway"/>
              <a:ea typeface="Raleway"/>
              <a:cs typeface="Raleway"/>
              <a:sym typeface="Raleway"/>
            </a:endParaRPr>
          </a:p>
          <a:p>
            <a:pPr indent="0" lvl="0" marL="0" rtl="0" algn="l">
              <a:lnSpc>
                <a:spcPct val="115000"/>
              </a:lnSpc>
              <a:spcBef>
                <a:spcPts val="1800"/>
              </a:spcBef>
              <a:spcAft>
                <a:spcPts val="1800"/>
              </a:spcAft>
              <a:buNone/>
            </a:pPr>
            <a:r>
              <a:rPr lang="en-US" sz="6100">
                <a:solidFill>
                  <a:schemeClr val="accent5"/>
                </a:solidFill>
                <a:latin typeface="Raleway"/>
                <a:ea typeface="Raleway"/>
                <a:cs typeface="Raleway"/>
                <a:sym typeface="Raleway"/>
              </a:rPr>
              <a:t>Of transparency, consistency, voice &amp; choice, and flexibility.</a:t>
            </a:r>
            <a:endParaRPr sz="2700">
              <a:latin typeface="Cabin"/>
              <a:ea typeface="Cabin"/>
              <a:cs typeface="Cabin"/>
              <a:sym typeface="Cabin"/>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6E0"/>
        </a:solidFill>
      </p:bgPr>
    </p:bg>
    <p:spTree>
      <p:nvGrpSpPr>
        <p:cNvPr id="806" name="Shape 806"/>
        <p:cNvGrpSpPr/>
        <p:nvPr/>
      </p:nvGrpSpPr>
      <p:grpSpPr>
        <a:xfrm>
          <a:off x="0" y="0"/>
          <a:ext cx="0" cy="0"/>
          <a:chOff x="0" y="0"/>
          <a:chExt cx="0" cy="0"/>
        </a:xfrm>
      </p:grpSpPr>
      <p:grpSp>
        <p:nvGrpSpPr>
          <p:cNvPr id="807" name="Google Shape;807;p43"/>
          <p:cNvGrpSpPr/>
          <p:nvPr/>
        </p:nvGrpSpPr>
        <p:grpSpPr>
          <a:xfrm>
            <a:off x="5723903" y="1918116"/>
            <a:ext cx="6408518" cy="6413910"/>
            <a:chOff x="0" y="0"/>
            <a:chExt cx="8544691" cy="8551880"/>
          </a:xfrm>
        </p:grpSpPr>
        <p:grpSp>
          <p:nvGrpSpPr>
            <p:cNvPr id="808" name="Google Shape;808;p43"/>
            <p:cNvGrpSpPr/>
            <p:nvPr/>
          </p:nvGrpSpPr>
          <p:grpSpPr>
            <a:xfrm>
              <a:off x="2213987" y="0"/>
              <a:ext cx="4114800" cy="4114800"/>
              <a:chOff x="0" y="0"/>
              <a:chExt cx="812800" cy="812800"/>
            </a:xfrm>
          </p:grpSpPr>
          <p:sp>
            <p:nvSpPr>
              <p:cNvPr id="809" name="Google Shape;809;p43"/>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FE2E60"/>
              </a:solidFill>
              <a:ln>
                <a:noFill/>
              </a:ln>
            </p:spPr>
          </p:sp>
          <p:sp>
            <p:nvSpPr>
              <p:cNvPr id="810" name="Google Shape;810;p43"/>
              <p:cNvSpPr txBox="1"/>
              <p:nvPr/>
            </p:nvSpPr>
            <p:spPr>
              <a:xfrm>
                <a:off x="139700" y="73025"/>
                <a:ext cx="533400" cy="6000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811" name="Google Shape;811;p43"/>
            <p:cNvGrpSpPr/>
            <p:nvPr/>
          </p:nvGrpSpPr>
          <p:grpSpPr>
            <a:xfrm>
              <a:off x="2213987" y="4437080"/>
              <a:ext cx="4114800" cy="4114800"/>
              <a:chOff x="0" y="0"/>
              <a:chExt cx="812800" cy="812800"/>
            </a:xfrm>
          </p:grpSpPr>
          <p:sp>
            <p:nvSpPr>
              <p:cNvPr id="812" name="Google Shape;812;p43"/>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FEBC1D"/>
              </a:solidFill>
              <a:ln>
                <a:noFill/>
              </a:ln>
            </p:spPr>
          </p:sp>
          <p:sp>
            <p:nvSpPr>
              <p:cNvPr id="813" name="Google Shape;813;p43"/>
              <p:cNvSpPr txBox="1"/>
              <p:nvPr/>
            </p:nvSpPr>
            <p:spPr>
              <a:xfrm>
                <a:off x="139700" y="73025"/>
                <a:ext cx="533400" cy="6000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814" name="Google Shape;814;p43"/>
            <p:cNvGrpSpPr/>
            <p:nvPr/>
          </p:nvGrpSpPr>
          <p:grpSpPr>
            <a:xfrm>
              <a:off x="4429891" y="2222500"/>
              <a:ext cx="4114800" cy="4114800"/>
              <a:chOff x="0" y="0"/>
              <a:chExt cx="812800" cy="812800"/>
            </a:xfrm>
          </p:grpSpPr>
          <p:sp>
            <p:nvSpPr>
              <p:cNvPr id="815" name="Google Shape;815;p43"/>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00B1D2"/>
              </a:solidFill>
              <a:ln>
                <a:noFill/>
              </a:ln>
            </p:spPr>
          </p:sp>
          <p:sp>
            <p:nvSpPr>
              <p:cNvPr id="816" name="Google Shape;816;p43"/>
              <p:cNvSpPr txBox="1"/>
              <p:nvPr/>
            </p:nvSpPr>
            <p:spPr>
              <a:xfrm>
                <a:off x="139700" y="73025"/>
                <a:ext cx="533400" cy="6000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817" name="Google Shape;817;p43"/>
            <p:cNvGrpSpPr/>
            <p:nvPr/>
          </p:nvGrpSpPr>
          <p:grpSpPr>
            <a:xfrm>
              <a:off x="0" y="2222500"/>
              <a:ext cx="4114800" cy="4114800"/>
              <a:chOff x="0" y="0"/>
              <a:chExt cx="812800" cy="812800"/>
            </a:xfrm>
          </p:grpSpPr>
          <p:sp>
            <p:nvSpPr>
              <p:cNvPr id="818" name="Google Shape;818;p43"/>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351B65"/>
              </a:solidFill>
              <a:ln>
                <a:noFill/>
              </a:ln>
            </p:spPr>
          </p:sp>
          <p:sp>
            <p:nvSpPr>
              <p:cNvPr id="819" name="Google Shape;819;p43"/>
              <p:cNvSpPr txBox="1"/>
              <p:nvPr/>
            </p:nvSpPr>
            <p:spPr>
              <a:xfrm>
                <a:off x="139700" y="73025"/>
                <a:ext cx="533400" cy="6000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820" name="Google Shape;820;p43"/>
          <p:cNvSpPr txBox="1"/>
          <p:nvPr/>
        </p:nvSpPr>
        <p:spPr>
          <a:xfrm>
            <a:off x="11057513" y="1558237"/>
            <a:ext cx="3202200" cy="5388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1" lang="en-US" sz="3500">
                <a:solidFill>
                  <a:srgbClr val="351B65"/>
                </a:solidFill>
                <a:latin typeface="Raleway"/>
                <a:ea typeface="Raleway"/>
                <a:cs typeface="Raleway"/>
                <a:sym typeface="Raleway"/>
              </a:rPr>
              <a:t>CONSISTENCY</a:t>
            </a:r>
            <a:endParaRPr/>
          </a:p>
        </p:txBody>
      </p:sp>
      <p:sp>
        <p:nvSpPr>
          <p:cNvPr id="821" name="Google Shape;821;p43"/>
          <p:cNvSpPr txBox="1"/>
          <p:nvPr/>
        </p:nvSpPr>
        <p:spPr>
          <a:xfrm>
            <a:off x="11380175" y="2173888"/>
            <a:ext cx="5089500" cy="1849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lang="en-US" sz="2700">
                <a:latin typeface="Cabin"/>
                <a:ea typeface="Cabin"/>
                <a:cs typeface="Cabin"/>
                <a:sym typeface="Cabin"/>
              </a:rPr>
              <a:t>In course structure (online &amp; in person); communication patterns; preparation needs; deadlines,  opportunities for engagement.</a:t>
            </a:r>
            <a:endParaRPr sz="2700">
              <a:latin typeface="Cabin"/>
              <a:ea typeface="Cabin"/>
              <a:cs typeface="Cabin"/>
              <a:sym typeface="Cabin"/>
            </a:endParaRPr>
          </a:p>
        </p:txBody>
      </p:sp>
      <p:grpSp>
        <p:nvGrpSpPr>
          <p:cNvPr id="822" name="Google Shape;822;p43"/>
          <p:cNvGrpSpPr/>
          <p:nvPr/>
        </p:nvGrpSpPr>
        <p:grpSpPr>
          <a:xfrm>
            <a:off x="1720375" y="1586800"/>
            <a:ext cx="5202992" cy="3006700"/>
            <a:chOff x="13" y="-114316"/>
            <a:chExt cx="6754500" cy="4008933"/>
          </a:xfrm>
        </p:grpSpPr>
        <p:sp>
          <p:nvSpPr>
            <p:cNvPr id="823" name="Google Shape;823;p43"/>
            <p:cNvSpPr txBox="1"/>
            <p:nvPr/>
          </p:nvSpPr>
          <p:spPr>
            <a:xfrm>
              <a:off x="13" y="-114316"/>
              <a:ext cx="5314200" cy="7182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1" lang="en-US" sz="3500">
                  <a:solidFill>
                    <a:srgbClr val="351B65"/>
                  </a:solidFill>
                  <a:latin typeface="Raleway"/>
                  <a:ea typeface="Raleway"/>
                  <a:cs typeface="Raleway"/>
                  <a:sym typeface="Raleway"/>
                </a:rPr>
                <a:t>TRANSPARENCY</a:t>
              </a:r>
              <a:endParaRPr/>
            </a:p>
          </p:txBody>
        </p:sp>
        <p:sp>
          <p:nvSpPr>
            <p:cNvPr id="824" name="Google Shape;824;p43"/>
            <p:cNvSpPr txBox="1"/>
            <p:nvPr/>
          </p:nvSpPr>
          <p:spPr>
            <a:xfrm>
              <a:off x="14" y="791417"/>
              <a:ext cx="6754500" cy="3103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lang="en-US" sz="2700">
                  <a:latin typeface="Cabin"/>
                  <a:ea typeface="Cabin"/>
                  <a:cs typeface="Cabin"/>
                  <a:sym typeface="Cabin"/>
                </a:rPr>
                <a:t>In the goals we have; in the purpose of and instructions for the process &amp; tasks we are asking them to engage in; in our expectations (including assessment practices)</a:t>
              </a:r>
              <a:endParaRPr sz="2700">
                <a:latin typeface="Cabin"/>
                <a:ea typeface="Cabin"/>
                <a:cs typeface="Cabin"/>
                <a:sym typeface="Cabin"/>
              </a:endParaRPr>
            </a:p>
          </p:txBody>
        </p:sp>
      </p:grpSp>
      <p:grpSp>
        <p:nvGrpSpPr>
          <p:cNvPr id="825" name="Google Shape;825;p43"/>
          <p:cNvGrpSpPr/>
          <p:nvPr/>
        </p:nvGrpSpPr>
        <p:grpSpPr>
          <a:xfrm>
            <a:off x="11057525" y="5724275"/>
            <a:ext cx="5537860" cy="2935369"/>
            <a:chOff x="187381" y="-915022"/>
            <a:chExt cx="8247000" cy="3734566"/>
          </a:xfrm>
        </p:grpSpPr>
        <p:sp>
          <p:nvSpPr>
            <p:cNvPr id="826" name="Google Shape;826;p43"/>
            <p:cNvSpPr txBox="1"/>
            <p:nvPr/>
          </p:nvSpPr>
          <p:spPr>
            <a:xfrm>
              <a:off x="1001788" y="-915022"/>
              <a:ext cx="4075500" cy="685500"/>
            </a:xfrm>
            <a:prstGeom prst="rect">
              <a:avLst/>
            </a:prstGeom>
            <a:noFill/>
            <a:ln>
              <a:noFill/>
            </a:ln>
          </p:spPr>
          <p:txBody>
            <a:bodyPr anchorCtr="0" anchor="t" bIns="0" lIns="0" spcFirstLastPara="1" rIns="0" wrap="square" tIns="0">
              <a:spAutoFit/>
            </a:bodyPr>
            <a:lstStyle/>
            <a:p>
              <a:pPr indent="0" lvl="0" marL="0" marR="0" rtl="0" algn="just">
                <a:lnSpc>
                  <a:spcPct val="150000"/>
                </a:lnSpc>
                <a:spcBef>
                  <a:spcPts val="0"/>
                </a:spcBef>
                <a:spcAft>
                  <a:spcPts val="0"/>
                </a:spcAft>
                <a:buNone/>
              </a:pPr>
              <a:r>
                <a:rPr b="1" lang="en-US" sz="3500">
                  <a:solidFill>
                    <a:srgbClr val="351B65"/>
                  </a:solidFill>
                  <a:latin typeface="Raleway"/>
                  <a:ea typeface="Raleway"/>
                  <a:cs typeface="Raleway"/>
                  <a:sym typeface="Raleway"/>
                </a:rPr>
                <a:t> FLEXIBILITY</a:t>
              </a:r>
              <a:endParaRPr/>
            </a:p>
          </p:txBody>
        </p:sp>
        <p:sp>
          <p:nvSpPr>
            <p:cNvPr id="827" name="Google Shape;827;p43"/>
            <p:cNvSpPr txBox="1"/>
            <p:nvPr/>
          </p:nvSpPr>
          <p:spPr>
            <a:xfrm>
              <a:off x="187381" y="-88956"/>
              <a:ext cx="8247000" cy="2908500"/>
            </a:xfrm>
            <a:prstGeom prst="rect">
              <a:avLst/>
            </a:prstGeom>
            <a:noFill/>
            <a:ln>
              <a:noFill/>
            </a:ln>
          </p:spPr>
          <p:txBody>
            <a:bodyPr anchorCtr="0" anchor="t" bIns="0" lIns="0" spcFirstLastPara="1" rIns="0" wrap="square" tIns="0">
              <a:spAutoFit/>
            </a:bodyPr>
            <a:lstStyle/>
            <a:p>
              <a:pPr indent="0" lvl="0" marL="0" marR="0" rtl="0" algn="l">
                <a:lnSpc>
                  <a:spcPct val="150020"/>
                </a:lnSpc>
                <a:spcBef>
                  <a:spcPts val="0"/>
                </a:spcBef>
                <a:spcAft>
                  <a:spcPts val="0"/>
                </a:spcAft>
                <a:buNone/>
              </a:pPr>
              <a:r>
                <a:rPr lang="en-US" sz="2700">
                  <a:latin typeface="Cabin"/>
                  <a:ea typeface="Cabin"/>
                  <a:cs typeface="Cabin"/>
                  <a:sym typeface="Cabin"/>
                </a:rPr>
                <a:t>In options students have for accessing course content and demonstrating knowledge. In deadlines, when part of course structure &amp; transparent.</a:t>
              </a:r>
              <a:endParaRPr sz="2700">
                <a:latin typeface="Cabin"/>
                <a:ea typeface="Cabin"/>
                <a:cs typeface="Cabin"/>
                <a:sym typeface="Cabin"/>
              </a:endParaRPr>
            </a:p>
          </p:txBody>
        </p:sp>
      </p:grpSp>
      <p:grpSp>
        <p:nvGrpSpPr>
          <p:cNvPr id="828" name="Google Shape;828;p43"/>
          <p:cNvGrpSpPr/>
          <p:nvPr/>
        </p:nvGrpSpPr>
        <p:grpSpPr>
          <a:xfrm>
            <a:off x="1720375" y="5737351"/>
            <a:ext cx="6408434" cy="2886642"/>
            <a:chOff x="12" y="-932848"/>
            <a:chExt cx="7795200" cy="4066839"/>
          </a:xfrm>
        </p:grpSpPr>
        <p:sp>
          <p:nvSpPr>
            <p:cNvPr id="829" name="Google Shape;829;p43"/>
            <p:cNvSpPr txBox="1"/>
            <p:nvPr/>
          </p:nvSpPr>
          <p:spPr>
            <a:xfrm>
              <a:off x="21" y="-932848"/>
              <a:ext cx="7017900" cy="7590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1" lang="en-US" sz="3500">
                  <a:solidFill>
                    <a:srgbClr val="351B65"/>
                  </a:solidFill>
                  <a:latin typeface="Raleway"/>
                  <a:ea typeface="Raleway"/>
                  <a:cs typeface="Raleway"/>
                  <a:sym typeface="Raleway"/>
                </a:rPr>
                <a:t> VOICE &amp; CHOICE</a:t>
              </a:r>
              <a:endParaRPr/>
            </a:p>
          </p:txBody>
        </p:sp>
        <p:sp>
          <p:nvSpPr>
            <p:cNvPr id="830" name="Google Shape;830;p43"/>
            <p:cNvSpPr txBox="1"/>
            <p:nvPr/>
          </p:nvSpPr>
          <p:spPr>
            <a:xfrm>
              <a:off x="12" y="-86809"/>
              <a:ext cx="7795200" cy="3220800"/>
            </a:xfrm>
            <a:prstGeom prst="rect">
              <a:avLst/>
            </a:prstGeom>
            <a:noFill/>
            <a:ln>
              <a:noFill/>
            </a:ln>
          </p:spPr>
          <p:txBody>
            <a:bodyPr anchorCtr="0" anchor="t" bIns="0" lIns="0" spcFirstLastPara="1" rIns="0" wrap="square" tIns="0">
              <a:spAutoFit/>
            </a:bodyPr>
            <a:lstStyle/>
            <a:p>
              <a:pPr indent="0" lvl="0" marL="0" marR="0" rtl="0" algn="l">
                <a:lnSpc>
                  <a:spcPct val="150020"/>
                </a:lnSpc>
                <a:spcBef>
                  <a:spcPts val="0"/>
                </a:spcBef>
                <a:spcAft>
                  <a:spcPts val="0"/>
                </a:spcAft>
                <a:buNone/>
              </a:pPr>
              <a:r>
                <a:rPr lang="en-US" sz="2700">
                  <a:latin typeface="Cabin"/>
                  <a:ea typeface="Cabin"/>
                  <a:cs typeface="Cabin"/>
                  <a:sym typeface="Cabin"/>
                </a:rPr>
                <a:t>In opportunities to connect their </a:t>
              </a:r>
              <a:endParaRPr sz="2700">
                <a:latin typeface="Cabin"/>
                <a:ea typeface="Cabin"/>
                <a:cs typeface="Cabin"/>
                <a:sym typeface="Cabin"/>
              </a:endParaRPr>
            </a:p>
            <a:p>
              <a:pPr indent="0" lvl="0" marL="0" marR="0" rtl="0" algn="l">
                <a:lnSpc>
                  <a:spcPct val="150020"/>
                </a:lnSpc>
                <a:spcBef>
                  <a:spcPts val="0"/>
                </a:spcBef>
                <a:spcAft>
                  <a:spcPts val="0"/>
                </a:spcAft>
                <a:buNone/>
              </a:pPr>
              <a:r>
                <a:rPr lang="en-US" sz="2700">
                  <a:latin typeface="Cabin"/>
                  <a:ea typeface="Cabin"/>
                  <a:cs typeface="Cabin"/>
                  <a:sym typeface="Cabin"/>
                </a:rPr>
                <a:t>interests, values, &amp; culture to goals </a:t>
              </a:r>
              <a:endParaRPr sz="2700">
                <a:latin typeface="Cabin"/>
                <a:ea typeface="Cabin"/>
                <a:cs typeface="Cabin"/>
                <a:sym typeface="Cabin"/>
              </a:endParaRPr>
            </a:p>
            <a:p>
              <a:pPr indent="0" lvl="0" marL="0" marR="0" rtl="0" algn="l">
                <a:lnSpc>
                  <a:spcPct val="150020"/>
                </a:lnSpc>
                <a:spcBef>
                  <a:spcPts val="0"/>
                </a:spcBef>
                <a:spcAft>
                  <a:spcPts val="0"/>
                </a:spcAft>
                <a:buNone/>
              </a:pPr>
              <a:r>
                <a:rPr lang="en-US" sz="2700">
                  <a:latin typeface="Cabin"/>
                  <a:ea typeface="Cabin"/>
                  <a:cs typeface="Cabin"/>
                  <a:sym typeface="Cabin"/>
                </a:rPr>
                <a:t>&amp; content; agency to care for their bodies &amp; minds while learning; choice in engagement.</a:t>
              </a:r>
              <a:endParaRPr sz="2700">
                <a:latin typeface="Cabin"/>
                <a:ea typeface="Cabin"/>
                <a:cs typeface="Cabin"/>
                <a:sym typeface="Cabin"/>
              </a:endParaRPr>
            </a:p>
          </p:txBody>
        </p:sp>
      </p:grpSp>
      <p:cxnSp>
        <p:nvCxnSpPr>
          <p:cNvPr id="831" name="Google Shape;831;p43"/>
          <p:cNvCxnSpPr/>
          <p:nvPr/>
        </p:nvCxnSpPr>
        <p:spPr>
          <a:xfrm>
            <a:off x="1028700" y="4961768"/>
            <a:ext cx="3832800" cy="0"/>
          </a:xfrm>
          <a:prstGeom prst="straightConnector1">
            <a:avLst/>
          </a:prstGeom>
          <a:noFill/>
          <a:ln cap="flat" cmpd="sng" w="38100">
            <a:solidFill>
              <a:srgbClr val="351B65"/>
            </a:solidFill>
            <a:prstDash val="solid"/>
            <a:round/>
            <a:headEnd len="sm" w="sm" type="none"/>
            <a:tailEnd len="sm" w="sm" type="none"/>
          </a:ln>
        </p:spPr>
      </p:cxnSp>
      <p:cxnSp>
        <p:nvCxnSpPr>
          <p:cNvPr id="832" name="Google Shape;832;p43"/>
          <p:cNvCxnSpPr/>
          <p:nvPr/>
        </p:nvCxnSpPr>
        <p:spPr>
          <a:xfrm>
            <a:off x="1028700" y="1310071"/>
            <a:ext cx="6978300" cy="0"/>
          </a:xfrm>
          <a:prstGeom prst="straightConnector1">
            <a:avLst/>
          </a:prstGeom>
          <a:noFill/>
          <a:ln cap="flat" cmpd="sng" w="38100">
            <a:solidFill>
              <a:srgbClr val="351B65"/>
            </a:solidFill>
            <a:prstDash val="solid"/>
            <a:round/>
            <a:headEnd len="sm" w="sm" type="none"/>
            <a:tailEnd len="sm" w="sm" type="none"/>
          </a:ln>
        </p:spPr>
      </p:cxnSp>
      <p:cxnSp>
        <p:nvCxnSpPr>
          <p:cNvPr id="833" name="Google Shape;833;p43"/>
          <p:cNvCxnSpPr/>
          <p:nvPr/>
        </p:nvCxnSpPr>
        <p:spPr>
          <a:xfrm rot="5400000">
            <a:off x="-759000" y="3135870"/>
            <a:ext cx="3613500" cy="0"/>
          </a:xfrm>
          <a:prstGeom prst="straightConnector1">
            <a:avLst/>
          </a:prstGeom>
          <a:noFill/>
          <a:ln cap="flat" cmpd="sng" w="38100">
            <a:solidFill>
              <a:srgbClr val="351B65"/>
            </a:solidFill>
            <a:prstDash val="solid"/>
            <a:round/>
            <a:headEnd len="sm" w="sm" type="none"/>
            <a:tailEnd len="sm" w="sm" type="none"/>
          </a:ln>
        </p:spPr>
      </p:cxnSp>
      <p:grpSp>
        <p:nvGrpSpPr>
          <p:cNvPr id="834" name="Google Shape;834;p43"/>
          <p:cNvGrpSpPr/>
          <p:nvPr/>
        </p:nvGrpSpPr>
        <p:grpSpPr>
          <a:xfrm>
            <a:off x="727896" y="2835115"/>
            <a:ext cx="639674" cy="639674"/>
            <a:chOff x="0" y="0"/>
            <a:chExt cx="812800" cy="812800"/>
          </a:xfrm>
        </p:grpSpPr>
        <p:sp>
          <p:nvSpPr>
            <p:cNvPr id="835" name="Google Shape;835;p43"/>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FE2E60"/>
            </a:solidFill>
            <a:ln>
              <a:noFill/>
            </a:ln>
          </p:spPr>
        </p:sp>
        <p:sp>
          <p:nvSpPr>
            <p:cNvPr id="836" name="Google Shape;836;p43"/>
            <p:cNvSpPr txBox="1"/>
            <p:nvPr/>
          </p:nvSpPr>
          <p:spPr>
            <a:xfrm>
              <a:off x="139700" y="73025"/>
              <a:ext cx="533400" cy="6000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837" name="Google Shape;837;p43"/>
          <p:cNvCxnSpPr/>
          <p:nvPr/>
        </p:nvCxnSpPr>
        <p:spPr>
          <a:xfrm>
            <a:off x="12956719" y="4907588"/>
            <a:ext cx="3832800" cy="0"/>
          </a:xfrm>
          <a:prstGeom prst="straightConnector1">
            <a:avLst/>
          </a:prstGeom>
          <a:noFill/>
          <a:ln cap="flat" cmpd="sng" w="38100">
            <a:solidFill>
              <a:srgbClr val="351B65"/>
            </a:solidFill>
            <a:prstDash val="solid"/>
            <a:round/>
            <a:headEnd len="sm" w="sm" type="none"/>
            <a:tailEnd len="sm" w="sm" type="none"/>
          </a:ln>
        </p:spPr>
      </p:cxnSp>
      <p:cxnSp>
        <p:nvCxnSpPr>
          <p:cNvPr id="838" name="Google Shape;838;p43"/>
          <p:cNvCxnSpPr/>
          <p:nvPr/>
        </p:nvCxnSpPr>
        <p:spPr>
          <a:xfrm>
            <a:off x="9849220" y="1332091"/>
            <a:ext cx="6978300" cy="0"/>
          </a:xfrm>
          <a:prstGeom prst="straightConnector1">
            <a:avLst/>
          </a:prstGeom>
          <a:noFill/>
          <a:ln cap="flat" cmpd="sng" w="38100">
            <a:solidFill>
              <a:srgbClr val="351B65"/>
            </a:solidFill>
            <a:prstDash val="solid"/>
            <a:round/>
            <a:headEnd len="sm" w="sm" type="none"/>
            <a:tailEnd len="sm" w="sm" type="none"/>
          </a:ln>
        </p:spPr>
      </p:cxnSp>
      <p:cxnSp>
        <p:nvCxnSpPr>
          <p:cNvPr id="839" name="Google Shape;839;p43"/>
          <p:cNvCxnSpPr/>
          <p:nvPr/>
        </p:nvCxnSpPr>
        <p:spPr>
          <a:xfrm rot="5400000">
            <a:off x="15001824" y="3119790"/>
            <a:ext cx="3613500" cy="0"/>
          </a:xfrm>
          <a:prstGeom prst="straightConnector1">
            <a:avLst/>
          </a:prstGeom>
          <a:noFill/>
          <a:ln cap="flat" cmpd="sng" w="38100">
            <a:solidFill>
              <a:srgbClr val="351B65"/>
            </a:solidFill>
            <a:prstDash val="solid"/>
            <a:round/>
            <a:headEnd len="sm" w="sm" type="none"/>
            <a:tailEnd len="sm" w="sm" type="none"/>
          </a:ln>
        </p:spPr>
      </p:cxnSp>
      <p:grpSp>
        <p:nvGrpSpPr>
          <p:cNvPr id="840" name="Google Shape;840;p43"/>
          <p:cNvGrpSpPr/>
          <p:nvPr/>
        </p:nvGrpSpPr>
        <p:grpSpPr>
          <a:xfrm>
            <a:off x="16488720" y="2819035"/>
            <a:ext cx="639674" cy="639674"/>
            <a:chOff x="0" y="0"/>
            <a:chExt cx="812800" cy="812800"/>
          </a:xfrm>
        </p:grpSpPr>
        <p:sp>
          <p:nvSpPr>
            <p:cNvPr id="841" name="Google Shape;841;p43"/>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00B1D2"/>
            </a:solidFill>
            <a:ln>
              <a:noFill/>
            </a:ln>
          </p:spPr>
        </p:sp>
        <p:sp>
          <p:nvSpPr>
            <p:cNvPr id="842" name="Google Shape;842;p43"/>
            <p:cNvSpPr txBox="1"/>
            <p:nvPr/>
          </p:nvSpPr>
          <p:spPr>
            <a:xfrm>
              <a:off x="139700" y="73025"/>
              <a:ext cx="533400" cy="6000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843" name="Google Shape;843;p43"/>
          <p:cNvCxnSpPr/>
          <p:nvPr/>
        </p:nvCxnSpPr>
        <p:spPr>
          <a:xfrm>
            <a:off x="1066800" y="5484868"/>
            <a:ext cx="3832800" cy="0"/>
          </a:xfrm>
          <a:prstGeom prst="straightConnector1">
            <a:avLst/>
          </a:prstGeom>
          <a:noFill/>
          <a:ln cap="flat" cmpd="sng" w="38100">
            <a:solidFill>
              <a:srgbClr val="351B65"/>
            </a:solidFill>
            <a:prstDash val="solid"/>
            <a:round/>
            <a:headEnd len="sm" w="sm" type="none"/>
            <a:tailEnd len="sm" w="sm" type="none"/>
          </a:ln>
        </p:spPr>
      </p:cxnSp>
      <p:cxnSp>
        <p:nvCxnSpPr>
          <p:cNvPr id="844" name="Google Shape;844;p43"/>
          <p:cNvCxnSpPr/>
          <p:nvPr/>
        </p:nvCxnSpPr>
        <p:spPr>
          <a:xfrm>
            <a:off x="1066800" y="9060365"/>
            <a:ext cx="6978300" cy="0"/>
          </a:xfrm>
          <a:prstGeom prst="straightConnector1">
            <a:avLst/>
          </a:prstGeom>
          <a:noFill/>
          <a:ln cap="flat" cmpd="sng" w="38100">
            <a:solidFill>
              <a:srgbClr val="351B65"/>
            </a:solidFill>
            <a:prstDash val="solid"/>
            <a:round/>
            <a:headEnd len="sm" w="sm" type="none"/>
            <a:tailEnd len="sm" w="sm" type="none"/>
          </a:ln>
        </p:spPr>
      </p:cxnSp>
      <p:cxnSp>
        <p:nvCxnSpPr>
          <p:cNvPr id="845" name="Google Shape;845;p43"/>
          <p:cNvCxnSpPr/>
          <p:nvPr/>
        </p:nvCxnSpPr>
        <p:spPr>
          <a:xfrm rot="5400000">
            <a:off x="-759000" y="7272568"/>
            <a:ext cx="3613500" cy="0"/>
          </a:xfrm>
          <a:prstGeom prst="straightConnector1">
            <a:avLst/>
          </a:prstGeom>
          <a:noFill/>
          <a:ln cap="flat" cmpd="sng" w="38100">
            <a:solidFill>
              <a:srgbClr val="351B65"/>
            </a:solidFill>
            <a:prstDash val="solid"/>
            <a:round/>
            <a:headEnd len="sm" w="sm" type="none"/>
            <a:tailEnd len="sm" w="sm" type="none"/>
          </a:ln>
        </p:spPr>
      </p:cxnSp>
      <p:grpSp>
        <p:nvGrpSpPr>
          <p:cNvPr id="846" name="Google Shape;846;p43"/>
          <p:cNvGrpSpPr/>
          <p:nvPr/>
        </p:nvGrpSpPr>
        <p:grpSpPr>
          <a:xfrm>
            <a:off x="727896" y="6971812"/>
            <a:ext cx="639674" cy="639674"/>
            <a:chOff x="0" y="0"/>
            <a:chExt cx="812800" cy="812800"/>
          </a:xfrm>
        </p:grpSpPr>
        <p:sp>
          <p:nvSpPr>
            <p:cNvPr id="847" name="Google Shape;847;p43"/>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351B65"/>
            </a:solidFill>
            <a:ln>
              <a:noFill/>
            </a:ln>
          </p:spPr>
        </p:sp>
        <p:sp>
          <p:nvSpPr>
            <p:cNvPr id="848" name="Google Shape;848;p43"/>
            <p:cNvSpPr txBox="1"/>
            <p:nvPr/>
          </p:nvSpPr>
          <p:spPr>
            <a:xfrm>
              <a:off x="139700" y="73025"/>
              <a:ext cx="533400" cy="6000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sz="1800">
                <a:solidFill>
                  <a:schemeClr val="dk1"/>
                </a:solidFill>
                <a:latin typeface="Calibri"/>
                <a:ea typeface="Calibri"/>
                <a:cs typeface="Calibri"/>
                <a:sym typeface="Calibri"/>
              </a:endParaRPr>
            </a:p>
          </p:txBody>
        </p:sp>
      </p:grpSp>
      <p:cxnSp>
        <p:nvCxnSpPr>
          <p:cNvPr id="849" name="Google Shape;849;p43"/>
          <p:cNvCxnSpPr/>
          <p:nvPr/>
        </p:nvCxnSpPr>
        <p:spPr>
          <a:xfrm>
            <a:off x="12975769" y="5446768"/>
            <a:ext cx="3832800" cy="0"/>
          </a:xfrm>
          <a:prstGeom prst="straightConnector1">
            <a:avLst/>
          </a:prstGeom>
          <a:noFill/>
          <a:ln cap="flat" cmpd="sng" w="38100">
            <a:solidFill>
              <a:srgbClr val="351B65"/>
            </a:solidFill>
            <a:prstDash val="solid"/>
            <a:round/>
            <a:headEnd len="sm" w="sm" type="none"/>
            <a:tailEnd len="sm" w="sm" type="none"/>
          </a:ln>
        </p:spPr>
      </p:cxnSp>
      <p:cxnSp>
        <p:nvCxnSpPr>
          <p:cNvPr id="850" name="Google Shape;850;p43"/>
          <p:cNvCxnSpPr/>
          <p:nvPr/>
        </p:nvCxnSpPr>
        <p:spPr>
          <a:xfrm rot="5400000">
            <a:off x="14982774" y="7252637"/>
            <a:ext cx="3613500" cy="0"/>
          </a:xfrm>
          <a:prstGeom prst="straightConnector1">
            <a:avLst/>
          </a:prstGeom>
          <a:noFill/>
          <a:ln cap="flat" cmpd="sng" w="38100">
            <a:solidFill>
              <a:srgbClr val="351B65"/>
            </a:solidFill>
            <a:prstDash val="solid"/>
            <a:round/>
            <a:headEnd len="sm" w="sm" type="none"/>
            <a:tailEnd len="sm" w="sm" type="none"/>
          </a:ln>
        </p:spPr>
      </p:cxnSp>
      <p:cxnSp>
        <p:nvCxnSpPr>
          <p:cNvPr id="851" name="Google Shape;851;p43"/>
          <p:cNvCxnSpPr/>
          <p:nvPr/>
        </p:nvCxnSpPr>
        <p:spPr>
          <a:xfrm>
            <a:off x="9792070" y="9040435"/>
            <a:ext cx="6978300" cy="0"/>
          </a:xfrm>
          <a:prstGeom prst="straightConnector1">
            <a:avLst/>
          </a:prstGeom>
          <a:noFill/>
          <a:ln cap="flat" cmpd="sng" w="38100">
            <a:solidFill>
              <a:srgbClr val="351B65"/>
            </a:solidFill>
            <a:prstDash val="solid"/>
            <a:round/>
            <a:headEnd len="sm" w="sm" type="none"/>
            <a:tailEnd len="sm" w="sm" type="none"/>
          </a:ln>
        </p:spPr>
      </p:cxnSp>
      <p:grpSp>
        <p:nvGrpSpPr>
          <p:cNvPr id="852" name="Google Shape;852;p43"/>
          <p:cNvGrpSpPr/>
          <p:nvPr/>
        </p:nvGrpSpPr>
        <p:grpSpPr>
          <a:xfrm>
            <a:off x="16469670" y="6951882"/>
            <a:ext cx="639674" cy="639674"/>
            <a:chOff x="0" y="0"/>
            <a:chExt cx="812800" cy="812800"/>
          </a:xfrm>
        </p:grpSpPr>
        <p:sp>
          <p:nvSpPr>
            <p:cNvPr id="853" name="Google Shape;853;p43"/>
            <p:cNvSpPr/>
            <p:nvPr/>
          </p:nvSpPr>
          <p:spPr>
            <a:xfrm>
              <a:off x="0" y="0"/>
              <a:ext cx="812800" cy="812800"/>
            </a:xfrm>
            <a:custGeom>
              <a:rect b="b" l="l" r="r" t="t"/>
              <a:pathLst>
                <a:path extrusionOk="0" h="812800" w="812800">
                  <a:moveTo>
                    <a:pt x="406400" y="0"/>
                  </a:moveTo>
                  <a:lnTo>
                    <a:pt x="812800" y="406400"/>
                  </a:lnTo>
                  <a:lnTo>
                    <a:pt x="406400" y="812800"/>
                  </a:lnTo>
                  <a:lnTo>
                    <a:pt x="0" y="406400"/>
                  </a:lnTo>
                  <a:lnTo>
                    <a:pt x="406400" y="0"/>
                  </a:lnTo>
                  <a:close/>
                </a:path>
              </a:pathLst>
            </a:custGeom>
            <a:solidFill>
              <a:srgbClr val="FEBC1D"/>
            </a:solidFill>
            <a:ln>
              <a:noFill/>
            </a:ln>
          </p:spPr>
        </p:sp>
        <p:sp>
          <p:nvSpPr>
            <p:cNvPr id="854" name="Google Shape;854;p43"/>
            <p:cNvSpPr txBox="1"/>
            <p:nvPr/>
          </p:nvSpPr>
          <p:spPr>
            <a:xfrm>
              <a:off x="139700" y="73025"/>
              <a:ext cx="533400" cy="6000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2"/>
                                        </p:tgtEl>
                                        <p:attrNameLst>
                                          <p:attrName>style.visibility</p:attrName>
                                        </p:attrNameLst>
                                      </p:cBhvr>
                                      <p:to>
                                        <p:strVal val="visible"/>
                                      </p:to>
                                    </p:set>
                                    <p:animEffect filter="fade" transition="in">
                                      <p:cBhvr>
                                        <p:cTn dur="1000"/>
                                        <p:tgtEl>
                                          <p:spTgt spid="8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0"/>
                                        </p:tgtEl>
                                        <p:attrNameLst>
                                          <p:attrName>style.visibility</p:attrName>
                                        </p:attrNameLst>
                                      </p:cBhvr>
                                      <p:to>
                                        <p:strVal val="visible"/>
                                      </p:to>
                                    </p:set>
                                    <p:animEffect filter="fade" transition="in">
                                      <p:cBhvr>
                                        <p:cTn dur="1000"/>
                                        <p:tgtEl>
                                          <p:spTgt spid="8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1"/>
                                        </p:tgtEl>
                                        <p:attrNameLst>
                                          <p:attrName>style.visibility</p:attrName>
                                        </p:attrNameLst>
                                      </p:cBhvr>
                                      <p:to>
                                        <p:strVal val="visible"/>
                                      </p:to>
                                    </p:set>
                                    <p:animEffect filter="fade" transition="in">
                                      <p:cBhvr>
                                        <p:cTn dur="1000"/>
                                        <p:tgtEl>
                                          <p:spTgt spid="8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8"/>
                                        </p:tgtEl>
                                        <p:attrNameLst>
                                          <p:attrName>style.visibility</p:attrName>
                                        </p:attrNameLst>
                                      </p:cBhvr>
                                      <p:to>
                                        <p:strVal val="visible"/>
                                      </p:to>
                                    </p:set>
                                    <p:animEffect filter="fade" transition="in">
                                      <p:cBhvr>
                                        <p:cTn dur="1000"/>
                                        <p:tgtEl>
                                          <p:spTgt spid="8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5"/>
                                        </p:tgtEl>
                                        <p:attrNameLst>
                                          <p:attrName>style.visibility</p:attrName>
                                        </p:attrNameLst>
                                      </p:cBhvr>
                                      <p:to>
                                        <p:strVal val="visible"/>
                                      </p:to>
                                    </p:set>
                                    <p:animEffect filter="fade" transition="in">
                                      <p:cBhvr>
                                        <p:cTn dur="1000"/>
                                        <p:tgtEl>
                                          <p:spTgt spid="8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6E0"/>
        </a:solidFill>
      </p:bgPr>
    </p:bg>
    <p:spTree>
      <p:nvGrpSpPr>
        <p:cNvPr id="227" name="Shape 227"/>
        <p:cNvGrpSpPr/>
        <p:nvPr/>
      </p:nvGrpSpPr>
      <p:grpSpPr>
        <a:xfrm>
          <a:off x="0" y="0"/>
          <a:ext cx="0" cy="0"/>
          <a:chOff x="0" y="0"/>
          <a:chExt cx="0" cy="0"/>
        </a:xfrm>
      </p:grpSpPr>
      <p:grpSp>
        <p:nvGrpSpPr>
          <p:cNvPr id="228" name="Google Shape;228;p17"/>
          <p:cNvGrpSpPr/>
          <p:nvPr/>
        </p:nvGrpSpPr>
        <p:grpSpPr>
          <a:xfrm>
            <a:off x="0" y="-180827"/>
            <a:ext cx="18288118" cy="5212627"/>
            <a:chOff x="0" y="-47625"/>
            <a:chExt cx="4816592" cy="1372864"/>
          </a:xfrm>
        </p:grpSpPr>
        <p:sp>
          <p:nvSpPr>
            <p:cNvPr id="229" name="Google Shape;229;p17"/>
            <p:cNvSpPr/>
            <p:nvPr/>
          </p:nvSpPr>
          <p:spPr>
            <a:xfrm>
              <a:off x="0" y="0"/>
              <a:ext cx="4816592" cy="1325239"/>
            </a:xfrm>
            <a:custGeom>
              <a:rect b="b" l="l" r="r" t="t"/>
              <a:pathLst>
                <a:path extrusionOk="0" h="1325239" w="4816592">
                  <a:moveTo>
                    <a:pt x="0" y="0"/>
                  </a:moveTo>
                  <a:lnTo>
                    <a:pt x="4816592" y="0"/>
                  </a:lnTo>
                  <a:lnTo>
                    <a:pt x="4816592" y="1325239"/>
                  </a:lnTo>
                  <a:lnTo>
                    <a:pt x="0" y="1325239"/>
                  </a:lnTo>
                  <a:close/>
                </a:path>
              </a:pathLst>
            </a:custGeom>
            <a:solidFill>
              <a:srgbClr val="351B65"/>
            </a:solidFill>
            <a:ln>
              <a:noFill/>
            </a:ln>
          </p:spPr>
        </p:sp>
        <p:sp>
          <p:nvSpPr>
            <p:cNvPr id="230" name="Google Shape;230;p17"/>
            <p:cNvSpPr txBox="1"/>
            <p:nvPr/>
          </p:nvSpPr>
          <p:spPr>
            <a:xfrm>
              <a:off x="0" y="-47625"/>
              <a:ext cx="812700" cy="860400"/>
            </a:xfrm>
            <a:prstGeom prst="rect">
              <a:avLst/>
            </a:prstGeom>
            <a:noFill/>
            <a:ln>
              <a:noFill/>
            </a:ln>
          </p:spPr>
          <p:txBody>
            <a:bodyPr anchorCtr="0" anchor="ctr" bIns="50800" lIns="50800" spcFirstLastPara="1" rIns="50800" wrap="square" tIns="50800">
              <a:noAutofit/>
            </a:bodyPr>
            <a:lstStyle/>
            <a:p>
              <a:pPr indent="0" lvl="0" marL="0" marR="0" rtl="0" algn="ctr">
                <a:lnSpc>
                  <a:spcPct val="146277"/>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31" name="Google Shape;231;p17"/>
          <p:cNvSpPr txBox="1"/>
          <p:nvPr/>
        </p:nvSpPr>
        <p:spPr>
          <a:xfrm>
            <a:off x="1562100" y="1887525"/>
            <a:ext cx="15929100" cy="8321100"/>
          </a:xfrm>
          <a:prstGeom prst="rect">
            <a:avLst/>
          </a:prstGeom>
          <a:noFill/>
          <a:ln>
            <a:noFill/>
          </a:ln>
        </p:spPr>
        <p:txBody>
          <a:bodyPr anchorCtr="0" anchor="t" bIns="0" lIns="0" spcFirstLastPara="1" rIns="0" wrap="square" tIns="0">
            <a:spAutoFit/>
          </a:bodyPr>
          <a:lstStyle/>
          <a:p>
            <a:pPr indent="0" lvl="0" marL="0" rtl="0" algn="ctr">
              <a:lnSpc>
                <a:spcPct val="120000"/>
              </a:lnSpc>
              <a:spcBef>
                <a:spcPts val="0"/>
              </a:spcBef>
              <a:spcAft>
                <a:spcPts val="0"/>
              </a:spcAft>
              <a:buNone/>
            </a:pPr>
            <a:r>
              <a:rPr lang="en-US" sz="8800">
                <a:solidFill>
                  <a:srgbClr val="FEBC1D"/>
                </a:solidFill>
                <a:latin typeface="Raleway Black"/>
                <a:ea typeface="Raleway Black"/>
                <a:cs typeface="Raleway Black"/>
                <a:sym typeface="Raleway Black"/>
              </a:rPr>
              <a:t>Welcome! </a:t>
            </a:r>
            <a:endParaRPr sz="8800">
              <a:solidFill>
                <a:srgbClr val="FEBC1D"/>
              </a:solidFill>
              <a:latin typeface="Raleway Black"/>
              <a:ea typeface="Raleway Black"/>
              <a:cs typeface="Raleway Black"/>
              <a:sym typeface="Raleway Black"/>
            </a:endParaRPr>
          </a:p>
          <a:p>
            <a:pPr indent="0" lvl="0" marL="0" rtl="0" algn="ctr">
              <a:lnSpc>
                <a:spcPct val="120000"/>
              </a:lnSpc>
              <a:spcBef>
                <a:spcPts val="0"/>
              </a:spcBef>
              <a:spcAft>
                <a:spcPts val="0"/>
              </a:spcAft>
              <a:buNone/>
            </a:pPr>
            <a:r>
              <a:t/>
            </a:r>
            <a:endParaRPr sz="8800">
              <a:solidFill>
                <a:srgbClr val="FEBC1D"/>
              </a:solidFill>
              <a:latin typeface="Raleway Black"/>
              <a:ea typeface="Raleway Black"/>
              <a:cs typeface="Raleway Black"/>
              <a:sym typeface="Raleway Black"/>
            </a:endParaRPr>
          </a:p>
          <a:p>
            <a:pPr indent="0" lvl="0" marL="0" rtl="0" algn="l">
              <a:lnSpc>
                <a:spcPct val="120000"/>
              </a:lnSpc>
              <a:spcBef>
                <a:spcPts val="0"/>
              </a:spcBef>
              <a:spcAft>
                <a:spcPts val="0"/>
              </a:spcAft>
              <a:buNone/>
            </a:pPr>
            <a:r>
              <a:t/>
            </a:r>
            <a:endParaRPr sz="5000">
              <a:solidFill>
                <a:srgbClr val="FEBC1D"/>
              </a:solidFill>
              <a:latin typeface="Raleway Black"/>
              <a:ea typeface="Raleway Black"/>
              <a:cs typeface="Raleway Black"/>
              <a:sym typeface="Raleway Black"/>
            </a:endParaRPr>
          </a:p>
          <a:p>
            <a:pPr indent="0" lvl="0" marL="0" rtl="0" algn="ctr">
              <a:lnSpc>
                <a:spcPct val="120000"/>
              </a:lnSpc>
              <a:spcBef>
                <a:spcPts val="0"/>
              </a:spcBef>
              <a:spcAft>
                <a:spcPts val="0"/>
              </a:spcAft>
              <a:buNone/>
            </a:pPr>
            <a:r>
              <a:rPr lang="en-US" sz="5400">
                <a:solidFill>
                  <a:schemeClr val="accent5"/>
                </a:solidFill>
                <a:latin typeface="Raleway"/>
                <a:ea typeface="Raleway"/>
                <a:cs typeface="Raleway"/>
                <a:sym typeface="Raleway"/>
              </a:rPr>
              <a:t>Please introduce yourself in the chat </a:t>
            </a:r>
            <a:endParaRPr sz="5400">
              <a:solidFill>
                <a:schemeClr val="accent5"/>
              </a:solidFill>
              <a:latin typeface="Raleway"/>
              <a:ea typeface="Raleway"/>
              <a:cs typeface="Raleway"/>
              <a:sym typeface="Raleway"/>
            </a:endParaRPr>
          </a:p>
          <a:p>
            <a:pPr indent="0" lvl="0" marL="0" rtl="0" algn="ctr">
              <a:lnSpc>
                <a:spcPct val="120000"/>
              </a:lnSpc>
              <a:spcBef>
                <a:spcPts val="0"/>
              </a:spcBef>
              <a:spcAft>
                <a:spcPts val="0"/>
              </a:spcAft>
              <a:buNone/>
            </a:pPr>
            <a:r>
              <a:rPr lang="en-US" sz="5400">
                <a:solidFill>
                  <a:schemeClr val="accent5"/>
                </a:solidFill>
                <a:latin typeface="Raleway"/>
                <a:ea typeface="Raleway"/>
                <a:cs typeface="Raleway"/>
                <a:sym typeface="Raleway"/>
              </a:rPr>
              <a:t>(in whatever way you wish–name, pronouns, role, mood, what you had for breakfast, etc.)!</a:t>
            </a:r>
            <a:endParaRPr sz="5400">
              <a:solidFill>
                <a:schemeClr val="accent5"/>
              </a:solidFill>
              <a:latin typeface="Raleway"/>
              <a:ea typeface="Raleway"/>
              <a:cs typeface="Raleway"/>
              <a:sym typeface="Raleway"/>
            </a:endParaRPr>
          </a:p>
          <a:p>
            <a:pPr indent="0" lvl="0" marL="0" marR="0" rtl="0" algn="l">
              <a:lnSpc>
                <a:spcPct val="120000"/>
              </a:lnSpc>
              <a:spcBef>
                <a:spcPts val="0"/>
              </a:spcBef>
              <a:spcAft>
                <a:spcPts val="0"/>
              </a:spcAft>
              <a:buNone/>
            </a:pPr>
            <a:r>
              <a:t/>
            </a:r>
            <a:endParaRPr sz="7500">
              <a:solidFill>
                <a:srgbClr val="FEBC1D"/>
              </a:solidFill>
              <a:latin typeface="Raleway Black"/>
              <a:ea typeface="Raleway Black"/>
              <a:cs typeface="Raleway Black"/>
              <a:sym typeface="Raleway Black"/>
            </a:endParaRPr>
          </a:p>
        </p:txBody>
      </p:sp>
      <p:sp>
        <p:nvSpPr>
          <p:cNvPr id="232" name="Google Shape;232;p17"/>
          <p:cNvSpPr/>
          <p:nvPr/>
        </p:nvSpPr>
        <p:spPr>
          <a:xfrm>
            <a:off x="4572000" y="2009796"/>
            <a:ext cx="831402" cy="831386"/>
          </a:xfrm>
          <a:custGeom>
            <a:rect b="b" l="l" r="r" t="t"/>
            <a:pathLst>
              <a:path extrusionOk="0" h="1108514" w="1108536">
                <a:moveTo>
                  <a:pt x="1094004" y="533679"/>
                </a:moveTo>
                <a:lnTo>
                  <a:pt x="870806" y="454317"/>
                </a:lnTo>
                <a:cubicBezTo>
                  <a:pt x="864971" y="435858"/>
                  <a:pt x="857560" y="418086"/>
                  <a:pt x="848730" y="401180"/>
                </a:cubicBezTo>
                <a:lnTo>
                  <a:pt x="950478" y="187123"/>
                </a:lnTo>
                <a:cubicBezTo>
                  <a:pt x="954472" y="178692"/>
                  <a:pt x="952786" y="168952"/>
                  <a:pt x="946174" y="162340"/>
                </a:cubicBezTo>
                <a:cubicBezTo>
                  <a:pt x="939562" y="155728"/>
                  <a:pt x="929822" y="154042"/>
                  <a:pt x="921369" y="158036"/>
                </a:cubicBezTo>
                <a:lnTo>
                  <a:pt x="707334" y="259784"/>
                </a:lnTo>
                <a:cubicBezTo>
                  <a:pt x="690428" y="250954"/>
                  <a:pt x="672656" y="243543"/>
                  <a:pt x="654197" y="237708"/>
                </a:cubicBezTo>
                <a:lnTo>
                  <a:pt x="574835" y="14488"/>
                </a:lnTo>
                <a:cubicBezTo>
                  <a:pt x="571685" y="5680"/>
                  <a:pt x="563609" y="0"/>
                  <a:pt x="554268" y="0"/>
                </a:cubicBezTo>
                <a:cubicBezTo>
                  <a:pt x="549609" y="0"/>
                  <a:pt x="545238" y="1420"/>
                  <a:pt x="541666" y="3949"/>
                </a:cubicBezTo>
                <a:cubicBezTo>
                  <a:pt x="538072" y="6456"/>
                  <a:pt x="535276" y="10073"/>
                  <a:pt x="533701" y="14488"/>
                </a:cubicBezTo>
                <a:lnTo>
                  <a:pt x="454339" y="237708"/>
                </a:lnTo>
                <a:cubicBezTo>
                  <a:pt x="435880" y="243543"/>
                  <a:pt x="418108" y="250954"/>
                  <a:pt x="401202" y="259784"/>
                </a:cubicBezTo>
                <a:lnTo>
                  <a:pt x="187145" y="158036"/>
                </a:lnTo>
                <a:cubicBezTo>
                  <a:pt x="178714" y="154042"/>
                  <a:pt x="168974" y="155728"/>
                  <a:pt x="162362" y="162340"/>
                </a:cubicBezTo>
                <a:cubicBezTo>
                  <a:pt x="155751" y="168952"/>
                  <a:pt x="154064" y="178692"/>
                  <a:pt x="158058" y="187145"/>
                </a:cubicBezTo>
                <a:lnTo>
                  <a:pt x="259806" y="401180"/>
                </a:lnTo>
                <a:cubicBezTo>
                  <a:pt x="250976" y="418086"/>
                  <a:pt x="243566" y="435858"/>
                  <a:pt x="237731" y="454317"/>
                </a:cubicBezTo>
                <a:lnTo>
                  <a:pt x="14510" y="533679"/>
                </a:lnTo>
                <a:cubicBezTo>
                  <a:pt x="5702" y="536829"/>
                  <a:pt x="0" y="544883"/>
                  <a:pt x="0" y="554246"/>
                </a:cubicBezTo>
                <a:cubicBezTo>
                  <a:pt x="0" y="563587"/>
                  <a:pt x="5702" y="571663"/>
                  <a:pt x="14510" y="574813"/>
                </a:cubicBezTo>
                <a:lnTo>
                  <a:pt x="237731" y="654175"/>
                </a:lnTo>
                <a:cubicBezTo>
                  <a:pt x="243566" y="672634"/>
                  <a:pt x="250976" y="690406"/>
                  <a:pt x="259806" y="707312"/>
                </a:cubicBezTo>
                <a:lnTo>
                  <a:pt x="158058" y="921369"/>
                </a:lnTo>
                <a:cubicBezTo>
                  <a:pt x="154064" y="929822"/>
                  <a:pt x="155728" y="939540"/>
                  <a:pt x="162340" y="946152"/>
                </a:cubicBezTo>
                <a:cubicBezTo>
                  <a:pt x="166578" y="950389"/>
                  <a:pt x="172080" y="952608"/>
                  <a:pt x="177715" y="952608"/>
                </a:cubicBezTo>
                <a:cubicBezTo>
                  <a:pt x="180888" y="952608"/>
                  <a:pt x="184105" y="951898"/>
                  <a:pt x="187167" y="950456"/>
                </a:cubicBezTo>
                <a:lnTo>
                  <a:pt x="401202" y="848708"/>
                </a:lnTo>
                <a:cubicBezTo>
                  <a:pt x="418108" y="857538"/>
                  <a:pt x="435880" y="864949"/>
                  <a:pt x="454339" y="870784"/>
                </a:cubicBezTo>
                <a:lnTo>
                  <a:pt x="533701" y="1094004"/>
                </a:lnTo>
                <a:cubicBezTo>
                  <a:pt x="536852" y="1102812"/>
                  <a:pt x="544928" y="1108514"/>
                  <a:pt x="554268" y="1108514"/>
                </a:cubicBezTo>
                <a:cubicBezTo>
                  <a:pt x="563631" y="1108514"/>
                  <a:pt x="571685" y="1102812"/>
                  <a:pt x="574835" y="1094004"/>
                </a:cubicBezTo>
                <a:lnTo>
                  <a:pt x="654197" y="870784"/>
                </a:lnTo>
                <a:cubicBezTo>
                  <a:pt x="672656" y="864949"/>
                  <a:pt x="690428" y="857538"/>
                  <a:pt x="707334" y="848708"/>
                </a:cubicBezTo>
                <a:lnTo>
                  <a:pt x="921392" y="950456"/>
                </a:lnTo>
                <a:cubicBezTo>
                  <a:pt x="924431" y="951898"/>
                  <a:pt x="927648" y="952608"/>
                  <a:pt x="930821" y="952608"/>
                </a:cubicBezTo>
                <a:cubicBezTo>
                  <a:pt x="936456" y="952608"/>
                  <a:pt x="941959" y="950389"/>
                  <a:pt x="946196" y="946152"/>
                </a:cubicBezTo>
                <a:cubicBezTo>
                  <a:pt x="952808" y="939540"/>
                  <a:pt x="954472" y="929822"/>
                  <a:pt x="950478" y="921369"/>
                </a:cubicBezTo>
                <a:lnTo>
                  <a:pt x="848730" y="707312"/>
                </a:lnTo>
                <a:cubicBezTo>
                  <a:pt x="857560" y="690406"/>
                  <a:pt x="864971" y="672634"/>
                  <a:pt x="870806" y="654175"/>
                </a:cubicBezTo>
                <a:lnTo>
                  <a:pt x="1094026" y="574813"/>
                </a:lnTo>
                <a:cubicBezTo>
                  <a:pt x="1102834" y="571663"/>
                  <a:pt x="1108536" y="563587"/>
                  <a:pt x="1108536" y="554246"/>
                </a:cubicBezTo>
                <a:cubicBezTo>
                  <a:pt x="1108536" y="544883"/>
                  <a:pt x="1102834" y="536829"/>
                  <a:pt x="1094004" y="533679"/>
                </a:cubicBezTo>
                <a:close/>
                <a:moveTo>
                  <a:pt x="230631" y="628106"/>
                </a:moveTo>
                <a:lnTo>
                  <a:pt x="22897" y="554246"/>
                </a:lnTo>
                <a:lnTo>
                  <a:pt x="230631" y="480386"/>
                </a:lnTo>
                <a:cubicBezTo>
                  <a:pt x="225217" y="504148"/>
                  <a:pt x="222333" y="528864"/>
                  <a:pt x="222333" y="554246"/>
                </a:cubicBezTo>
                <a:cubicBezTo>
                  <a:pt x="222333" y="579628"/>
                  <a:pt x="225217" y="604344"/>
                  <a:pt x="230631" y="628106"/>
                </a:cubicBezTo>
                <a:close/>
                <a:moveTo>
                  <a:pt x="930000" y="178514"/>
                </a:moveTo>
                <a:lnTo>
                  <a:pt x="835285" y="377773"/>
                </a:lnTo>
                <a:cubicBezTo>
                  <a:pt x="808705" y="335618"/>
                  <a:pt x="772896" y="299809"/>
                  <a:pt x="730741" y="273229"/>
                </a:cubicBezTo>
                <a:lnTo>
                  <a:pt x="930000" y="178514"/>
                </a:lnTo>
                <a:close/>
                <a:moveTo>
                  <a:pt x="554268" y="22874"/>
                </a:moveTo>
                <a:lnTo>
                  <a:pt x="628128" y="230609"/>
                </a:lnTo>
                <a:cubicBezTo>
                  <a:pt x="604366" y="225195"/>
                  <a:pt x="579650" y="222311"/>
                  <a:pt x="554268" y="222311"/>
                </a:cubicBezTo>
                <a:cubicBezTo>
                  <a:pt x="528887" y="222311"/>
                  <a:pt x="504171" y="225195"/>
                  <a:pt x="480409" y="230609"/>
                </a:cubicBezTo>
                <a:lnTo>
                  <a:pt x="554268" y="22874"/>
                </a:lnTo>
                <a:close/>
                <a:moveTo>
                  <a:pt x="178536" y="178514"/>
                </a:moveTo>
                <a:lnTo>
                  <a:pt x="377795" y="273229"/>
                </a:lnTo>
                <a:cubicBezTo>
                  <a:pt x="335640" y="299809"/>
                  <a:pt x="299831" y="335618"/>
                  <a:pt x="273251" y="377773"/>
                </a:cubicBezTo>
                <a:lnTo>
                  <a:pt x="178536" y="178514"/>
                </a:lnTo>
                <a:close/>
                <a:moveTo>
                  <a:pt x="178536" y="929978"/>
                </a:moveTo>
                <a:lnTo>
                  <a:pt x="273251" y="730719"/>
                </a:lnTo>
                <a:cubicBezTo>
                  <a:pt x="299831" y="772874"/>
                  <a:pt x="335640" y="808683"/>
                  <a:pt x="377795" y="835263"/>
                </a:cubicBezTo>
                <a:lnTo>
                  <a:pt x="178536" y="929978"/>
                </a:lnTo>
                <a:close/>
                <a:moveTo>
                  <a:pt x="554268" y="1085617"/>
                </a:moveTo>
                <a:lnTo>
                  <a:pt x="480409" y="877883"/>
                </a:lnTo>
                <a:cubicBezTo>
                  <a:pt x="504171" y="883297"/>
                  <a:pt x="528887" y="886181"/>
                  <a:pt x="554268" y="886181"/>
                </a:cubicBezTo>
                <a:cubicBezTo>
                  <a:pt x="579650" y="886181"/>
                  <a:pt x="604366" y="883297"/>
                  <a:pt x="628128" y="877883"/>
                </a:cubicBezTo>
                <a:lnTo>
                  <a:pt x="554268" y="1085617"/>
                </a:lnTo>
                <a:close/>
                <a:moveTo>
                  <a:pt x="929978" y="929978"/>
                </a:moveTo>
                <a:lnTo>
                  <a:pt x="730741" y="835263"/>
                </a:lnTo>
                <a:cubicBezTo>
                  <a:pt x="772896" y="808683"/>
                  <a:pt x="808705" y="772874"/>
                  <a:pt x="835285" y="730719"/>
                </a:cubicBezTo>
                <a:lnTo>
                  <a:pt x="929978" y="929978"/>
                </a:lnTo>
                <a:close/>
                <a:moveTo>
                  <a:pt x="554268" y="863995"/>
                </a:moveTo>
                <a:cubicBezTo>
                  <a:pt x="383475" y="863995"/>
                  <a:pt x="244520" y="725039"/>
                  <a:pt x="244520" y="554246"/>
                </a:cubicBezTo>
                <a:cubicBezTo>
                  <a:pt x="244520" y="383453"/>
                  <a:pt x="383475" y="244497"/>
                  <a:pt x="554268" y="244497"/>
                </a:cubicBezTo>
                <a:cubicBezTo>
                  <a:pt x="725061" y="244497"/>
                  <a:pt x="864017" y="383453"/>
                  <a:pt x="864017" y="554246"/>
                </a:cubicBezTo>
                <a:cubicBezTo>
                  <a:pt x="864017" y="725039"/>
                  <a:pt x="725061" y="863995"/>
                  <a:pt x="554268" y="863995"/>
                </a:cubicBezTo>
                <a:close/>
                <a:moveTo>
                  <a:pt x="877906" y="628106"/>
                </a:moveTo>
                <a:cubicBezTo>
                  <a:pt x="883319" y="604344"/>
                  <a:pt x="886203" y="579628"/>
                  <a:pt x="886203" y="554246"/>
                </a:cubicBezTo>
                <a:cubicBezTo>
                  <a:pt x="886203" y="528864"/>
                  <a:pt x="883319" y="504148"/>
                  <a:pt x="877906" y="480386"/>
                </a:cubicBezTo>
                <a:lnTo>
                  <a:pt x="1085640" y="554246"/>
                </a:lnTo>
                <a:lnTo>
                  <a:pt x="877906" y="628106"/>
                </a:lnTo>
                <a:close/>
              </a:path>
            </a:pathLst>
          </a:custGeom>
          <a:solidFill>
            <a:schemeClr val="dk2"/>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3" name="Google Shape;233;p17"/>
          <p:cNvSpPr/>
          <p:nvPr/>
        </p:nvSpPr>
        <p:spPr>
          <a:xfrm>
            <a:off x="13518025" y="2009796"/>
            <a:ext cx="831402" cy="831386"/>
          </a:xfrm>
          <a:custGeom>
            <a:rect b="b" l="l" r="r" t="t"/>
            <a:pathLst>
              <a:path extrusionOk="0" h="1108514" w="1108536">
                <a:moveTo>
                  <a:pt x="1094004" y="533679"/>
                </a:moveTo>
                <a:lnTo>
                  <a:pt x="870806" y="454317"/>
                </a:lnTo>
                <a:cubicBezTo>
                  <a:pt x="864971" y="435858"/>
                  <a:pt x="857560" y="418086"/>
                  <a:pt x="848730" y="401180"/>
                </a:cubicBezTo>
                <a:lnTo>
                  <a:pt x="950478" y="187123"/>
                </a:lnTo>
                <a:cubicBezTo>
                  <a:pt x="954472" y="178692"/>
                  <a:pt x="952786" y="168952"/>
                  <a:pt x="946174" y="162340"/>
                </a:cubicBezTo>
                <a:cubicBezTo>
                  <a:pt x="939562" y="155728"/>
                  <a:pt x="929822" y="154042"/>
                  <a:pt x="921369" y="158036"/>
                </a:cubicBezTo>
                <a:lnTo>
                  <a:pt x="707334" y="259784"/>
                </a:lnTo>
                <a:cubicBezTo>
                  <a:pt x="690428" y="250954"/>
                  <a:pt x="672656" y="243543"/>
                  <a:pt x="654197" y="237708"/>
                </a:cubicBezTo>
                <a:lnTo>
                  <a:pt x="574835" y="14488"/>
                </a:lnTo>
                <a:cubicBezTo>
                  <a:pt x="571685" y="5680"/>
                  <a:pt x="563609" y="0"/>
                  <a:pt x="554268" y="0"/>
                </a:cubicBezTo>
                <a:cubicBezTo>
                  <a:pt x="549609" y="0"/>
                  <a:pt x="545238" y="1420"/>
                  <a:pt x="541666" y="3949"/>
                </a:cubicBezTo>
                <a:cubicBezTo>
                  <a:pt x="538072" y="6456"/>
                  <a:pt x="535276" y="10073"/>
                  <a:pt x="533701" y="14488"/>
                </a:cubicBezTo>
                <a:lnTo>
                  <a:pt x="454339" y="237708"/>
                </a:lnTo>
                <a:cubicBezTo>
                  <a:pt x="435880" y="243543"/>
                  <a:pt x="418108" y="250954"/>
                  <a:pt x="401202" y="259784"/>
                </a:cubicBezTo>
                <a:lnTo>
                  <a:pt x="187145" y="158036"/>
                </a:lnTo>
                <a:cubicBezTo>
                  <a:pt x="178714" y="154042"/>
                  <a:pt x="168974" y="155728"/>
                  <a:pt x="162362" y="162340"/>
                </a:cubicBezTo>
                <a:cubicBezTo>
                  <a:pt x="155751" y="168952"/>
                  <a:pt x="154064" y="178692"/>
                  <a:pt x="158058" y="187145"/>
                </a:cubicBezTo>
                <a:lnTo>
                  <a:pt x="259806" y="401180"/>
                </a:lnTo>
                <a:cubicBezTo>
                  <a:pt x="250976" y="418086"/>
                  <a:pt x="243566" y="435858"/>
                  <a:pt x="237731" y="454317"/>
                </a:cubicBezTo>
                <a:lnTo>
                  <a:pt x="14510" y="533679"/>
                </a:lnTo>
                <a:cubicBezTo>
                  <a:pt x="5702" y="536829"/>
                  <a:pt x="0" y="544883"/>
                  <a:pt x="0" y="554246"/>
                </a:cubicBezTo>
                <a:cubicBezTo>
                  <a:pt x="0" y="563587"/>
                  <a:pt x="5702" y="571663"/>
                  <a:pt x="14510" y="574813"/>
                </a:cubicBezTo>
                <a:lnTo>
                  <a:pt x="237731" y="654175"/>
                </a:lnTo>
                <a:cubicBezTo>
                  <a:pt x="243566" y="672634"/>
                  <a:pt x="250976" y="690406"/>
                  <a:pt x="259806" y="707312"/>
                </a:cubicBezTo>
                <a:lnTo>
                  <a:pt x="158058" y="921369"/>
                </a:lnTo>
                <a:cubicBezTo>
                  <a:pt x="154064" y="929822"/>
                  <a:pt x="155728" y="939540"/>
                  <a:pt x="162340" y="946152"/>
                </a:cubicBezTo>
                <a:cubicBezTo>
                  <a:pt x="166578" y="950389"/>
                  <a:pt x="172080" y="952608"/>
                  <a:pt x="177715" y="952608"/>
                </a:cubicBezTo>
                <a:cubicBezTo>
                  <a:pt x="180888" y="952608"/>
                  <a:pt x="184105" y="951898"/>
                  <a:pt x="187167" y="950456"/>
                </a:cubicBezTo>
                <a:lnTo>
                  <a:pt x="401202" y="848708"/>
                </a:lnTo>
                <a:cubicBezTo>
                  <a:pt x="418108" y="857538"/>
                  <a:pt x="435880" y="864949"/>
                  <a:pt x="454339" y="870784"/>
                </a:cubicBezTo>
                <a:lnTo>
                  <a:pt x="533701" y="1094004"/>
                </a:lnTo>
                <a:cubicBezTo>
                  <a:pt x="536852" y="1102812"/>
                  <a:pt x="544928" y="1108514"/>
                  <a:pt x="554268" y="1108514"/>
                </a:cubicBezTo>
                <a:cubicBezTo>
                  <a:pt x="563631" y="1108514"/>
                  <a:pt x="571685" y="1102812"/>
                  <a:pt x="574835" y="1094004"/>
                </a:cubicBezTo>
                <a:lnTo>
                  <a:pt x="654197" y="870784"/>
                </a:lnTo>
                <a:cubicBezTo>
                  <a:pt x="672656" y="864949"/>
                  <a:pt x="690428" y="857538"/>
                  <a:pt x="707334" y="848708"/>
                </a:cubicBezTo>
                <a:lnTo>
                  <a:pt x="921392" y="950456"/>
                </a:lnTo>
                <a:cubicBezTo>
                  <a:pt x="924431" y="951898"/>
                  <a:pt x="927648" y="952608"/>
                  <a:pt x="930821" y="952608"/>
                </a:cubicBezTo>
                <a:cubicBezTo>
                  <a:pt x="936456" y="952608"/>
                  <a:pt x="941959" y="950389"/>
                  <a:pt x="946196" y="946152"/>
                </a:cubicBezTo>
                <a:cubicBezTo>
                  <a:pt x="952808" y="939540"/>
                  <a:pt x="954472" y="929822"/>
                  <a:pt x="950478" y="921369"/>
                </a:cubicBezTo>
                <a:lnTo>
                  <a:pt x="848730" y="707312"/>
                </a:lnTo>
                <a:cubicBezTo>
                  <a:pt x="857560" y="690406"/>
                  <a:pt x="864971" y="672634"/>
                  <a:pt x="870806" y="654175"/>
                </a:cubicBezTo>
                <a:lnTo>
                  <a:pt x="1094026" y="574813"/>
                </a:lnTo>
                <a:cubicBezTo>
                  <a:pt x="1102834" y="571663"/>
                  <a:pt x="1108536" y="563587"/>
                  <a:pt x="1108536" y="554246"/>
                </a:cubicBezTo>
                <a:cubicBezTo>
                  <a:pt x="1108536" y="544883"/>
                  <a:pt x="1102834" y="536829"/>
                  <a:pt x="1094004" y="533679"/>
                </a:cubicBezTo>
                <a:close/>
                <a:moveTo>
                  <a:pt x="230631" y="628106"/>
                </a:moveTo>
                <a:lnTo>
                  <a:pt x="22897" y="554246"/>
                </a:lnTo>
                <a:lnTo>
                  <a:pt x="230631" y="480386"/>
                </a:lnTo>
                <a:cubicBezTo>
                  <a:pt x="225217" y="504148"/>
                  <a:pt x="222333" y="528864"/>
                  <a:pt x="222333" y="554246"/>
                </a:cubicBezTo>
                <a:cubicBezTo>
                  <a:pt x="222333" y="579628"/>
                  <a:pt x="225217" y="604344"/>
                  <a:pt x="230631" y="628106"/>
                </a:cubicBezTo>
                <a:close/>
                <a:moveTo>
                  <a:pt x="930000" y="178514"/>
                </a:moveTo>
                <a:lnTo>
                  <a:pt x="835285" y="377773"/>
                </a:lnTo>
                <a:cubicBezTo>
                  <a:pt x="808705" y="335618"/>
                  <a:pt x="772896" y="299809"/>
                  <a:pt x="730741" y="273229"/>
                </a:cubicBezTo>
                <a:lnTo>
                  <a:pt x="930000" y="178514"/>
                </a:lnTo>
                <a:close/>
                <a:moveTo>
                  <a:pt x="554268" y="22874"/>
                </a:moveTo>
                <a:lnTo>
                  <a:pt x="628128" y="230609"/>
                </a:lnTo>
                <a:cubicBezTo>
                  <a:pt x="604366" y="225195"/>
                  <a:pt x="579650" y="222311"/>
                  <a:pt x="554268" y="222311"/>
                </a:cubicBezTo>
                <a:cubicBezTo>
                  <a:pt x="528887" y="222311"/>
                  <a:pt x="504171" y="225195"/>
                  <a:pt x="480409" y="230609"/>
                </a:cubicBezTo>
                <a:lnTo>
                  <a:pt x="554268" y="22874"/>
                </a:lnTo>
                <a:close/>
                <a:moveTo>
                  <a:pt x="178536" y="178514"/>
                </a:moveTo>
                <a:lnTo>
                  <a:pt x="377795" y="273229"/>
                </a:lnTo>
                <a:cubicBezTo>
                  <a:pt x="335640" y="299809"/>
                  <a:pt x="299831" y="335618"/>
                  <a:pt x="273251" y="377773"/>
                </a:cubicBezTo>
                <a:lnTo>
                  <a:pt x="178536" y="178514"/>
                </a:lnTo>
                <a:close/>
                <a:moveTo>
                  <a:pt x="178536" y="929978"/>
                </a:moveTo>
                <a:lnTo>
                  <a:pt x="273251" y="730719"/>
                </a:lnTo>
                <a:cubicBezTo>
                  <a:pt x="299831" y="772874"/>
                  <a:pt x="335640" y="808683"/>
                  <a:pt x="377795" y="835263"/>
                </a:cubicBezTo>
                <a:lnTo>
                  <a:pt x="178536" y="929978"/>
                </a:lnTo>
                <a:close/>
                <a:moveTo>
                  <a:pt x="554268" y="1085617"/>
                </a:moveTo>
                <a:lnTo>
                  <a:pt x="480409" y="877883"/>
                </a:lnTo>
                <a:cubicBezTo>
                  <a:pt x="504171" y="883297"/>
                  <a:pt x="528887" y="886181"/>
                  <a:pt x="554268" y="886181"/>
                </a:cubicBezTo>
                <a:cubicBezTo>
                  <a:pt x="579650" y="886181"/>
                  <a:pt x="604366" y="883297"/>
                  <a:pt x="628128" y="877883"/>
                </a:cubicBezTo>
                <a:lnTo>
                  <a:pt x="554268" y="1085617"/>
                </a:lnTo>
                <a:close/>
                <a:moveTo>
                  <a:pt x="929978" y="929978"/>
                </a:moveTo>
                <a:lnTo>
                  <a:pt x="730741" y="835263"/>
                </a:lnTo>
                <a:cubicBezTo>
                  <a:pt x="772896" y="808683"/>
                  <a:pt x="808705" y="772874"/>
                  <a:pt x="835285" y="730719"/>
                </a:cubicBezTo>
                <a:lnTo>
                  <a:pt x="929978" y="929978"/>
                </a:lnTo>
                <a:close/>
                <a:moveTo>
                  <a:pt x="554268" y="863995"/>
                </a:moveTo>
                <a:cubicBezTo>
                  <a:pt x="383475" y="863995"/>
                  <a:pt x="244520" y="725039"/>
                  <a:pt x="244520" y="554246"/>
                </a:cubicBezTo>
                <a:cubicBezTo>
                  <a:pt x="244520" y="383453"/>
                  <a:pt x="383475" y="244497"/>
                  <a:pt x="554268" y="244497"/>
                </a:cubicBezTo>
                <a:cubicBezTo>
                  <a:pt x="725061" y="244497"/>
                  <a:pt x="864017" y="383453"/>
                  <a:pt x="864017" y="554246"/>
                </a:cubicBezTo>
                <a:cubicBezTo>
                  <a:pt x="864017" y="725039"/>
                  <a:pt x="725061" y="863995"/>
                  <a:pt x="554268" y="863995"/>
                </a:cubicBezTo>
                <a:close/>
                <a:moveTo>
                  <a:pt x="877906" y="628106"/>
                </a:moveTo>
                <a:cubicBezTo>
                  <a:pt x="883319" y="604344"/>
                  <a:pt x="886203" y="579628"/>
                  <a:pt x="886203" y="554246"/>
                </a:cubicBezTo>
                <a:cubicBezTo>
                  <a:pt x="886203" y="528864"/>
                  <a:pt x="883319" y="504148"/>
                  <a:pt x="877906" y="480386"/>
                </a:cubicBezTo>
                <a:lnTo>
                  <a:pt x="1085640" y="554246"/>
                </a:lnTo>
                <a:lnTo>
                  <a:pt x="877906" y="628106"/>
                </a:lnTo>
                <a:close/>
              </a:path>
            </a:pathLst>
          </a:custGeom>
          <a:solidFill>
            <a:schemeClr val="dk2"/>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9" name="Shape 859"/>
        <p:cNvGrpSpPr/>
        <p:nvPr/>
      </p:nvGrpSpPr>
      <p:grpSpPr>
        <a:xfrm>
          <a:off x="0" y="0"/>
          <a:ext cx="0" cy="0"/>
          <a:chOff x="0" y="0"/>
          <a:chExt cx="0" cy="0"/>
        </a:xfrm>
      </p:grpSpPr>
      <p:sp>
        <p:nvSpPr>
          <p:cNvPr id="860" name="Google Shape;860;p44"/>
          <p:cNvSpPr txBox="1"/>
          <p:nvPr>
            <p:ph idx="1" type="body"/>
          </p:nvPr>
        </p:nvSpPr>
        <p:spPr>
          <a:xfrm>
            <a:off x="1233325" y="3271700"/>
            <a:ext cx="15880200" cy="5725500"/>
          </a:xfrm>
          <a:prstGeom prst="rect">
            <a:avLst/>
          </a:prstGeom>
        </p:spPr>
        <p:txBody>
          <a:bodyPr anchorCtr="0" anchor="t" bIns="45700" lIns="91425" spcFirstLastPara="1" rIns="91425" wrap="square" tIns="45700">
            <a:normAutofit/>
          </a:bodyPr>
          <a:lstStyle/>
          <a:p>
            <a:pPr indent="0" lvl="0" marL="0" rtl="0" algn="l">
              <a:lnSpc>
                <a:spcPct val="115000"/>
              </a:lnSpc>
              <a:spcBef>
                <a:spcPts val="0"/>
              </a:spcBef>
              <a:spcAft>
                <a:spcPts val="0"/>
              </a:spcAft>
              <a:buNone/>
            </a:pPr>
            <a:r>
              <a:rPr lang="en-US" sz="3700">
                <a:solidFill>
                  <a:srgbClr val="000000"/>
                </a:solidFill>
              </a:rPr>
              <a:t>In the goals we have; in the purpose of and instructions for the process &amp; tasks we are asking them to engage in; in our expectations of them (including assessment practices); and in what they can expect of us. </a:t>
            </a:r>
            <a:endParaRPr sz="3700">
              <a:solidFill>
                <a:srgbClr val="000000"/>
              </a:solidFill>
            </a:endParaRPr>
          </a:p>
          <a:p>
            <a:pPr indent="0" lvl="0" marL="457200" rtl="0" algn="l">
              <a:lnSpc>
                <a:spcPct val="115000"/>
              </a:lnSpc>
              <a:spcBef>
                <a:spcPts val="0"/>
              </a:spcBef>
              <a:spcAft>
                <a:spcPts val="0"/>
              </a:spcAft>
              <a:buNone/>
            </a:pPr>
            <a:r>
              <a:t/>
            </a:r>
            <a:endParaRPr sz="3700">
              <a:solidFill>
                <a:srgbClr val="000000"/>
              </a:solidFill>
            </a:endParaRPr>
          </a:p>
        </p:txBody>
      </p:sp>
      <p:sp>
        <p:nvSpPr>
          <p:cNvPr id="861" name="Google Shape;861;p44"/>
          <p:cNvSpPr txBox="1"/>
          <p:nvPr>
            <p:ph type="ctrTitle"/>
          </p:nvPr>
        </p:nvSpPr>
        <p:spPr>
          <a:xfrm>
            <a:off x="912200" y="1056175"/>
            <a:ext cx="16201200" cy="1470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Transparency</a:t>
            </a:r>
            <a:endParaRPr/>
          </a:p>
        </p:txBody>
      </p:sp>
      <p:sp>
        <p:nvSpPr>
          <p:cNvPr descr="Light bulb icon" id="862" name="Google Shape;862;p44" title="Light bulb icon"/>
          <p:cNvSpPr/>
          <p:nvPr/>
        </p:nvSpPr>
        <p:spPr>
          <a:xfrm>
            <a:off x="3980249" y="874525"/>
            <a:ext cx="1164071" cy="1803633"/>
          </a:xfrm>
          <a:custGeom>
            <a:rect b="b" l="l" r="r" t="t"/>
            <a:pathLst>
              <a:path extrusionOk="0" h="991007" w="661404">
                <a:moveTo>
                  <a:pt x="333165" y="0"/>
                </a:moveTo>
                <a:lnTo>
                  <a:pt x="328240" y="0"/>
                </a:lnTo>
                <a:cubicBezTo>
                  <a:pt x="147248" y="0"/>
                  <a:pt x="0" y="147282"/>
                  <a:pt x="0" y="328290"/>
                </a:cubicBezTo>
                <a:cubicBezTo>
                  <a:pt x="0" y="409667"/>
                  <a:pt x="37477" y="480736"/>
                  <a:pt x="73703" y="549481"/>
                </a:cubicBezTo>
                <a:cubicBezTo>
                  <a:pt x="81072" y="563444"/>
                  <a:pt x="88679" y="577904"/>
                  <a:pt x="95769" y="592066"/>
                </a:cubicBezTo>
                <a:cubicBezTo>
                  <a:pt x="121806" y="644126"/>
                  <a:pt x="139939" y="697438"/>
                  <a:pt x="149572" y="749617"/>
                </a:cubicBezTo>
                <a:cubicBezTo>
                  <a:pt x="149552" y="749875"/>
                  <a:pt x="149492" y="750114"/>
                  <a:pt x="149492" y="750372"/>
                </a:cubicBezTo>
                <a:cubicBezTo>
                  <a:pt x="149492" y="751881"/>
                  <a:pt x="149850" y="753311"/>
                  <a:pt x="150466" y="754583"/>
                </a:cubicBezTo>
                <a:cubicBezTo>
                  <a:pt x="155212" y="781834"/>
                  <a:pt x="157655" y="808768"/>
                  <a:pt x="157655" y="835007"/>
                </a:cubicBezTo>
                <a:cubicBezTo>
                  <a:pt x="157655" y="860808"/>
                  <a:pt x="154855" y="875109"/>
                  <a:pt x="154835" y="875248"/>
                </a:cubicBezTo>
                <a:cubicBezTo>
                  <a:pt x="154239" y="878168"/>
                  <a:pt x="155053" y="881187"/>
                  <a:pt x="156940" y="883491"/>
                </a:cubicBezTo>
                <a:cubicBezTo>
                  <a:pt x="158827" y="885815"/>
                  <a:pt x="161727" y="887146"/>
                  <a:pt x="164706" y="887146"/>
                </a:cubicBezTo>
                <a:lnTo>
                  <a:pt x="206572" y="887146"/>
                </a:lnTo>
                <a:lnTo>
                  <a:pt x="206572" y="964670"/>
                </a:lnTo>
                <a:cubicBezTo>
                  <a:pt x="206572" y="979190"/>
                  <a:pt x="218389" y="991008"/>
                  <a:pt x="232928" y="991008"/>
                </a:cubicBezTo>
                <a:lnTo>
                  <a:pt x="423572" y="991008"/>
                </a:lnTo>
                <a:cubicBezTo>
                  <a:pt x="438110" y="991008"/>
                  <a:pt x="449927" y="979190"/>
                  <a:pt x="449927" y="964670"/>
                </a:cubicBezTo>
                <a:lnTo>
                  <a:pt x="449927" y="887146"/>
                </a:lnTo>
                <a:lnTo>
                  <a:pt x="496838" y="887146"/>
                </a:lnTo>
                <a:cubicBezTo>
                  <a:pt x="499817" y="887146"/>
                  <a:pt x="502618" y="885795"/>
                  <a:pt x="504504" y="883511"/>
                </a:cubicBezTo>
                <a:cubicBezTo>
                  <a:pt x="506391" y="881207"/>
                  <a:pt x="507146" y="878168"/>
                  <a:pt x="506570" y="875248"/>
                </a:cubicBezTo>
                <a:cubicBezTo>
                  <a:pt x="506550" y="875109"/>
                  <a:pt x="503750" y="860808"/>
                  <a:pt x="503750" y="835007"/>
                </a:cubicBezTo>
                <a:cubicBezTo>
                  <a:pt x="503750" y="757006"/>
                  <a:pt x="525160" y="672987"/>
                  <a:pt x="565636" y="592066"/>
                </a:cubicBezTo>
                <a:cubicBezTo>
                  <a:pt x="572726" y="577904"/>
                  <a:pt x="580333" y="563444"/>
                  <a:pt x="587701" y="549481"/>
                </a:cubicBezTo>
                <a:cubicBezTo>
                  <a:pt x="623927" y="480736"/>
                  <a:pt x="661405" y="409667"/>
                  <a:pt x="661405" y="328290"/>
                </a:cubicBezTo>
                <a:cubicBezTo>
                  <a:pt x="661405" y="147282"/>
                  <a:pt x="514157" y="0"/>
                  <a:pt x="333165" y="0"/>
                </a:cubicBezTo>
                <a:close/>
                <a:moveTo>
                  <a:pt x="430066" y="964670"/>
                </a:moveTo>
                <a:cubicBezTo>
                  <a:pt x="430066" y="968245"/>
                  <a:pt x="427146" y="971145"/>
                  <a:pt x="423572" y="971145"/>
                </a:cubicBezTo>
                <a:lnTo>
                  <a:pt x="232928" y="971145"/>
                </a:lnTo>
                <a:cubicBezTo>
                  <a:pt x="229353" y="971145"/>
                  <a:pt x="226433" y="968245"/>
                  <a:pt x="226433" y="964670"/>
                </a:cubicBezTo>
                <a:lnTo>
                  <a:pt x="226433" y="887146"/>
                </a:lnTo>
                <a:lnTo>
                  <a:pt x="430066" y="887146"/>
                </a:lnTo>
                <a:lnTo>
                  <a:pt x="430066" y="964670"/>
                </a:lnTo>
                <a:close/>
                <a:moveTo>
                  <a:pt x="440076" y="867283"/>
                </a:moveTo>
                <a:cubicBezTo>
                  <a:pt x="440056" y="867283"/>
                  <a:pt x="440016" y="867283"/>
                  <a:pt x="439996" y="867283"/>
                </a:cubicBezTo>
                <a:lnTo>
                  <a:pt x="216503" y="867283"/>
                </a:lnTo>
                <a:cubicBezTo>
                  <a:pt x="216483" y="867283"/>
                  <a:pt x="216443" y="867283"/>
                  <a:pt x="216423" y="867283"/>
                </a:cubicBezTo>
                <a:lnTo>
                  <a:pt x="175967" y="867283"/>
                </a:lnTo>
                <a:cubicBezTo>
                  <a:pt x="176741" y="859815"/>
                  <a:pt x="177516" y="848970"/>
                  <a:pt x="177516" y="835007"/>
                </a:cubicBezTo>
                <a:cubicBezTo>
                  <a:pt x="177516" y="830478"/>
                  <a:pt x="177436" y="825929"/>
                  <a:pt x="177297" y="821381"/>
                </a:cubicBezTo>
                <a:lnTo>
                  <a:pt x="484107" y="821381"/>
                </a:lnTo>
                <a:cubicBezTo>
                  <a:pt x="483968" y="825929"/>
                  <a:pt x="483889" y="830478"/>
                  <a:pt x="483889" y="835007"/>
                </a:cubicBezTo>
                <a:cubicBezTo>
                  <a:pt x="483889" y="848970"/>
                  <a:pt x="484663" y="859815"/>
                  <a:pt x="485438" y="867283"/>
                </a:cubicBezTo>
                <a:lnTo>
                  <a:pt x="440076" y="867283"/>
                </a:lnTo>
                <a:close/>
                <a:moveTo>
                  <a:pt x="485140" y="801518"/>
                </a:moveTo>
                <a:lnTo>
                  <a:pt x="176265" y="801518"/>
                </a:lnTo>
                <a:cubicBezTo>
                  <a:pt x="175292" y="787892"/>
                  <a:pt x="173703" y="774147"/>
                  <a:pt x="171538" y="760303"/>
                </a:cubicBezTo>
                <a:lnTo>
                  <a:pt x="489867" y="760303"/>
                </a:lnTo>
                <a:cubicBezTo>
                  <a:pt x="487702" y="774147"/>
                  <a:pt x="486113" y="787892"/>
                  <a:pt x="485140" y="801518"/>
                </a:cubicBezTo>
                <a:close/>
                <a:moveTo>
                  <a:pt x="570144" y="540225"/>
                </a:moveTo>
                <a:cubicBezTo>
                  <a:pt x="562716" y="554288"/>
                  <a:pt x="555050" y="568827"/>
                  <a:pt x="547880" y="583188"/>
                </a:cubicBezTo>
                <a:cubicBezTo>
                  <a:pt x="521902" y="635089"/>
                  <a:pt x="503551" y="688301"/>
                  <a:pt x="493343" y="740580"/>
                </a:cubicBezTo>
                <a:cubicBezTo>
                  <a:pt x="492866" y="740520"/>
                  <a:pt x="492409" y="740440"/>
                  <a:pt x="491913" y="740440"/>
                </a:cubicBezTo>
                <a:lnTo>
                  <a:pt x="340633" y="740440"/>
                </a:lnTo>
                <a:lnTo>
                  <a:pt x="340633" y="408118"/>
                </a:lnTo>
                <a:lnTo>
                  <a:pt x="431019" y="328270"/>
                </a:lnTo>
                <a:cubicBezTo>
                  <a:pt x="435131" y="324635"/>
                  <a:pt x="435528" y="318359"/>
                  <a:pt x="431893" y="314247"/>
                </a:cubicBezTo>
                <a:cubicBezTo>
                  <a:pt x="428259" y="310136"/>
                  <a:pt x="421983" y="309758"/>
                  <a:pt x="417871" y="313373"/>
                </a:cubicBezTo>
                <a:lnTo>
                  <a:pt x="328240" y="392566"/>
                </a:lnTo>
                <a:lnTo>
                  <a:pt x="238628" y="313373"/>
                </a:lnTo>
                <a:cubicBezTo>
                  <a:pt x="234516" y="309758"/>
                  <a:pt x="228240" y="310136"/>
                  <a:pt x="224606" y="314247"/>
                </a:cubicBezTo>
                <a:cubicBezTo>
                  <a:pt x="220971" y="318359"/>
                  <a:pt x="221369" y="324635"/>
                  <a:pt x="225480" y="328270"/>
                </a:cubicBezTo>
                <a:lnTo>
                  <a:pt x="320772" y="412468"/>
                </a:lnTo>
                <a:lnTo>
                  <a:pt x="320772" y="740440"/>
                </a:lnTo>
                <a:lnTo>
                  <a:pt x="168042" y="740440"/>
                </a:lnTo>
                <a:cubicBezTo>
                  <a:pt x="157834" y="688202"/>
                  <a:pt x="139463" y="635049"/>
                  <a:pt x="113524" y="583188"/>
                </a:cubicBezTo>
                <a:cubicBezTo>
                  <a:pt x="106355" y="568827"/>
                  <a:pt x="98688" y="554288"/>
                  <a:pt x="91260" y="540225"/>
                </a:cubicBezTo>
                <a:cubicBezTo>
                  <a:pt x="56166" y="473605"/>
                  <a:pt x="19861" y="404742"/>
                  <a:pt x="19861" y="328290"/>
                </a:cubicBezTo>
                <a:cubicBezTo>
                  <a:pt x="19861" y="158226"/>
                  <a:pt x="158211" y="19863"/>
                  <a:pt x="328240" y="19863"/>
                </a:cubicBezTo>
                <a:lnTo>
                  <a:pt x="333165" y="19863"/>
                </a:lnTo>
                <a:cubicBezTo>
                  <a:pt x="503194" y="19863"/>
                  <a:pt x="641544" y="158226"/>
                  <a:pt x="641544" y="328290"/>
                </a:cubicBezTo>
                <a:cubicBezTo>
                  <a:pt x="641544" y="404742"/>
                  <a:pt x="605238" y="473605"/>
                  <a:pt x="570144" y="540225"/>
                </a:cubicBezTo>
                <a:close/>
              </a:path>
            </a:pathLst>
          </a:custGeom>
          <a:solidFill>
            <a:schemeClr val="accent3"/>
          </a:solidFill>
          <a:ln cap="flat" cmpd="sng" w="38100">
            <a:solidFill>
              <a:srgbClr val="FE2E60"/>
            </a:solidFill>
            <a:prstDash val="solid"/>
            <a:round/>
            <a:headEnd len="sm" w="sm" type="none"/>
            <a:tailEnd len="sm" w="sm" type="none"/>
          </a:ln>
          <a:effectLst>
            <a:outerShdw blurRad="57150" rotWithShape="0" algn="bl" dir="5400000" dist="19050">
              <a:srgbClr val="000000">
                <a:alpha val="46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7" name="Shape 867"/>
        <p:cNvGrpSpPr/>
        <p:nvPr/>
      </p:nvGrpSpPr>
      <p:grpSpPr>
        <a:xfrm>
          <a:off x="0" y="0"/>
          <a:ext cx="0" cy="0"/>
          <a:chOff x="0" y="0"/>
          <a:chExt cx="0" cy="0"/>
        </a:xfrm>
      </p:grpSpPr>
      <p:sp>
        <p:nvSpPr>
          <p:cNvPr id="868" name="Google Shape;868;p45"/>
          <p:cNvSpPr txBox="1"/>
          <p:nvPr>
            <p:ph idx="1" type="body"/>
          </p:nvPr>
        </p:nvSpPr>
        <p:spPr>
          <a:xfrm>
            <a:off x="3251475" y="3308800"/>
            <a:ext cx="13862100" cy="6193500"/>
          </a:xfrm>
          <a:prstGeom prst="rect">
            <a:avLst/>
          </a:prstGeom>
        </p:spPr>
        <p:txBody>
          <a:bodyPr anchorCtr="0" anchor="t" bIns="45700" lIns="91425" spcFirstLastPara="1" rIns="91425" wrap="square" tIns="45700">
            <a:normAutofit lnSpcReduction="10000"/>
          </a:bodyPr>
          <a:lstStyle/>
          <a:p>
            <a:pPr indent="0" lvl="0" marL="0" rtl="0" algn="l">
              <a:lnSpc>
                <a:spcPct val="115000"/>
              </a:lnSpc>
              <a:spcBef>
                <a:spcPts val="0"/>
              </a:spcBef>
              <a:spcAft>
                <a:spcPts val="0"/>
              </a:spcAft>
              <a:buNone/>
            </a:pPr>
            <a:r>
              <a:rPr lang="en-US" sz="3700">
                <a:solidFill>
                  <a:srgbClr val="000000"/>
                </a:solidFill>
              </a:rPr>
              <a:t>“I have ADHD and without clear instructions I get stressed out about assignments very quickly.” </a:t>
            </a:r>
            <a:endParaRPr sz="3700">
              <a:solidFill>
                <a:srgbClr val="000000"/>
              </a:solidFill>
            </a:endParaRPr>
          </a:p>
          <a:p>
            <a:pPr indent="0" lvl="0" marL="0" rtl="0" algn="l">
              <a:lnSpc>
                <a:spcPct val="115000"/>
              </a:lnSpc>
              <a:spcBef>
                <a:spcPts val="0"/>
              </a:spcBef>
              <a:spcAft>
                <a:spcPts val="0"/>
              </a:spcAft>
              <a:buNone/>
            </a:pPr>
            <a:r>
              <a:t/>
            </a:r>
            <a:endParaRPr sz="3700">
              <a:solidFill>
                <a:srgbClr val="000000"/>
              </a:solidFill>
            </a:endParaRPr>
          </a:p>
          <a:p>
            <a:pPr indent="0" lvl="0" marL="0" rtl="0" algn="l">
              <a:lnSpc>
                <a:spcPct val="115000"/>
              </a:lnSpc>
              <a:spcBef>
                <a:spcPts val="0"/>
              </a:spcBef>
              <a:spcAft>
                <a:spcPts val="0"/>
              </a:spcAft>
              <a:buNone/>
            </a:pPr>
            <a:r>
              <a:rPr lang="en-US" sz="3700">
                <a:solidFill>
                  <a:srgbClr val="000000"/>
                </a:solidFill>
              </a:rPr>
              <a:t>“As a person with ADHD, sometimes reading-heavy courses can be very difficult. I think that, maybe, providing some guided note sheets or something similar as an option to accompany readings would help those of us who struggle with focusing to truly nail down the key points of a reading and not get lost in the process.”</a:t>
            </a:r>
            <a:endParaRPr sz="3700">
              <a:solidFill>
                <a:srgbClr val="000000"/>
              </a:solidFill>
            </a:endParaRPr>
          </a:p>
          <a:p>
            <a:pPr indent="0" lvl="0" marL="0" rtl="0" algn="l">
              <a:lnSpc>
                <a:spcPct val="115000"/>
              </a:lnSpc>
              <a:spcBef>
                <a:spcPts val="0"/>
              </a:spcBef>
              <a:spcAft>
                <a:spcPts val="0"/>
              </a:spcAft>
              <a:buNone/>
            </a:pPr>
            <a:r>
              <a:t/>
            </a:r>
            <a:endParaRPr sz="3700">
              <a:solidFill>
                <a:srgbClr val="000000"/>
              </a:solidFill>
            </a:endParaRPr>
          </a:p>
          <a:p>
            <a:pPr indent="0" lvl="0" marL="0" rtl="0" algn="r">
              <a:lnSpc>
                <a:spcPct val="115000"/>
              </a:lnSpc>
              <a:spcBef>
                <a:spcPts val="360"/>
              </a:spcBef>
              <a:spcAft>
                <a:spcPts val="0"/>
              </a:spcAft>
              <a:buNone/>
            </a:pPr>
            <a:r>
              <a:rPr i="1" lang="en-US" sz="3800">
                <a:solidFill>
                  <a:srgbClr val="000000"/>
                </a:solidFill>
              </a:rPr>
              <a:t>Student response from 2022 SES</a:t>
            </a:r>
            <a:endParaRPr sz="3700">
              <a:solidFill>
                <a:srgbClr val="000000"/>
              </a:solidFill>
            </a:endParaRPr>
          </a:p>
        </p:txBody>
      </p:sp>
      <p:sp>
        <p:nvSpPr>
          <p:cNvPr id="869" name="Google Shape;869;p45"/>
          <p:cNvSpPr txBox="1"/>
          <p:nvPr>
            <p:ph type="ctrTitle"/>
          </p:nvPr>
        </p:nvSpPr>
        <p:spPr>
          <a:xfrm>
            <a:off x="912200" y="1056175"/>
            <a:ext cx="16201200" cy="1470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Transparency</a:t>
            </a:r>
            <a:endParaRPr/>
          </a:p>
        </p:txBody>
      </p:sp>
      <p:sp>
        <p:nvSpPr>
          <p:cNvPr descr="Light bulb icon" id="870" name="Google Shape;870;p45" title="Light bulb icon"/>
          <p:cNvSpPr/>
          <p:nvPr/>
        </p:nvSpPr>
        <p:spPr>
          <a:xfrm>
            <a:off x="3980249" y="874525"/>
            <a:ext cx="1164071" cy="1803633"/>
          </a:xfrm>
          <a:custGeom>
            <a:rect b="b" l="l" r="r" t="t"/>
            <a:pathLst>
              <a:path extrusionOk="0" h="991007" w="661404">
                <a:moveTo>
                  <a:pt x="333165" y="0"/>
                </a:moveTo>
                <a:lnTo>
                  <a:pt x="328240" y="0"/>
                </a:lnTo>
                <a:cubicBezTo>
                  <a:pt x="147248" y="0"/>
                  <a:pt x="0" y="147282"/>
                  <a:pt x="0" y="328290"/>
                </a:cubicBezTo>
                <a:cubicBezTo>
                  <a:pt x="0" y="409667"/>
                  <a:pt x="37477" y="480736"/>
                  <a:pt x="73703" y="549481"/>
                </a:cubicBezTo>
                <a:cubicBezTo>
                  <a:pt x="81072" y="563444"/>
                  <a:pt x="88679" y="577904"/>
                  <a:pt x="95769" y="592066"/>
                </a:cubicBezTo>
                <a:cubicBezTo>
                  <a:pt x="121806" y="644126"/>
                  <a:pt x="139939" y="697438"/>
                  <a:pt x="149572" y="749617"/>
                </a:cubicBezTo>
                <a:cubicBezTo>
                  <a:pt x="149552" y="749875"/>
                  <a:pt x="149492" y="750114"/>
                  <a:pt x="149492" y="750372"/>
                </a:cubicBezTo>
                <a:cubicBezTo>
                  <a:pt x="149492" y="751881"/>
                  <a:pt x="149850" y="753311"/>
                  <a:pt x="150466" y="754583"/>
                </a:cubicBezTo>
                <a:cubicBezTo>
                  <a:pt x="155212" y="781834"/>
                  <a:pt x="157655" y="808768"/>
                  <a:pt x="157655" y="835007"/>
                </a:cubicBezTo>
                <a:cubicBezTo>
                  <a:pt x="157655" y="860808"/>
                  <a:pt x="154855" y="875109"/>
                  <a:pt x="154835" y="875248"/>
                </a:cubicBezTo>
                <a:cubicBezTo>
                  <a:pt x="154239" y="878168"/>
                  <a:pt x="155053" y="881187"/>
                  <a:pt x="156940" y="883491"/>
                </a:cubicBezTo>
                <a:cubicBezTo>
                  <a:pt x="158827" y="885815"/>
                  <a:pt x="161727" y="887146"/>
                  <a:pt x="164706" y="887146"/>
                </a:cubicBezTo>
                <a:lnTo>
                  <a:pt x="206572" y="887146"/>
                </a:lnTo>
                <a:lnTo>
                  <a:pt x="206572" y="964670"/>
                </a:lnTo>
                <a:cubicBezTo>
                  <a:pt x="206572" y="979190"/>
                  <a:pt x="218389" y="991008"/>
                  <a:pt x="232928" y="991008"/>
                </a:cubicBezTo>
                <a:lnTo>
                  <a:pt x="423572" y="991008"/>
                </a:lnTo>
                <a:cubicBezTo>
                  <a:pt x="438110" y="991008"/>
                  <a:pt x="449927" y="979190"/>
                  <a:pt x="449927" y="964670"/>
                </a:cubicBezTo>
                <a:lnTo>
                  <a:pt x="449927" y="887146"/>
                </a:lnTo>
                <a:lnTo>
                  <a:pt x="496838" y="887146"/>
                </a:lnTo>
                <a:cubicBezTo>
                  <a:pt x="499817" y="887146"/>
                  <a:pt x="502618" y="885795"/>
                  <a:pt x="504504" y="883511"/>
                </a:cubicBezTo>
                <a:cubicBezTo>
                  <a:pt x="506391" y="881207"/>
                  <a:pt x="507146" y="878168"/>
                  <a:pt x="506570" y="875248"/>
                </a:cubicBezTo>
                <a:cubicBezTo>
                  <a:pt x="506550" y="875109"/>
                  <a:pt x="503750" y="860808"/>
                  <a:pt x="503750" y="835007"/>
                </a:cubicBezTo>
                <a:cubicBezTo>
                  <a:pt x="503750" y="757006"/>
                  <a:pt x="525160" y="672987"/>
                  <a:pt x="565636" y="592066"/>
                </a:cubicBezTo>
                <a:cubicBezTo>
                  <a:pt x="572726" y="577904"/>
                  <a:pt x="580333" y="563444"/>
                  <a:pt x="587701" y="549481"/>
                </a:cubicBezTo>
                <a:cubicBezTo>
                  <a:pt x="623927" y="480736"/>
                  <a:pt x="661405" y="409667"/>
                  <a:pt x="661405" y="328290"/>
                </a:cubicBezTo>
                <a:cubicBezTo>
                  <a:pt x="661405" y="147282"/>
                  <a:pt x="514157" y="0"/>
                  <a:pt x="333165" y="0"/>
                </a:cubicBezTo>
                <a:close/>
                <a:moveTo>
                  <a:pt x="430066" y="964670"/>
                </a:moveTo>
                <a:cubicBezTo>
                  <a:pt x="430066" y="968245"/>
                  <a:pt x="427146" y="971145"/>
                  <a:pt x="423572" y="971145"/>
                </a:cubicBezTo>
                <a:lnTo>
                  <a:pt x="232928" y="971145"/>
                </a:lnTo>
                <a:cubicBezTo>
                  <a:pt x="229353" y="971145"/>
                  <a:pt x="226433" y="968245"/>
                  <a:pt x="226433" y="964670"/>
                </a:cubicBezTo>
                <a:lnTo>
                  <a:pt x="226433" y="887146"/>
                </a:lnTo>
                <a:lnTo>
                  <a:pt x="430066" y="887146"/>
                </a:lnTo>
                <a:lnTo>
                  <a:pt x="430066" y="964670"/>
                </a:lnTo>
                <a:close/>
                <a:moveTo>
                  <a:pt x="440076" y="867283"/>
                </a:moveTo>
                <a:cubicBezTo>
                  <a:pt x="440056" y="867283"/>
                  <a:pt x="440016" y="867283"/>
                  <a:pt x="439996" y="867283"/>
                </a:cubicBezTo>
                <a:lnTo>
                  <a:pt x="216503" y="867283"/>
                </a:lnTo>
                <a:cubicBezTo>
                  <a:pt x="216483" y="867283"/>
                  <a:pt x="216443" y="867283"/>
                  <a:pt x="216423" y="867283"/>
                </a:cubicBezTo>
                <a:lnTo>
                  <a:pt x="175967" y="867283"/>
                </a:lnTo>
                <a:cubicBezTo>
                  <a:pt x="176741" y="859815"/>
                  <a:pt x="177516" y="848970"/>
                  <a:pt x="177516" y="835007"/>
                </a:cubicBezTo>
                <a:cubicBezTo>
                  <a:pt x="177516" y="830478"/>
                  <a:pt x="177436" y="825929"/>
                  <a:pt x="177297" y="821381"/>
                </a:cubicBezTo>
                <a:lnTo>
                  <a:pt x="484107" y="821381"/>
                </a:lnTo>
                <a:cubicBezTo>
                  <a:pt x="483968" y="825929"/>
                  <a:pt x="483889" y="830478"/>
                  <a:pt x="483889" y="835007"/>
                </a:cubicBezTo>
                <a:cubicBezTo>
                  <a:pt x="483889" y="848970"/>
                  <a:pt x="484663" y="859815"/>
                  <a:pt x="485438" y="867283"/>
                </a:cubicBezTo>
                <a:lnTo>
                  <a:pt x="440076" y="867283"/>
                </a:lnTo>
                <a:close/>
                <a:moveTo>
                  <a:pt x="485140" y="801518"/>
                </a:moveTo>
                <a:lnTo>
                  <a:pt x="176265" y="801518"/>
                </a:lnTo>
                <a:cubicBezTo>
                  <a:pt x="175292" y="787892"/>
                  <a:pt x="173703" y="774147"/>
                  <a:pt x="171538" y="760303"/>
                </a:cubicBezTo>
                <a:lnTo>
                  <a:pt x="489867" y="760303"/>
                </a:lnTo>
                <a:cubicBezTo>
                  <a:pt x="487702" y="774147"/>
                  <a:pt x="486113" y="787892"/>
                  <a:pt x="485140" y="801518"/>
                </a:cubicBezTo>
                <a:close/>
                <a:moveTo>
                  <a:pt x="570144" y="540225"/>
                </a:moveTo>
                <a:cubicBezTo>
                  <a:pt x="562716" y="554288"/>
                  <a:pt x="555050" y="568827"/>
                  <a:pt x="547880" y="583188"/>
                </a:cubicBezTo>
                <a:cubicBezTo>
                  <a:pt x="521902" y="635089"/>
                  <a:pt x="503551" y="688301"/>
                  <a:pt x="493343" y="740580"/>
                </a:cubicBezTo>
                <a:cubicBezTo>
                  <a:pt x="492866" y="740520"/>
                  <a:pt x="492409" y="740440"/>
                  <a:pt x="491913" y="740440"/>
                </a:cubicBezTo>
                <a:lnTo>
                  <a:pt x="340633" y="740440"/>
                </a:lnTo>
                <a:lnTo>
                  <a:pt x="340633" y="408118"/>
                </a:lnTo>
                <a:lnTo>
                  <a:pt x="431019" y="328270"/>
                </a:lnTo>
                <a:cubicBezTo>
                  <a:pt x="435131" y="324635"/>
                  <a:pt x="435528" y="318359"/>
                  <a:pt x="431893" y="314247"/>
                </a:cubicBezTo>
                <a:cubicBezTo>
                  <a:pt x="428259" y="310136"/>
                  <a:pt x="421983" y="309758"/>
                  <a:pt x="417871" y="313373"/>
                </a:cubicBezTo>
                <a:lnTo>
                  <a:pt x="328240" y="392566"/>
                </a:lnTo>
                <a:lnTo>
                  <a:pt x="238628" y="313373"/>
                </a:lnTo>
                <a:cubicBezTo>
                  <a:pt x="234516" y="309758"/>
                  <a:pt x="228240" y="310136"/>
                  <a:pt x="224606" y="314247"/>
                </a:cubicBezTo>
                <a:cubicBezTo>
                  <a:pt x="220971" y="318359"/>
                  <a:pt x="221369" y="324635"/>
                  <a:pt x="225480" y="328270"/>
                </a:cubicBezTo>
                <a:lnTo>
                  <a:pt x="320772" y="412468"/>
                </a:lnTo>
                <a:lnTo>
                  <a:pt x="320772" y="740440"/>
                </a:lnTo>
                <a:lnTo>
                  <a:pt x="168042" y="740440"/>
                </a:lnTo>
                <a:cubicBezTo>
                  <a:pt x="157834" y="688202"/>
                  <a:pt x="139463" y="635049"/>
                  <a:pt x="113524" y="583188"/>
                </a:cubicBezTo>
                <a:cubicBezTo>
                  <a:pt x="106355" y="568827"/>
                  <a:pt x="98688" y="554288"/>
                  <a:pt x="91260" y="540225"/>
                </a:cubicBezTo>
                <a:cubicBezTo>
                  <a:pt x="56166" y="473605"/>
                  <a:pt x="19861" y="404742"/>
                  <a:pt x="19861" y="328290"/>
                </a:cubicBezTo>
                <a:cubicBezTo>
                  <a:pt x="19861" y="158226"/>
                  <a:pt x="158211" y="19863"/>
                  <a:pt x="328240" y="19863"/>
                </a:cubicBezTo>
                <a:lnTo>
                  <a:pt x="333165" y="19863"/>
                </a:lnTo>
                <a:cubicBezTo>
                  <a:pt x="503194" y="19863"/>
                  <a:pt x="641544" y="158226"/>
                  <a:pt x="641544" y="328290"/>
                </a:cubicBezTo>
                <a:cubicBezTo>
                  <a:pt x="641544" y="404742"/>
                  <a:pt x="605238" y="473605"/>
                  <a:pt x="570144" y="540225"/>
                </a:cubicBezTo>
                <a:close/>
              </a:path>
            </a:pathLst>
          </a:custGeom>
          <a:solidFill>
            <a:schemeClr val="accent3"/>
          </a:solidFill>
          <a:ln cap="flat" cmpd="sng" w="38100">
            <a:solidFill>
              <a:srgbClr val="FE2E60"/>
            </a:solidFill>
            <a:prstDash val="solid"/>
            <a:round/>
            <a:headEnd len="sm" w="sm" type="none"/>
            <a:tailEnd len="sm" w="sm" type="none"/>
          </a:ln>
          <a:effectLst>
            <a:outerShdw blurRad="57150" rotWithShape="0" algn="bl" dir="5400000" dist="19050">
              <a:srgbClr val="000000">
                <a:alpha val="46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Teal blue line drawing of bullhorn" id="871" name="Google Shape;871;p45" title="Bullhorn icon"/>
          <p:cNvSpPr/>
          <p:nvPr/>
        </p:nvSpPr>
        <p:spPr>
          <a:xfrm>
            <a:off x="1640601" y="5604249"/>
            <a:ext cx="997426" cy="1157329"/>
          </a:xfrm>
          <a:custGeom>
            <a:rect b="b" l="l" r="r" t="t"/>
            <a:pathLst>
              <a:path extrusionOk="0" h="991288" w="1096073">
                <a:moveTo>
                  <a:pt x="1011843" y="288783"/>
                </a:moveTo>
                <a:lnTo>
                  <a:pt x="1011843" y="23371"/>
                </a:lnTo>
                <a:cubicBezTo>
                  <a:pt x="1011843" y="13965"/>
                  <a:pt x="1006480" y="5768"/>
                  <a:pt x="997841" y="1988"/>
                </a:cubicBezTo>
                <a:cubicBezTo>
                  <a:pt x="989203" y="-1770"/>
                  <a:pt x="979575" y="-122"/>
                  <a:pt x="972695" y="6273"/>
                </a:cubicBezTo>
                <a:cubicBezTo>
                  <a:pt x="922975" y="52468"/>
                  <a:pt x="779924" y="159934"/>
                  <a:pt x="526023" y="159934"/>
                </a:cubicBezTo>
                <a:cubicBezTo>
                  <a:pt x="526001" y="159934"/>
                  <a:pt x="526001" y="159934"/>
                  <a:pt x="525979" y="159934"/>
                </a:cubicBezTo>
                <a:lnTo>
                  <a:pt x="223457" y="159934"/>
                </a:lnTo>
                <a:cubicBezTo>
                  <a:pt x="163757" y="159934"/>
                  <a:pt x="107640" y="183163"/>
                  <a:pt x="65437" y="225359"/>
                </a:cubicBezTo>
                <a:cubicBezTo>
                  <a:pt x="23256" y="267576"/>
                  <a:pt x="0" y="323660"/>
                  <a:pt x="0" y="383327"/>
                </a:cubicBezTo>
                <a:cubicBezTo>
                  <a:pt x="0" y="480442"/>
                  <a:pt x="63832" y="567117"/>
                  <a:pt x="155910" y="596280"/>
                </a:cubicBezTo>
                <a:lnTo>
                  <a:pt x="272320" y="969862"/>
                </a:lnTo>
                <a:cubicBezTo>
                  <a:pt x="276299" y="982674"/>
                  <a:pt x="288015" y="991289"/>
                  <a:pt x="301423" y="991289"/>
                </a:cubicBezTo>
                <a:lnTo>
                  <a:pt x="421856" y="991289"/>
                </a:lnTo>
                <a:cubicBezTo>
                  <a:pt x="431659" y="991289"/>
                  <a:pt x="440606" y="986762"/>
                  <a:pt x="446409" y="978872"/>
                </a:cubicBezTo>
                <a:cubicBezTo>
                  <a:pt x="452211" y="970982"/>
                  <a:pt x="453882" y="961093"/>
                  <a:pt x="450959" y="951731"/>
                </a:cubicBezTo>
                <a:lnTo>
                  <a:pt x="343472" y="606719"/>
                </a:lnTo>
                <a:lnTo>
                  <a:pt x="525869" y="606719"/>
                </a:lnTo>
                <a:cubicBezTo>
                  <a:pt x="525913" y="606719"/>
                  <a:pt x="525957" y="606741"/>
                  <a:pt x="526001" y="606741"/>
                </a:cubicBezTo>
                <a:cubicBezTo>
                  <a:pt x="779924" y="606741"/>
                  <a:pt x="922975" y="714185"/>
                  <a:pt x="972695" y="760402"/>
                </a:cubicBezTo>
                <a:cubicBezTo>
                  <a:pt x="977135" y="764512"/>
                  <a:pt x="982719" y="766665"/>
                  <a:pt x="988434" y="766665"/>
                </a:cubicBezTo>
                <a:cubicBezTo>
                  <a:pt x="991577" y="766665"/>
                  <a:pt x="994764" y="766006"/>
                  <a:pt x="997841" y="764666"/>
                </a:cubicBezTo>
                <a:cubicBezTo>
                  <a:pt x="1006480" y="760908"/>
                  <a:pt x="1011843" y="752710"/>
                  <a:pt x="1011843" y="743282"/>
                </a:cubicBezTo>
                <a:lnTo>
                  <a:pt x="1011843" y="477892"/>
                </a:lnTo>
                <a:cubicBezTo>
                  <a:pt x="1059190" y="472420"/>
                  <a:pt x="1096074" y="432115"/>
                  <a:pt x="1096074" y="383327"/>
                </a:cubicBezTo>
                <a:cubicBezTo>
                  <a:pt x="1096074" y="334539"/>
                  <a:pt x="1059190" y="294255"/>
                  <a:pt x="1011843" y="288783"/>
                </a:cubicBezTo>
                <a:close/>
                <a:moveTo>
                  <a:pt x="429989" y="958280"/>
                </a:moveTo>
                <a:cubicBezTo>
                  <a:pt x="430802" y="960873"/>
                  <a:pt x="430319" y="963642"/>
                  <a:pt x="428714" y="965840"/>
                </a:cubicBezTo>
                <a:cubicBezTo>
                  <a:pt x="427087" y="968059"/>
                  <a:pt x="424582" y="969312"/>
                  <a:pt x="421856" y="969312"/>
                </a:cubicBezTo>
                <a:lnTo>
                  <a:pt x="301423" y="969312"/>
                </a:lnTo>
                <a:cubicBezTo>
                  <a:pt x="297686" y="969312"/>
                  <a:pt x="294411" y="966917"/>
                  <a:pt x="293290" y="963334"/>
                </a:cubicBezTo>
                <a:lnTo>
                  <a:pt x="180924" y="602632"/>
                </a:lnTo>
                <a:cubicBezTo>
                  <a:pt x="194882" y="605335"/>
                  <a:pt x="209104" y="606719"/>
                  <a:pt x="223457" y="606719"/>
                </a:cubicBezTo>
                <a:lnTo>
                  <a:pt x="320436" y="606719"/>
                </a:lnTo>
                <a:lnTo>
                  <a:pt x="429989" y="958280"/>
                </a:lnTo>
                <a:close/>
                <a:moveTo>
                  <a:pt x="421372" y="584743"/>
                </a:moveTo>
                <a:lnTo>
                  <a:pt x="223457" y="584743"/>
                </a:lnTo>
                <a:cubicBezTo>
                  <a:pt x="204510" y="584743"/>
                  <a:pt x="185760" y="582106"/>
                  <a:pt x="167714" y="576919"/>
                </a:cubicBezTo>
                <a:cubicBezTo>
                  <a:pt x="81923" y="552305"/>
                  <a:pt x="21981" y="472706"/>
                  <a:pt x="21981" y="383327"/>
                </a:cubicBezTo>
                <a:cubicBezTo>
                  <a:pt x="21981" y="329528"/>
                  <a:pt x="42951" y="278960"/>
                  <a:pt x="80977" y="240896"/>
                </a:cubicBezTo>
                <a:cubicBezTo>
                  <a:pt x="119026" y="202854"/>
                  <a:pt x="169626" y="181911"/>
                  <a:pt x="223457" y="181911"/>
                </a:cubicBezTo>
                <a:lnTo>
                  <a:pt x="421372" y="181911"/>
                </a:lnTo>
                <a:lnTo>
                  <a:pt x="421372" y="584743"/>
                </a:lnTo>
                <a:close/>
                <a:moveTo>
                  <a:pt x="887124" y="672298"/>
                </a:moveTo>
                <a:cubicBezTo>
                  <a:pt x="808081" y="628059"/>
                  <a:pt x="689099" y="584787"/>
                  <a:pt x="526111" y="584765"/>
                </a:cubicBezTo>
                <a:cubicBezTo>
                  <a:pt x="526067" y="584765"/>
                  <a:pt x="526023" y="584743"/>
                  <a:pt x="525979" y="584743"/>
                </a:cubicBezTo>
                <a:lnTo>
                  <a:pt x="443353" y="584743"/>
                </a:lnTo>
                <a:lnTo>
                  <a:pt x="443353" y="181911"/>
                </a:lnTo>
                <a:lnTo>
                  <a:pt x="525957" y="181911"/>
                </a:lnTo>
                <a:cubicBezTo>
                  <a:pt x="525979" y="181911"/>
                  <a:pt x="525979" y="181911"/>
                  <a:pt x="526001" y="181911"/>
                </a:cubicBezTo>
                <a:cubicBezTo>
                  <a:pt x="689033" y="181911"/>
                  <a:pt x="808059" y="138617"/>
                  <a:pt x="887124" y="94356"/>
                </a:cubicBezTo>
                <a:lnTo>
                  <a:pt x="887124" y="672298"/>
                </a:lnTo>
                <a:close/>
                <a:moveTo>
                  <a:pt x="989862" y="383327"/>
                </a:moveTo>
                <a:lnTo>
                  <a:pt x="989862" y="743282"/>
                </a:lnTo>
                <a:cubicBezTo>
                  <a:pt x="989862" y="743568"/>
                  <a:pt x="989862" y="744161"/>
                  <a:pt x="989049" y="744535"/>
                </a:cubicBezTo>
                <a:cubicBezTo>
                  <a:pt x="988280" y="744865"/>
                  <a:pt x="987862" y="744491"/>
                  <a:pt x="987664" y="744293"/>
                </a:cubicBezTo>
                <a:cubicBezTo>
                  <a:pt x="971333" y="729129"/>
                  <a:pt x="945307" y="707592"/>
                  <a:pt x="909105" y="685220"/>
                </a:cubicBezTo>
                <a:lnTo>
                  <a:pt x="909105" y="81433"/>
                </a:lnTo>
                <a:cubicBezTo>
                  <a:pt x="945307" y="59083"/>
                  <a:pt x="971333" y="37546"/>
                  <a:pt x="987642" y="22382"/>
                </a:cubicBezTo>
                <a:cubicBezTo>
                  <a:pt x="987862" y="22162"/>
                  <a:pt x="988280" y="21789"/>
                  <a:pt x="989049" y="22140"/>
                </a:cubicBezTo>
                <a:cubicBezTo>
                  <a:pt x="989862" y="22492"/>
                  <a:pt x="989862" y="23085"/>
                  <a:pt x="989862" y="23371"/>
                </a:cubicBezTo>
                <a:lnTo>
                  <a:pt x="989862" y="383327"/>
                </a:lnTo>
                <a:close/>
                <a:moveTo>
                  <a:pt x="1011843" y="455740"/>
                </a:moveTo>
                <a:lnTo>
                  <a:pt x="1011843" y="383327"/>
                </a:lnTo>
                <a:lnTo>
                  <a:pt x="1011843" y="310936"/>
                </a:lnTo>
                <a:cubicBezTo>
                  <a:pt x="1047034" y="316254"/>
                  <a:pt x="1074093" y="346692"/>
                  <a:pt x="1074093" y="383327"/>
                </a:cubicBezTo>
                <a:cubicBezTo>
                  <a:pt x="1074093" y="419984"/>
                  <a:pt x="1047034" y="450421"/>
                  <a:pt x="1011843" y="45574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Teal blue line drawing of bullhorn" id="872" name="Google Shape;872;p45" title="Bullhorn icon"/>
          <p:cNvSpPr/>
          <p:nvPr/>
        </p:nvSpPr>
        <p:spPr>
          <a:xfrm>
            <a:off x="1640601" y="3550149"/>
            <a:ext cx="997426" cy="1157329"/>
          </a:xfrm>
          <a:custGeom>
            <a:rect b="b" l="l" r="r" t="t"/>
            <a:pathLst>
              <a:path extrusionOk="0" h="991288" w="1096073">
                <a:moveTo>
                  <a:pt x="1011843" y="288783"/>
                </a:moveTo>
                <a:lnTo>
                  <a:pt x="1011843" y="23371"/>
                </a:lnTo>
                <a:cubicBezTo>
                  <a:pt x="1011843" y="13965"/>
                  <a:pt x="1006480" y="5768"/>
                  <a:pt x="997841" y="1988"/>
                </a:cubicBezTo>
                <a:cubicBezTo>
                  <a:pt x="989203" y="-1770"/>
                  <a:pt x="979575" y="-122"/>
                  <a:pt x="972695" y="6273"/>
                </a:cubicBezTo>
                <a:cubicBezTo>
                  <a:pt x="922975" y="52468"/>
                  <a:pt x="779924" y="159934"/>
                  <a:pt x="526023" y="159934"/>
                </a:cubicBezTo>
                <a:cubicBezTo>
                  <a:pt x="526001" y="159934"/>
                  <a:pt x="526001" y="159934"/>
                  <a:pt x="525979" y="159934"/>
                </a:cubicBezTo>
                <a:lnTo>
                  <a:pt x="223457" y="159934"/>
                </a:lnTo>
                <a:cubicBezTo>
                  <a:pt x="163757" y="159934"/>
                  <a:pt x="107640" y="183163"/>
                  <a:pt x="65437" y="225359"/>
                </a:cubicBezTo>
                <a:cubicBezTo>
                  <a:pt x="23256" y="267576"/>
                  <a:pt x="0" y="323660"/>
                  <a:pt x="0" y="383327"/>
                </a:cubicBezTo>
                <a:cubicBezTo>
                  <a:pt x="0" y="480442"/>
                  <a:pt x="63832" y="567117"/>
                  <a:pt x="155910" y="596280"/>
                </a:cubicBezTo>
                <a:lnTo>
                  <a:pt x="272320" y="969862"/>
                </a:lnTo>
                <a:cubicBezTo>
                  <a:pt x="276299" y="982674"/>
                  <a:pt x="288015" y="991289"/>
                  <a:pt x="301423" y="991289"/>
                </a:cubicBezTo>
                <a:lnTo>
                  <a:pt x="421856" y="991289"/>
                </a:lnTo>
                <a:cubicBezTo>
                  <a:pt x="431659" y="991289"/>
                  <a:pt x="440606" y="986762"/>
                  <a:pt x="446409" y="978872"/>
                </a:cubicBezTo>
                <a:cubicBezTo>
                  <a:pt x="452211" y="970982"/>
                  <a:pt x="453882" y="961093"/>
                  <a:pt x="450959" y="951731"/>
                </a:cubicBezTo>
                <a:lnTo>
                  <a:pt x="343472" y="606719"/>
                </a:lnTo>
                <a:lnTo>
                  <a:pt x="525869" y="606719"/>
                </a:lnTo>
                <a:cubicBezTo>
                  <a:pt x="525913" y="606719"/>
                  <a:pt x="525957" y="606741"/>
                  <a:pt x="526001" y="606741"/>
                </a:cubicBezTo>
                <a:cubicBezTo>
                  <a:pt x="779924" y="606741"/>
                  <a:pt x="922975" y="714185"/>
                  <a:pt x="972695" y="760402"/>
                </a:cubicBezTo>
                <a:cubicBezTo>
                  <a:pt x="977135" y="764512"/>
                  <a:pt x="982719" y="766665"/>
                  <a:pt x="988434" y="766665"/>
                </a:cubicBezTo>
                <a:cubicBezTo>
                  <a:pt x="991577" y="766665"/>
                  <a:pt x="994764" y="766006"/>
                  <a:pt x="997841" y="764666"/>
                </a:cubicBezTo>
                <a:cubicBezTo>
                  <a:pt x="1006480" y="760908"/>
                  <a:pt x="1011843" y="752710"/>
                  <a:pt x="1011843" y="743282"/>
                </a:cubicBezTo>
                <a:lnTo>
                  <a:pt x="1011843" y="477892"/>
                </a:lnTo>
                <a:cubicBezTo>
                  <a:pt x="1059190" y="472420"/>
                  <a:pt x="1096074" y="432115"/>
                  <a:pt x="1096074" y="383327"/>
                </a:cubicBezTo>
                <a:cubicBezTo>
                  <a:pt x="1096074" y="334539"/>
                  <a:pt x="1059190" y="294255"/>
                  <a:pt x="1011843" y="288783"/>
                </a:cubicBezTo>
                <a:close/>
                <a:moveTo>
                  <a:pt x="429989" y="958280"/>
                </a:moveTo>
                <a:cubicBezTo>
                  <a:pt x="430802" y="960873"/>
                  <a:pt x="430319" y="963642"/>
                  <a:pt x="428714" y="965840"/>
                </a:cubicBezTo>
                <a:cubicBezTo>
                  <a:pt x="427087" y="968059"/>
                  <a:pt x="424582" y="969312"/>
                  <a:pt x="421856" y="969312"/>
                </a:cubicBezTo>
                <a:lnTo>
                  <a:pt x="301423" y="969312"/>
                </a:lnTo>
                <a:cubicBezTo>
                  <a:pt x="297686" y="969312"/>
                  <a:pt x="294411" y="966917"/>
                  <a:pt x="293290" y="963334"/>
                </a:cubicBezTo>
                <a:lnTo>
                  <a:pt x="180924" y="602632"/>
                </a:lnTo>
                <a:cubicBezTo>
                  <a:pt x="194882" y="605335"/>
                  <a:pt x="209104" y="606719"/>
                  <a:pt x="223457" y="606719"/>
                </a:cubicBezTo>
                <a:lnTo>
                  <a:pt x="320436" y="606719"/>
                </a:lnTo>
                <a:lnTo>
                  <a:pt x="429989" y="958280"/>
                </a:lnTo>
                <a:close/>
                <a:moveTo>
                  <a:pt x="421372" y="584743"/>
                </a:moveTo>
                <a:lnTo>
                  <a:pt x="223457" y="584743"/>
                </a:lnTo>
                <a:cubicBezTo>
                  <a:pt x="204510" y="584743"/>
                  <a:pt x="185760" y="582106"/>
                  <a:pt x="167714" y="576919"/>
                </a:cubicBezTo>
                <a:cubicBezTo>
                  <a:pt x="81923" y="552305"/>
                  <a:pt x="21981" y="472706"/>
                  <a:pt x="21981" y="383327"/>
                </a:cubicBezTo>
                <a:cubicBezTo>
                  <a:pt x="21981" y="329528"/>
                  <a:pt x="42951" y="278960"/>
                  <a:pt x="80977" y="240896"/>
                </a:cubicBezTo>
                <a:cubicBezTo>
                  <a:pt x="119026" y="202854"/>
                  <a:pt x="169626" y="181911"/>
                  <a:pt x="223457" y="181911"/>
                </a:cubicBezTo>
                <a:lnTo>
                  <a:pt x="421372" y="181911"/>
                </a:lnTo>
                <a:lnTo>
                  <a:pt x="421372" y="584743"/>
                </a:lnTo>
                <a:close/>
                <a:moveTo>
                  <a:pt x="887124" y="672298"/>
                </a:moveTo>
                <a:cubicBezTo>
                  <a:pt x="808081" y="628059"/>
                  <a:pt x="689099" y="584787"/>
                  <a:pt x="526111" y="584765"/>
                </a:cubicBezTo>
                <a:cubicBezTo>
                  <a:pt x="526067" y="584765"/>
                  <a:pt x="526023" y="584743"/>
                  <a:pt x="525979" y="584743"/>
                </a:cubicBezTo>
                <a:lnTo>
                  <a:pt x="443353" y="584743"/>
                </a:lnTo>
                <a:lnTo>
                  <a:pt x="443353" y="181911"/>
                </a:lnTo>
                <a:lnTo>
                  <a:pt x="525957" y="181911"/>
                </a:lnTo>
                <a:cubicBezTo>
                  <a:pt x="525979" y="181911"/>
                  <a:pt x="525979" y="181911"/>
                  <a:pt x="526001" y="181911"/>
                </a:cubicBezTo>
                <a:cubicBezTo>
                  <a:pt x="689033" y="181911"/>
                  <a:pt x="808059" y="138617"/>
                  <a:pt x="887124" y="94356"/>
                </a:cubicBezTo>
                <a:lnTo>
                  <a:pt x="887124" y="672298"/>
                </a:lnTo>
                <a:close/>
                <a:moveTo>
                  <a:pt x="989862" y="383327"/>
                </a:moveTo>
                <a:lnTo>
                  <a:pt x="989862" y="743282"/>
                </a:lnTo>
                <a:cubicBezTo>
                  <a:pt x="989862" y="743568"/>
                  <a:pt x="989862" y="744161"/>
                  <a:pt x="989049" y="744535"/>
                </a:cubicBezTo>
                <a:cubicBezTo>
                  <a:pt x="988280" y="744865"/>
                  <a:pt x="987862" y="744491"/>
                  <a:pt x="987664" y="744293"/>
                </a:cubicBezTo>
                <a:cubicBezTo>
                  <a:pt x="971333" y="729129"/>
                  <a:pt x="945307" y="707592"/>
                  <a:pt x="909105" y="685220"/>
                </a:cubicBezTo>
                <a:lnTo>
                  <a:pt x="909105" y="81433"/>
                </a:lnTo>
                <a:cubicBezTo>
                  <a:pt x="945307" y="59083"/>
                  <a:pt x="971333" y="37546"/>
                  <a:pt x="987642" y="22382"/>
                </a:cubicBezTo>
                <a:cubicBezTo>
                  <a:pt x="987862" y="22162"/>
                  <a:pt x="988280" y="21789"/>
                  <a:pt x="989049" y="22140"/>
                </a:cubicBezTo>
                <a:cubicBezTo>
                  <a:pt x="989862" y="22492"/>
                  <a:pt x="989862" y="23085"/>
                  <a:pt x="989862" y="23371"/>
                </a:cubicBezTo>
                <a:lnTo>
                  <a:pt x="989862" y="383327"/>
                </a:lnTo>
                <a:close/>
                <a:moveTo>
                  <a:pt x="1011843" y="455740"/>
                </a:moveTo>
                <a:lnTo>
                  <a:pt x="1011843" y="383327"/>
                </a:lnTo>
                <a:lnTo>
                  <a:pt x="1011843" y="310936"/>
                </a:lnTo>
                <a:cubicBezTo>
                  <a:pt x="1047034" y="316254"/>
                  <a:pt x="1074093" y="346692"/>
                  <a:pt x="1074093" y="383327"/>
                </a:cubicBezTo>
                <a:cubicBezTo>
                  <a:pt x="1074093" y="419984"/>
                  <a:pt x="1047034" y="450421"/>
                  <a:pt x="1011843" y="455740"/>
                </a:cubicBezTo>
                <a:close/>
              </a:path>
            </a:pathLst>
          </a:custGeom>
          <a:solidFill>
            <a:schemeClr val="accent3"/>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7" name="Shape 877"/>
        <p:cNvGrpSpPr/>
        <p:nvPr/>
      </p:nvGrpSpPr>
      <p:grpSpPr>
        <a:xfrm>
          <a:off x="0" y="0"/>
          <a:ext cx="0" cy="0"/>
          <a:chOff x="0" y="0"/>
          <a:chExt cx="0" cy="0"/>
        </a:xfrm>
      </p:grpSpPr>
      <p:sp>
        <p:nvSpPr>
          <p:cNvPr id="878" name="Google Shape;878;p46"/>
          <p:cNvSpPr txBox="1"/>
          <p:nvPr>
            <p:ph idx="1" type="body"/>
          </p:nvPr>
        </p:nvSpPr>
        <p:spPr>
          <a:xfrm>
            <a:off x="1233325" y="3080200"/>
            <a:ext cx="16201200" cy="6191700"/>
          </a:xfrm>
          <a:prstGeom prst="rect">
            <a:avLst/>
          </a:prstGeom>
        </p:spPr>
        <p:txBody>
          <a:bodyPr anchorCtr="0" anchor="t" bIns="45700" lIns="91425" spcFirstLastPara="1" rIns="91425" wrap="square" tIns="45700">
            <a:normAutofit/>
          </a:bodyPr>
          <a:lstStyle/>
          <a:p>
            <a:pPr indent="0" lvl="0" marL="0" rtl="0" algn="l">
              <a:lnSpc>
                <a:spcPct val="115000"/>
              </a:lnSpc>
              <a:spcBef>
                <a:spcPts val="0"/>
              </a:spcBef>
              <a:spcAft>
                <a:spcPts val="0"/>
              </a:spcAft>
              <a:buNone/>
            </a:pPr>
            <a:r>
              <a:rPr lang="en-US" sz="4600">
                <a:solidFill>
                  <a:srgbClr val="000000"/>
                </a:solidFill>
              </a:rPr>
              <a:t>Practices that support transparency:</a:t>
            </a:r>
            <a:endParaRPr sz="4600">
              <a:solidFill>
                <a:srgbClr val="000000"/>
              </a:solidFill>
            </a:endParaRPr>
          </a:p>
          <a:p>
            <a:pPr indent="-463550" lvl="0" marL="457200" rtl="0" algn="l">
              <a:lnSpc>
                <a:spcPct val="115000"/>
              </a:lnSpc>
              <a:spcBef>
                <a:spcPts val="1000"/>
              </a:spcBef>
              <a:spcAft>
                <a:spcPts val="0"/>
              </a:spcAft>
              <a:buClr>
                <a:srgbClr val="000000"/>
              </a:buClr>
              <a:buSzPts val="3700"/>
              <a:buChar char="•"/>
            </a:pPr>
            <a:r>
              <a:rPr b="1" lang="en-US" sz="3700">
                <a:solidFill>
                  <a:srgbClr val="000000"/>
                </a:solidFill>
              </a:rPr>
              <a:t>Sharing an agenda or outline</a:t>
            </a:r>
            <a:r>
              <a:rPr lang="en-US" sz="3700">
                <a:solidFill>
                  <a:srgbClr val="000000"/>
                </a:solidFill>
              </a:rPr>
              <a:t> of class (if reasonable, with time estimates)</a:t>
            </a:r>
            <a:endParaRPr sz="3700">
              <a:solidFill>
                <a:srgbClr val="000000"/>
              </a:solidFill>
            </a:endParaRPr>
          </a:p>
          <a:p>
            <a:pPr indent="-463550" lvl="0" marL="457200" rtl="0" algn="l">
              <a:lnSpc>
                <a:spcPct val="115000"/>
              </a:lnSpc>
              <a:spcBef>
                <a:spcPts val="1000"/>
              </a:spcBef>
              <a:spcAft>
                <a:spcPts val="0"/>
              </a:spcAft>
              <a:buClr>
                <a:srgbClr val="000000"/>
              </a:buClr>
              <a:buSzPts val="3700"/>
              <a:buChar char="•"/>
            </a:pPr>
            <a:r>
              <a:rPr b="1" lang="en-US" sz="3700">
                <a:solidFill>
                  <a:srgbClr val="000000"/>
                </a:solidFill>
              </a:rPr>
              <a:t>Using the Transparency in Teaching and Learning framework</a:t>
            </a:r>
            <a:r>
              <a:rPr lang="en-US" sz="3700">
                <a:solidFill>
                  <a:srgbClr val="000000"/>
                </a:solidFill>
              </a:rPr>
              <a:t> on assignments</a:t>
            </a:r>
            <a:endParaRPr sz="3700">
              <a:solidFill>
                <a:srgbClr val="000000"/>
              </a:solidFill>
            </a:endParaRPr>
          </a:p>
          <a:p>
            <a:pPr indent="-463550" lvl="0" marL="457200" rtl="0" algn="l">
              <a:lnSpc>
                <a:spcPct val="115000"/>
              </a:lnSpc>
              <a:spcBef>
                <a:spcPts val="1000"/>
              </a:spcBef>
              <a:spcAft>
                <a:spcPts val="0"/>
              </a:spcAft>
              <a:buClr>
                <a:srgbClr val="000000"/>
              </a:buClr>
              <a:buSzPts val="3700"/>
              <a:buChar char="•"/>
            </a:pPr>
            <a:r>
              <a:rPr b="1" lang="en-US" sz="3700">
                <a:solidFill>
                  <a:srgbClr val="000000"/>
                </a:solidFill>
              </a:rPr>
              <a:t>Giving explicit instructions</a:t>
            </a:r>
            <a:r>
              <a:rPr lang="en-US" sz="3700">
                <a:solidFill>
                  <a:srgbClr val="000000"/>
                </a:solidFill>
              </a:rPr>
              <a:t> (including purpose and steps) or structure for activities, even ones that feel more social or organic (like small group disc.)</a:t>
            </a:r>
            <a:endParaRPr sz="3700">
              <a:solidFill>
                <a:srgbClr val="000000"/>
              </a:solidFill>
            </a:endParaRPr>
          </a:p>
          <a:p>
            <a:pPr indent="-463550" lvl="0" marL="457200" rtl="0" algn="l">
              <a:lnSpc>
                <a:spcPct val="115000"/>
              </a:lnSpc>
              <a:spcBef>
                <a:spcPts val="1000"/>
              </a:spcBef>
              <a:spcAft>
                <a:spcPts val="0"/>
              </a:spcAft>
              <a:buClr>
                <a:srgbClr val="000000"/>
              </a:buClr>
              <a:buSzPts val="3700"/>
              <a:buChar char="•"/>
            </a:pPr>
            <a:r>
              <a:rPr b="1" lang="en-US" sz="3700">
                <a:solidFill>
                  <a:srgbClr val="000000"/>
                </a:solidFill>
              </a:rPr>
              <a:t>Using content warnings</a:t>
            </a:r>
            <a:r>
              <a:rPr lang="en-US" sz="3700">
                <a:solidFill>
                  <a:srgbClr val="000000"/>
                </a:solidFill>
              </a:rPr>
              <a:t> (and stating the purpose of engaging with content)</a:t>
            </a:r>
            <a:endParaRPr sz="3700">
              <a:solidFill>
                <a:srgbClr val="000000"/>
              </a:solidFill>
            </a:endParaRPr>
          </a:p>
          <a:p>
            <a:pPr indent="-463550" lvl="0" marL="457200" rtl="0" algn="l">
              <a:lnSpc>
                <a:spcPct val="115000"/>
              </a:lnSpc>
              <a:spcBef>
                <a:spcPts val="1000"/>
              </a:spcBef>
              <a:spcAft>
                <a:spcPts val="0"/>
              </a:spcAft>
              <a:buClr>
                <a:srgbClr val="000000"/>
              </a:buClr>
              <a:buSzPts val="3700"/>
              <a:buChar char="•"/>
            </a:pPr>
            <a:r>
              <a:rPr b="1" lang="en-US" sz="3700">
                <a:solidFill>
                  <a:srgbClr val="000000"/>
                </a:solidFill>
              </a:rPr>
              <a:t>Sharing processes, policies, and timing</a:t>
            </a:r>
            <a:r>
              <a:rPr lang="en-US" sz="3700">
                <a:solidFill>
                  <a:srgbClr val="000000"/>
                </a:solidFill>
              </a:rPr>
              <a:t> for feedback and grading</a:t>
            </a:r>
            <a:endParaRPr sz="3700">
              <a:solidFill>
                <a:srgbClr val="000000"/>
              </a:solidFill>
            </a:endParaRPr>
          </a:p>
          <a:p>
            <a:pPr indent="-463550" lvl="0" marL="457200" rtl="0" algn="l">
              <a:lnSpc>
                <a:spcPct val="115000"/>
              </a:lnSpc>
              <a:spcBef>
                <a:spcPts val="1000"/>
              </a:spcBef>
              <a:spcAft>
                <a:spcPts val="1000"/>
              </a:spcAft>
              <a:buClr>
                <a:srgbClr val="000000"/>
              </a:buClr>
              <a:buSzPts val="3700"/>
              <a:buChar char="•"/>
            </a:pPr>
            <a:r>
              <a:rPr b="1" lang="en-US" sz="3700">
                <a:solidFill>
                  <a:srgbClr val="000000"/>
                </a:solidFill>
              </a:rPr>
              <a:t>Posting preparatory materials</a:t>
            </a:r>
            <a:r>
              <a:rPr lang="en-US" sz="3700">
                <a:solidFill>
                  <a:srgbClr val="000000"/>
                </a:solidFill>
              </a:rPr>
              <a:t> (slides, notes, discussion ?s) prior to class</a:t>
            </a:r>
            <a:endParaRPr sz="3700">
              <a:solidFill>
                <a:srgbClr val="000000"/>
              </a:solidFill>
            </a:endParaRPr>
          </a:p>
        </p:txBody>
      </p:sp>
      <p:sp>
        <p:nvSpPr>
          <p:cNvPr id="879" name="Google Shape;879;p46"/>
          <p:cNvSpPr txBox="1"/>
          <p:nvPr>
            <p:ph type="ctrTitle"/>
          </p:nvPr>
        </p:nvSpPr>
        <p:spPr>
          <a:xfrm>
            <a:off x="912200" y="1056175"/>
            <a:ext cx="16201200" cy="1470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Transparency</a:t>
            </a:r>
            <a:endParaRPr/>
          </a:p>
        </p:txBody>
      </p:sp>
      <p:sp>
        <p:nvSpPr>
          <p:cNvPr descr="Light bulb icon" id="880" name="Google Shape;880;p46" title="Light bulb icon"/>
          <p:cNvSpPr/>
          <p:nvPr/>
        </p:nvSpPr>
        <p:spPr>
          <a:xfrm>
            <a:off x="3980249" y="874525"/>
            <a:ext cx="1164071" cy="1803633"/>
          </a:xfrm>
          <a:custGeom>
            <a:rect b="b" l="l" r="r" t="t"/>
            <a:pathLst>
              <a:path extrusionOk="0" h="991007" w="661404">
                <a:moveTo>
                  <a:pt x="333165" y="0"/>
                </a:moveTo>
                <a:lnTo>
                  <a:pt x="328240" y="0"/>
                </a:lnTo>
                <a:cubicBezTo>
                  <a:pt x="147248" y="0"/>
                  <a:pt x="0" y="147282"/>
                  <a:pt x="0" y="328290"/>
                </a:cubicBezTo>
                <a:cubicBezTo>
                  <a:pt x="0" y="409667"/>
                  <a:pt x="37477" y="480736"/>
                  <a:pt x="73703" y="549481"/>
                </a:cubicBezTo>
                <a:cubicBezTo>
                  <a:pt x="81072" y="563444"/>
                  <a:pt x="88679" y="577904"/>
                  <a:pt x="95769" y="592066"/>
                </a:cubicBezTo>
                <a:cubicBezTo>
                  <a:pt x="121806" y="644126"/>
                  <a:pt x="139939" y="697438"/>
                  <a:pt x="149572" y="749617"/>
                </a:cubicBezTo>
                <a:cubicBezTo>
                  <a:pt x="149552" y="749875"/>
                  <a:pt x="149492" y="750114"/>
                  <a:pt x="149492" y="750372"/>
                </a:cubicBezTo>
                <a:cubicBezTo>
                  <a:pt x="149492" y="751881"/>
                  <a:pt x="149850" y="753311"/>
                  <a:pt x="150466" y="754583"/>
                </a:cubicBezTo>
                <a:cubicBezTo>
                  <a:pt x="155212" y="781834"/>
                  <a:pt x="157655" y="808768"/>
                  <a:pt x="157655" y="835007"/>
                </a:cubicBezTo>
                <a:cubicBezTo>
                  <a:pt x="157655" y="860808"/>
                  <a:pt x="154855" y="875109"/>
                  <a:pt x="154835" y="875248"/>
                </a:cubicBezTo>
                <a:cubicBezTo>
                  <a:pt x="154239" y="878168"/>
                  <a:pt x="155053" y="881187"/>
                  <a:pt x="156940" y="883491"/>
                </a:cubicBezTo>
                <a:cubicBezTo>
                  <a:pt x="158827" y="885815"/>
                  <a:pt x="161727" y="887146"/>
                  <a:pt x="164706" y="887146"/>
                </a:cubicBezTo>
                <a:lnTo>
                  <a:pt x="206572" y="887146"/>
                </a:lnTo>
                <a:lnTo>
                  <a:pt x="206572" y="964670"/>
                </a:lnTo>
                <a:cubicBezTo>
                  <a:pt x="206572" y="979190"/>
                  <a:pt x="218389" y="991008"/>
                  <a:pt x="232928" y="991008"/>
                </a:cubicBezTo>
                <a:lnTo>
                  <a:pt x="423572" y="991008"/>
                </a:lnTo>
                <a:cubicBezTo>
                  <a:pt x="438110" y="991008"/>
                  <a:pt x="449927" y="979190"/>
                  <a:pt x="449927" y="964670"/>
                </a:cubicBezTo>
                <a:lnTo>
                  <a:pt x="449927" y="887146"/>
                </a:lnTo>
                <a:lnTo>
                  <a:pt x="496838" y="887146"/>
                </a:lnTo>
                <a:cubicBezTo>
                  <a:pt x="499817" y="887146"/>
                  <a:pt x="502618" y="885795"/>
                  <a:pt x="504504" y="883511"/>
                </a:cubicBezTo>
                <a:cubicBezTo>
                  <a:pt x="506391" y="881207"/>
                  <a:pt x="507146" y="878168"/>
                  <a:pt x="506570" y="875248"/>
                </a:cubicBezTo>
                <a:cubicBezTo>
                  <a:pt x="506550" y="875109"/>
                  <a:pt x="503750" y="860808"/>
                  <a:pt x="503750" y="835007"/>
                </a:cubicBezTo>
                <a:cubicBezTo>
                  <a:pt x="503750" y="757006"/>
                  <a:pt x="525160" y="672987"/>
                  <a:pt x="565636" y="592066"/>
                </a:cubicBezTo>
                <a:cubicBezTo>
                  <a:pt x="572726" y="577904"/>
                  <a:pt x="580333" y="563444"/>
                  <a:pt x="587701" y="549481"/>
                </a:cubicBezTo>
                <a:cubicBezTo>
                  <a:pt x="623927" y="480736"/>
                  <a:pt x="661405" y="409667"/>
                  <a:pt x="661405" y="328290"/>
                </a:cubicBezTo>
                <a:cubicBezTo>
                  <a:pt x="661405" y="147282"/>
                  <a:pt x="514157" y="0"/>
                  <a:pt x="333165" y="0"/>
                </a:cubicBezTo>
                <a:close/>
                <a:moveTo>
                  <a:pt x="430066" y="964670"/>
                </a:moveTo>
                <a:cubicBezTo>
                  <a:pt x="430066" y="968245"/>
                  <a:pt x="427146" y="971145"/>
                  <a:pt x="423572" y="971145"/>
                </a:cubicBezTo>
                <a:lnTo>
                  <a:pt x="232928" y="971145"/>
                </a:lnTo>
                <a:cubicBezTo>
                  <a:pt x="229353" y="971145"/>
                  <a:pt x="226433" y="968245"/>
                  <a:pt x="226433" y="964670"/>
                </a:cubicBezTo>
                <a:lnTo>
                  <a:pt x="226433" y="887146"/>
                </a:lnTo>
                <a:lnTo>
                  <a:pt x="430066" y="887146"/>
                </a:lnTo>
                <a:lnTo>
                  <a:pt x="430066" y="964670"/>
                </a:lnTo>
                <a:close/>
                <a:moveTo>
                  <a:pt x="440076" y="867283"/>
                </a:moveTo>
                <a:cubicBezTo>
                  <a:pt x="440056" y="867283"/>
                  <a:pt x="440016" y="867283"/>
                  <a:pt x="439996" y="867283"/>
                </a:cubicBezTo>
                <a:lnTo>
                  <a:pt x="216503" y="867283"/>
                </a:lnTo>
                <a:cubicBezTo>
                  <a:pt x="216483" y="867283"/>
                  <a:pt x="216443" y="867283"/>
                  <a:pt x="216423" y="867283"/>
                </a:cubicBezTo>
                <a:lnTo>
                  <a:pt x="175967" y="867283"/>
                </a:lnTo>
                <a:cubicBezTo>
                  <a:pt x="176741" y="859815"/>
                  <a:pt x="177516" y="848970"/>
                  <a:pt x="177516" y="835007"/>
                </a:cubicBezTo>
                <a:cubicBezTo>
                  <a:pt x="177516" y="830478"/>
                  <a:pt x="177436" y="825929"/>
                  <a:pt x="177297" y="821381"/>
                </a:cubicBezTo>
                <a:lnTo>
                  <a:pt x="484107" y="821381"/>
                </a:lnTo>
                <a:cubicBezTo>
                  <a:pt x="483968" y="825929"/>
                  <a:pt x="483889" y="830478"/>
                  <a:pt x="483889" y="835007"/>
                </a:cubicBezTo>
                <a:cubicBezTo>
                  <a:pt x="483889" y="848970"/>
                  <a:pt x="484663" y="859815"/>
                  <a:pt x="485438" y="867283"/>
                </a:cubicBezTo>
                <a:lnTo>
                  <a:pt x="440076" y="867283"/>
                </a:lnTo>
                <a:close/>
                <a:moveTo>
                  <a:pt x="485140" y="801518"/>
                </a:moveTo>
                <a:lnTo>
                  <a:pt x="176265" y="801518"/>
                </a:lnTo>
                <a:cubicBezTo>
                  <a:pt x="175292" y="787892"/>
                  <a:pt x="173703" y="774147"/>
                  <a:pt x="171538" y="760303"/>
                </a:cubicBezTo>
                <a:lnTo>
                  <a:pt x="489867" y="760303"/>
                </a:lnTo>
                <a:cubicBezTo>
                  <a:pt x="487702" y="774147"/>
                  <a:pt x="486113" y="787892"/>
                  <a:pt x="485140" y="801518"/>
                </a:cubicBezTo>
                <a:close/>
                <a:moveTo>
                  <a:pt x="570144" y="540225"/>
                </a:moveTo>
                <a:cubicBezTo>
                  <a:pt x="562716" y="554288"/>
                  <a:pt x="555050" y="568827"/>
                  <a:pt x="547880" y="583188"/>
                </a:cubicBezTo>
                <a:cubicBezTo>
                  <a:pt x="521902" y="635089"/>
                  <a:pt x="503551" y="688301"/>
                  <a:pt x="493343" y="740580"/>
                </a:cubicBezTo>
                <a:cubicBezTo>
                  <a:pt x="492866" y="740520"/>
                  <a:pt x="492409" y="740440"/>
                  <a:pt x="491913" y="740440"/>
                </a:cubicBezTo>
                <a:lnTo>
                  <a:pt x="340633" y="740440"/>
                </a:lnTo>
                <a:lnTo>
                  <a:pt x="340633" y="408118"/>
                </a:lnTo>
                <a:lnTo>
                  <a:pt x="431019" y="328270"/>
                </a:lnTo>
                <a:cubicBezTo>
                  <a:pt x="435131" y="324635"/>
                  <a:pt x="435528" y="318359"/>
                  <a:pt x="431893" y="314247"/>
                </a:cubicBezTo>
                <a:cubicBezTo>
                  <a:pt x="428259" y="310136"/>
                  <a:pt x="421983" y="309758"/>
                  <a:pt x="417871" y="313373"/>
                </a:cubicBezTo>
                <a:lnTo>
                  <a:pt x="328240" y="392566"/>
                </a:lnTo>
                <a:lnTo>
                  <a:pt x="238628" y="313373"/>
                </a:lnTo>
                <a:cubicBezTo>
                  <a:pt x="234516" y="309758"/>
                  <a:pt x="228240" y="310136"/>
                  <a:pt x="224606" y="314247"/>
                </a:cubicBezTo>
                <a:cubicBezTo>
                  <a:pt x="220971" y="318359"/>
                  <a:pt x="221369" y="324635"/>
                  <a:pt x="225480" y="328270"/>
                </a:cubicBezTo>
                <a:lnTo>
                  <a:pt x="320772" y="412468"/>
                </a:lnTo>
                <a:lnTo>
                  <a:pt x="320772" y="740440"/>
                </a:lnTo>
                <a:lnTo>
                  <a:pt x="168042" y="740440"/>
                </a:lnTo>
                <a:cubicBezTo>
                  <a:pt x="157834" y="688202"/>
                  <a:pt x="139463" y="635049"/>
                  <a:pt x="113524" y="583188"/>
                </a:cubicBezTo>
                <a:cubicBezTo>
                  <a:pt x="106355" y="568827"/>
                  <a:pt x="98688" y="554288"/>
                  <a:pt x="91260" y="540225"/>
                </a:cubicBezTo>
                <a:cubicBezTo>
                  <a:pt x="56166" y="473605"/>
                  <a:pt x="19861" y="404742"/>
                  <a:pt x="19861" y="328290"/>
                </a:cubicBezTo>
                <a:cubicBezTo>
                  <a:pt x="19861" y="158226"/>
                  <a:pt x="158211" y="19863"/>
                  <a:pt x="328240" y="19863"/>
                </a:cubicBezTo>
                <a:lnTo>
                  <a:pt x="333165" y="19863"/>
                </a:lnTo>
                <a:cubicBezTo>
                  <a:pt x="503194" y="19863"/>
                  <a:pt x="641544" y="158226"/>
                  <a:pt x="641544" y="328290"/>
                </a:cubicBezTo>
                <a:cubicBezTo>
                  <a:pt x="641544" y="404742"/>
                  <a:pt x="605238" y="473605"/>
                  <a:pt x="570144" y="540225"/>
                </a:cubicBezTo>
                <a:close/>
              </a:path>
            </a:pathLst>
          </a:custGeom>
          <a:solidFill>
            <a:schemeClr val="accent3"/>
          </a:solidFill>
          <a:ln cap="flat" cmpd="sng" w="38100">
            <a:solidFill>
              <a:srgbClr val="FE2E60"/>
            </a:solidFill>
            <a:prstDash val="solid"/>
            <a:round/>
            <a:headEnd len="sm" w="sm" type="none"/>
            <a:tailEnd len="sm" w="sm" type="none"/>
          </a:ln>
          <a:effectLst>
            <a:outerShdw blurRad="57150" rotWithShape="0" algn="bl" dir="5400000" dist="19050">
              <a:srgbClr val="000000">
                <a:alpha val="46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8">
                                            <p:txEl>
                                              <p:pRg end="0" st="0"/>
                                            </p:txEl>
                                          </p:spTgt>
                                        </p:tgtEl>
                                        <p:attrNameLst>
                                          <p:attrName>style.visibility</p:attrName>
                                        </p:attrNameLst>
                                      </p:cBhvr>
                                      <p:to>
                                        <p:strVal val="visible"/>
                                      </p:to>
                                    </p:set>
                                    <p:animEffect filter="fade" transition="in">
                                      <p:cBhvr>
                                        <p:cTn dur="1000"/>
                                        <p:tgtEl>
                                          <p:spTgt spid="87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8">
                                            <p:txEl>
                                              <p:pRg end="1" st="1"/>
                                            </p:txEl>
                                          </p:spTgt>
                                        </p:tgtEl>
                                        <p:attrNameLst>
                                          <p:attrName>style.visibility</p:attrName>
                                        </p:attrNameLst>
                                      </p:cBhvr>
                                      <p:to>
                                        <p:strVal val="visible"/>
                                      </p:to>
                                    </p:set>
                                    <p:animEffect filter="fade" transition="in">
                                      <p:cBhvr>
                                        <p:cTn dur="1000"/>
                                        <p:tgtEl>
                                          <p:spTgt spid="87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8">
                                            <p:txEl>
                                              <p:pRg end="2" st="2"/>
                                            </p:txEl>
                                          </p:spTgt>
                                        </p:tgtEl>
                                        <p:attrNameLst>
                                          <p:attrName>style.visibility</p:attrName>
                                        </p:attrNameLst>
                                      </p:cBhvr>
                                      <p:to>
                                        <p:strVal val="visible"/>
                                      </p:to>
                                    </p:set>
                                    <p:animEffect filter="fade" transition="in">
                                      <p:cBhvr>
                                        <p:cTn dur="1000"/>
                                        <p:tgtEl>
                                          <p:spTgt spid="87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8">
                                            <p:txEl>
                                              <p:pRg end="3" st="3"/>
                                            </p:txEl>
                                          </p:spTgt>
                                        </p:tgtEl>
                                        <p:attrNameLst>
                                          <p:attrName>style.visibility</p:attrName>
                                        </p:attrNameLst>
                                      </p:cBhvr>
                                      <p:to>
                                        <p:strVal val="visible"/>
                                      </p:to>
                                    </p:set>
                                    <p:animEffect filter="fade" transition="in">
                                      <p:cBhvr>
                                        <p:cTn dur="1000"/>
                                        <p:tgtEl>
                                          <p:spTgt spid="87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8">
                                            <p:txEl>
                                              <p:pRg end="4" st="4"/>
                                            </p:txEl>
                                          </p:spTgt>
                                        </p:tgtEl>
                                        <p:attrNameLst>
                                          <p:attrName>style.visibility</p:attrName>
                                        </p:attrNameLst>
                                      </p:cBhvr>
                                      <p:to>
                                        <p:strVal val="visible"/>
                                      </p:to>
                                    </p:set>
                                    <p:animEffect filter="fade" transition="in">
                                      <p:cBhvr>
                                        <p:cTn dur="1000"/>
                                        <p:tgtEl>
                                          <p:spTgt spid="87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8">
                                            <p:txEl>
                                              <p:pRg end="5" st="5"/>
                                            </p:txEl>
                                          </p:spTgt>
                                        </p:tgtEl>
                                        <p:attrNameLst>
                                          <p:attrName>style.visibility</p:attrName>
                                        </p:attrNameLst>
                                      </p:cBhvr>
                                      <p:to>
                                        <p:strVal val="visible"/>
                                      </p:to>
                                    </p:set>
                                    <p:animEffect filter="fade" transition="in">
                                      <p:cBhvr>
                                        <p:cTn dur="1000"/>
                                        <p:tgtEl>
                                          <p:spTgt spid="87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8">
                                            <p:txEl>
                                              <p:pRg end="6" st="6"/>
                                            </p:txEl>
                                          </p:spTgt>
                                        </p:tgtEl>
                                        <p:attrNameLst>
                                          <p:attrName>style.visibility</p:attrName>
                                        </p:attrNameLst>
                                      </p:cBhvr>
                                      <p:to>
                                        <p:strVal val="visible"/>
                                      </p:to>
                                    </p:set>
                                    <p:animEffect filter="fade" transition="in">
                                      <p:cBhvr>
                                        <p:cTn dur="1000"/>
                                        <p:tgtEl>
                                          <p:spTgt spid="878">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5" name="Shape 885"/>
        <p:cNvGrpSpPr/>
        <p:nvPr/>
      </p:nvGrpSpPr>
      <p:grpSpPr>
        <a:xfrm>
          <a:off x="0" y="0"/>
          <a:ext cx="0" cy="0"/>
          <a:chOff x="0" y="0"/>
          <a:chExt cx="0" cy="0"/>
        </a:xfrm>
      </p:grpSpPr>
      <p:sp>
        <p:nvSpPr>
          <p:cNvPr id="886" name="Google Shape;886;p47"/>
          <p:cNvSpPr txBox="1"/>
          <p:nvPr>
            <p:ph idx="1" type="body"/>
          </p:nvPr>
        </p:nvSpPr>
        <p:spPr>
          <a:xfrm>
            <a:off x="1233325" y="3308800"/>
            <a:ext cx="15880200" cy="5688300"/>
          </a:xfrm>
          <a:prstGeom prst="rect">
            <a:avLst/>
          </a:prstGeom>
        </p:spPr>
        <p:txBody>
          <a:bodyPr anchorCtr="0" anchor="t" bIns="45700" lIns="91425" spcFirstLastPara="1" rIns="91425" wrap="square" tIns="45700">
            <a:normAutofit/>
          </a:bodyPr>
          <a:lstStyle/>
          <a:p>
            <a:pPr indent="0" lvl="0" marL="0" rtl="0" algn="l">
              <a:lnSpc>
                <a:spcPct val="115000"/>
              </a:lnSpc>
              <a:spcBef>
                <a:spcPts val="0"/>
              </a:spcBef>
              <a:spcAft>
                <a:spcPts val="0"/>
              </a:spcAft>
              <a:buNone/>
            </a:pPr>
            <a:r>
              <a:rPr i="1" lang="en-US" sz="4400">
                <a:solidFill>
                  <a:srgbClr val="000000"/>
                </a:solidFill>
              </a:rPr>
              <a:t>What is one practice you have, or one you would like to try, that would be an example </a:t>
            </a:r>
            <a:r>
              <a:rPr i="1" lang="en-US" sz="4400">
                <a:solidFill>
                  <a:srgbClr val="000000"/>
                </a:solidFill>
              </a:rPr>
              <a:t>of transparency?  </a:t>
            </a:r>
            <a:r>
              <a:rPr lang="en-US" sz="4400">
                <a:solidFill>
                  <a:srgbClr val="000000"/>
                </a:solidFill>
              </a:rPr>
              <a:t>Please share in the chat! </a:t>
            </a:r>
            <a:endParaRPr i="1" sz="4400">
              <a:solidFill>
                <a:srgbClr val="000000"/>
              </a:solidFill>
            </a:endParaRPr>
          </a:p>
          <a:p>
            <a:pPr indent="0" lvl="0" marL="0" rtl="0" algn="l">
              <a:lnSpc>
                <a:spcPct val="115000"/>
              </a:lnSpc>
              <a:spcBef>
                <a:spcPts val="0"/>
              </a:spcBef>
              <a:spcAft>
                <a:spcPts val="0"/>
              </a:spcAft>
              <a:buNone/>
            </a:pPr>
            <a:r>
              <a:t/>
            </a:r>
            <a:endParaRPr sz="4400">
              <a:solidFill>
                <a:srgbClr val="000000"/>
              </a:solidFill>
            </a:endParaRPr>
          </a:p>
          <a:p>
            <a:pPr indent="0" lvl="0" marL="0" rtl="0" algn="l">
              <a:lnSpc>
                <a:spcPct val="115000"/>
              </a:lnSpc>
              <a:spcBef>
                <a:spcPts val="0"/>
              </a:spcBef>
              <a:spcAft>
                <a:spcPts val="0"/>
              </a:spcAft>
              <a:buNone/>
            </a:pPr>
            <a:r>
              <a:rPr lang="en-US" sz="4400">
                <a:solidFill>
                  <a:srgbClr val="000000"/>
                </a:solidFill>
              </a:rPr>
              <a:t>Ex: “A practice I use ____” </a:t>
            </a:r>
            <a:r>
              <a:rPr i="1" lang="en-US" sz="4400">
                <a:solidFill>
                  <a:srgbClr val="000000"/>
                </a:solidFill>
              </a:rPr>
              <a:t>or</a:t>
            </a:r>
            <a:r>
              <a:rPr lang="en-US" sz="4400">
                <a:solidFill>
                  <a:srgbClr val="000000"/>
                </a:solidFill>
              </a:rPr>
              <a:t> “I’d like to try ___.”</a:t>
            </a:r>
            <a:endParaRPr sz="4400">
              <a:solidFill>
                <a:srgbClr val="000000"/>
              </a:solidFill>
            </a:endParaRPr>
          </a:p>
          <a:p>
            <a:pPr indent="0" lvl="0" marL="0" rtl="0" algn="l">
              <a:lnSpc>
                <a:spcPct val="115000"/>
              </a:lnSpc>
              <a:spcBef>
                <a:spcPts val="0"/>
              </a:spcBef>
              <a:spcAft>
                <a:spcPts val="0"/>
              </a:spcAft>
              <a:buNone/>
            </a:pPr>
            <a:r>
              <a:t/>
            </a:r>
            <a:endParaRPr sz="3700">
              <a:solidFill>
                <a:srgbClr val="000000"/>
              </a:solidFill>
            </a:endParaRPr>
          </a:p>
        </p:txBody>
      </p:sp>
      <p:sp>
        <p:nvSpPr>
          <p:cNvPr id="887" name="Google Shape;887;p47"/>
          <p:cNvSpPr txBox="1"/>
          <p:nvPr>
            <p:ph type="ctrTitle"/>
          </p:nvPr>
        </p:nvSpPr>
        <p:spPr>
          <a:xfrm>
            <a:off x="912200" y="1056175"/>
            <a:ext cx="16201200" cy="1470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Transparency</a:t>
            </a:r>
            <a:endParaRPr/>
          </a:p>
        </p:txBody>
      </p:sp>
      <p:sp>
        <p:nvSpPr>
          <p:cNvPr descr="Light bulb icon" id="888" name="Google Shape;888;p47" title="Light bulb icon"/>
          <p:cNvSpPr/>
          <p:nvPr/>
        </p:nvSpPr>
        <p:spPr>
          <a:xfrm>
            <a:off x="3980249" y="874525"/>
            <a:ext cx="1164071" cy="1803633"/>
          </a:xfrm>
          <a:custGeom>
            <a:rect b="b" l="l" r="r" t="t"/>
            <a:pathLst>
              <a:path extrusionOk="0" h="991007" w="661404">
                <a:moveTo>
                  <a:pt x="333165" y="0"/>
                </a:moveTo>
                <a:lnTo>
                  <a:pt x="328240" y="0"/>
                </a:lnTo>
                <a:cubicBezTo>
                  <a:pt x="147248" y="0"/>
                  <a:pt x="0" y="147282"/>
                  <a:pt x="0" y="328290"/>
                </a:cubicBezTo>
                <a:cubicBezTo>
                  <a:pt x="0" y="409667"/>
                  <a:pt x="37477" y="480736"/>
                  <a:pt x="73703" y="549481"/>
                </a:cubicBezTo>
                <a:cubicBezTo>
                  <a:pt x="81072" y="563444"/>
                  <a:pt x="88679" y="577904"/>
                  <a:pt x="95769" y="592066"/>
                </a:cubicBezTo>
                <a:cubicBezTo>
                  <a:pt x="121806" y="644126"/>
                  <a:pt x="139939" y="697438"/>
                  <a:pt x="149572" y="749617"/>
                </a:cubicBezTo>
                <a:cubicBezTo>
                  <a:pt x="149552" y="749875"/>
                  <a:pt x="149492" y="750114"/>
                  <a:pt x="149492" y="750372"/>
                </a:cubicBezTo>
                <a:cubicBezTo>
                  <a:pt x="149492" y="751881"/>
                  <a:pt x="149850" y="753311"/>
                  <a:pt x="150466" y="754583"/>
                </a:cubicBezTo>
                <a:cubicBezTo>
                  <a:pt x="155212" y="781834"/>
                  <a:pt x="157655" y="808768"/>
                  <a:pt x="157655" y="835007"/>
                </a:cubicBezTo>
                <a:cubicBezTo>
                  <a:pt x="157655" y="860808"/>
                  <a:pt x="154855" y="875109"/>
                  <a:pt x="154835" y="875248"/>
                </a:cubicBezTo>
                <a:cubicBezTo>
                  <a:pt x="154239" y="878168"/>
                  <a:pt x="155053" y="881187"/>
                  <a:pt x="156940" y="883491"/>
                </a:cubicBezTo>
                <a:cubicBezTo>
                  <a:pt x="158827" y="885815"/>
                  <a:pt x="161727" y="887146"/>
                  <a:pt x="164706" y="887146"/>
                </a:cubicBezTo>
                <a:lnTo>
                  <a:pt x="206572" y="887146"/>
                </a:lnTo>
                <a:lnTo>
                  <a:pt x="206572" y="964670"/>
                </a:lnTo>
                <a:cubicBezTo>
                  <a:pt x="206572" y="979190"/>
                  <a:pt x="218389" y="991008"/>
                  <a:pt x="232928" y="991008"/>
                </a:cubicBezTo>
                <a:lnTo>
                  <a:pt x="423572" y="991008"/>
                </a:lnTo>
                <a:cubicBezTo>
                  <a:pt x="438110" y="991008"/>
                  <a:pt x="449927" y="979190"/>
                  <a:pt x="449927" y="964670"/>
                </a:cubicBezTo>
                <a:lnTo>
                  <a:pt x="449927" y="887146"/>
                </a:lnTo>
                <a:lnTo>
                  <a:pt x="496838" y="887146"/>
                </a:lnTo>
                <a:cubicBezTo>
                  <a:pt x="499817" y="887146"/>
                  <a:pt x="502618" y="885795"/>
                  <a:pt x="504504" y="883511"/>
                </a:cubicBezTo>
                <a:cubicBezTo>
                  <a:pt x="506391" y="881207"/>
                  <a:pt x="507146" y="878168"/>
                  <a:pt x="506570" y="875248"/>
                </a:cubicBezTo>
                <a:cubicBezTo>
                  <a:pt x="506550" y="875109"/>
                  <a:pt x="503750" y="860808"/>
                  <a:pt x="503750" y="835007"/>
                </a:cubicBezTo>
                <a:cubicBezTo>
                  <a:pt x="503750" y="757006"/>
                  <a:pt x="525160" y="672987"/>
                  <a:pt x="565636" y="592066"/>
                </a:cubicBezTo>
                <a:cubicBezTo>
                  <a:pt x="572726" y="577904"/>
                  <a:pt x="580333" y="563444"/>
                  <a:pt x="587701" y="549481"/>
                </a:cubicBezTo>
                <a:cubicBezTo>
                  <a:pt x="623927" y="480736"/>
                  <a:pt x="661405" y="409667"/>
                  <a:pt x="661405" y="328290"/>
                </a:cubicBezTo>
                <a:cubicBezTo>
                  <a:pt x="661405" y="147282"/>
                  <a:pt x="514157" y="0"/>
                  <a:pt x="333165" y="0"/>
                </a:cubicBezTo>
                <a:close/>
                <a:moveTo>
                  <a:pt x="430066" y="964670"/>
                </a:moveTo>
                <a:cubicBezTo>
                  <a:pt x="430066" y="968245"/>
                  <a:pt x="427146" y="971145"/>
                  <a:pt x="423572" y="971145"/>
                </a:cubicBezTo>
                <a:lnTo>
                  <a:pt x="232928" y="971145"/>
                </a:lnTo>
                <a:cubicBezTo>
                  <a:pt x="229353" y="971145"/>
                  <a:pt x="226433" y="968245"/>
                  <a:pt x="226433" y="964670"/>
                </a:cubicBezTo>
                <a:lnTo>
                  <a:pt x="226433" y="887146"/>
                </a:lnTo>
                <a:lnTo>
                  <a:pt x="430066" y="887146"/>
                </a:lnTo>
                <a:lnTo>
                  <a:pt x="430066" y="964670"/>
                </a:lnTo>
                <a:close/>
                <a:moveTo>
                  <a:pt x="440076" y="867283"/>
                </a:moveTo>
                <a:cubicBezTo>
                  <a:pt x="440056" y="867283"/>
                  <a:pt x="440016" y="867283"/>
                  <a:pt x="439996" y="867283"/>
                </a:cubicBezTo>
                <a:lnTo>
                  <a:pt x="216503" y="867283"/>
                </a:lnTo>
                <a:cubicBezTo>
                  <a:pt x="216483" y="867283"/>
                  <a:pt x="216443" y="867283"/>
                  <a:pt x="216423" y="867283"/>
                </a:cubicBezTo>
                <a:lnTo>
                  <a:pt x="175967" y="867283"/>
                </a:lnTo>
                <a:cubicBezTo>
                  <a:pt x="176741" y="859815"/>
                  <a:pt x="177516" y="848970"/>
                  <a:pt x="177516" y="835007"/>
                </a:cubicBezTo>
                <a:cubicBezTo>
                  <a:pt x="177516" y="830478"/>
                  <a:pt x="177436" y="825929"/>
                  <a:pt x="177297" y="821381"/>
                </a:cubicBezTo>
                <a:lnTo>
                  <a:pt x="484107" y="821381"/>
                </a:lnTo>
                <a:cubicBezTo>
                  <a:pt x="483968" y="825929"/>
                  <a:pt x="483889" y="830478"/>
                  <a:pt x="483889" y="835007"/>
                </a:cubicBezTo>
                <a:cubicBezTo>
                  <a:pt x="483889" y="848970"/>
                  <a:pt x="484663" y="859815"/>
                  <a:pt x="485438" y="867283"/>
                </a:cubicBezTo>
                <a:lnTo>
                  <a:pt x="440076" y="867283"/>
                </a:lnTo>
                <a:close/>
                <a:moveTo>
                  <a:pt x="485140" y="801518"/>
                </a:moveTo>
                <a:lnTo>
                  <a:pt x="176265" y="801518"/>
                </a:lnTo>
                <a:cubicBezTo>
                  <a:pt x="175292" y="787892"/>
                  <a:pt x="173703" y="774147"/>
                  <a:pt x="171538" y="760303"/>
                </a:cubicBezTo>
                <a:lnTo>
                  <a:pt x="489867" y="760303"/>
                </a:lnTo>
                <a:cubicBezTo>
                  <a:pt x="487702" y="774147"/>
                  <a:pt x="486113" y="787892"/>
                  <a:pt x="485140" y="801518"/>
                </a:cubicBezTo>
                <a:close/>
                <a:moveTo>
                  <a:pt x="570144" y="540225"/>
                </a:moveTo>
                <a:cubicBezTo>
                  <a:pt x="562716" y="554288"/>
                  <a:pt x="555050" y="568827"/>
                  <a:pt x="547880" y="583188"/>
                </a:cubicBezTo>
                <a:cubicBezTo>
                  <a:pt x="521902" y="635089"/>
                  <a:pt x="503551" y="688301"/>
                  <a:pt x="493343" y="740580"/>
                </a:cubicBezTo>
                <a:cubicBezTo>
                  <a:pt x="492866" y="740520"/>
                  <a:pt x="492409" y="740440"/>
                  <a:pt x="491913" y="740440"/>
                </a:cubicBezTo>
                <a:lnTo>
                  <a:pt x="340633" y="740440"/>
                </a:lnTo>
                <a:lnTo>
                  <a:pt x="340633" y="408118"/>
                </a:lnTo>
                <a:lnTo>
                  <a:pt x="431019" y="328270"/>
                </a:lnTo>
                <a:cubicBezTo>
                  <a:pt x="435131" y="324635"/>
                  <a:pt x="435528" y="318359"/>
                  <a:pt x="431893" y="314247"/>
                </a:cubicBezTo>
                <a:cubicBezTo>
                  <a:pt x="428259" y="310136"/>
                  <a:pt x="421983" y="309758"/>
                  <a:pt x="417871" y="313373"/>
                </a:cubicBezTo>
                <a:lnTo>
                  <a:pt x="328240" y="392566"/>
                </a:lnTo>
                <a:lnTo>
                  <a:pt x="238628" y="313373"/>
                </a:lnTo>
                <a:cubicBezTo>
                  <a:pt x="234516" y="309758"/>
                  <a:pt x="228240" y="310136"/>
                  <a:pt x="224606" y="314247"/>
                </a:cubicBezTo>
                <a:cubicBezTo>
                  <a:pt x="220971" y="318359"/>
                  <a:pt x="221369" y="324635"/>
                  <a:pt x="225480" y="328270"/>
                </a:cubicBezTo>
                <a:lnTo>
                  <a:pt x="320772" y="412468"/>
                </a:lnTo>
                <a:lnTo>
                  <a:pt x="320772" y="740440"/>
                </a:lnTo>
                <a:lnTo>
                  <a:pt x="168042" y="740440"/>
                </a:lnTo>
                <a:cubicBezTo>
                  <a:pt x="157834" y="688202"/>
                  <a:pt x="139463" y="635049"/>
                  <a:pt x="113524" y="583188"/>
                </a:cubicBezTo>
                <a:cubicBezTo>
                  <a:pt x="106355" y="568827"/>
                  <a:pt x="98688" y="554288"/>
                  <a:pt x="91260" y="540225"/>
                </a:cubicBezTo>
                <a:cubicBezTo>
                  <a:pt x="56166" y="473605"/>
                  <a:pt x="19861" y="404742"/>
                  <a:pt x="19861" y="328290"/>
                </a:cubicBezTo>
                <a:cubicBezTo>
                  <a:pt x="19861" y="158226"/>
                  <a:pt x="158211" y="19863"/>
                  <a:pt x="328240" y="19863"/>
                </a:cubicBezTo>
                <a:lnTo>
                  <a:pt x="333165" y="19863"/>
                </a:lnTo>
                <a:cubicBezTo>
                  <a:pt x="503194" y="19863"/>
                  <a:pt x="641544" y="158226"/>
                  <a:pt x="641544" y="328290"/>
                </a:cubicBezTo>
                <a:cubicBezTo>
                  <a:pt x="641544" y="404742"/>
                  <a:pt x="605238" y="473605"/>
                  <a:pt x="570144" y="540225"/>
                </a:cubicBezTo>
                <a:close/>
              </a:path>
            </a:pathLst>
          </a:custGeom>
          <a:solidFill>
            <a:schemeClr val="accent3"/>
          </a:solidFill>
          <a:ln cap="flat" cmpd="sng" w="38100">
            <a:solidFill>
              <a:srgbClr val="FE2E60"/>
            </a:solidFill>
            <a:prstDash val="solid"/>
            <a:round/>
            <a:headEnd len="sm" w="sm" type="none"/>
            <a:tailEnd len="sm" w="sm" type="none"/>
          </a:ln>
          <a:effectLst>
            <a:outerShdw blurRad="57150" rotWithShape="0" algn="bl" dir="5400000" dist="19050">
              <a:srgbClr val="000000">
                <a:alpha val="46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3" name="Shape 893"/>
        <p:cNvGrpSpPr/>
        <p:nvPr/>
      </p:nvGrpSpPr>
      <p:grpSpPr>
        <a:xfrm>
          <a:off x="0" y="0"/>
          <a:ext cx="0" cy="0"/>
          <a:chOff x="0" y="0"/>
          <a:chExt cx="0" cy="0"/>
        </a:xfrm>
      </p:grpSpPr>
      <p:sp>
        <p:nvSpPr>
          <p:cNvPr id="894" name="Google Shape;894;p48"/>
          <p:cNvSpPr txBox="1"/>
          <p:nvPr>
            <p:ph idx="1" type="body"/>
          </p:nvPr>
        </p:nvSpPr>
        <p:spPr>
          <a:xfrm>
            <a:off x="1233325" y="3308800"/>
            <a:ext cx="15880200" cy="5688300"/>
          </a:xfrm>
          <a:prstGeom prst="rect">
            <a:avLst/>
          </a:prstGeom>
        </p:spPr>
        <p:txBody>
          <a:bodyPr anchorCtr="0" anchor="t" bIns="45700" lIns="91425" spcFirstLastPara="1" rIns="91425" wrap="square" tIns="45700">
            <a:normAutofit/>
          </a:bodyPr>
          <a:lstStyle/>
          <a:p>
            <a:pPr indent="0" lvl="0" marL="0" rtl="0" algn="l">
              <a:lnSpc>
                <a:spcPct val="115000"/>
              </a:lnSpc>
              <a:spcBef>
                <a:spcPts val="0"/>
              </a:spcBef>
              <a:spcAft>
                <a:spcPts val="0"/>
              </a:spcAft>
              <a:buNone/>
            </a:pPr>
            <a:r>
              <a:rPr lang="en-US" sz="3700">
                <a:solidFill>
                  <a:srgbClr val="000000"/>
                </a:solidFill>
              </a:rPr>
              <a:t>Consistency in course structure (online &amp; in person); communication patterns; preparation needs; deadlines, opportunities for engagement. Consistency also includes predictability: students know important dates at start of/early in term, know when breaks during a class will occur, etc.</a:t>
            </a:r>
            <a:endParaRPr sz="3700">
              <a:solidFill>
                <a:srgbClr val="000000"/>
              </a:solidFill>
            </a:endParaRPr>
          </a:p>
        </p:txBody>
      </p:sp>
      <p:sp>
        <p:nvSpPr>
          <p:cNvPr id="895" name="Google Shape;895;p48"/>
          <p:cNvSpPr txBox="1"/>
          <p:nvPr>
            <p:ph type="ctrTitle"/>
          </p:nvPr>
        </p:nvSpPr>
        <p:spPr>
          <a:xfrm>
            <a:off x="912200" y="1056175"/>
            <a:ext cx="16201200" cy="1470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Consistency</a:t>
            </a:r>
            <a:endParaRPr/>
          </a:p>
        </p:txBody>
      </p:sp>
      <p:sp>
        <p:nvSpPr>
          <p:cNvPr descr="Light bulb icon" id="896" name="Google Shape;896;p48" title="Light bulb icon"/>
          <p:cNvSpPr/>
          <p:nvPr/>
        </p:nvSpPr>
        <p:spPr>
          <a:xfrm>
            <a:off x="4589849" y="874525"/>
            <a:ext cx="1164071" cy="1803633"/>
          </a:xfrm>
          <a:custGeom>
            <a:rect b="b" l="l" r="r" t="t"/>
            <a:pathLst>
              <a:path extrusionOk="0" h="991007" w="661404">
                <a:moveTo>
                  <a:pt x="333165" y="0"/>
                </a:moveTo>
                <a:lnTo>
                  <a:pt x="328240" y="0"/>
                </a:lnTo>
                <a:cubicBezTo>
                  <a:pt x="147248" y="0"/>
                  <a:pt x="0" y="147282"/>
                  <a:pt x="0" y="328290"/>
                </a:cubicBezTo>
                <a:cubicBezTo>
                  <a:pt x="0" y="409667"/>
                  <a:pt x="37477" y="480736"/>
                  <a:pt x="73703" y="549481"/>
                </a:cubicBezTo>
                <a:cubicBezTo>
                  <a:pt x="81072" y="563444"/>
                  <a:pt x="88679" y="577904"/>
                  <a:pt x="95769" y="592066"/>
                </a:cubicBezTo>
                <a:cubicBezTo>
                  <a:pt x="121806" y="644126"/>
                  <a:pt x="139939" y="697438"/>
                  <a:pt x="149572" y="749617"/>
                </a:cubicBezTo>
                <a:cubicBezTo>
                  <a:pt x="149552" y="749875"/>
                  <a:pt x="149492" y="750114"/>
                  <a:pt x="149492" y="750372"/>
                </a:cubicBezTo>
                <a:cubicBezTo>
                  <a:pt x="149492" y="751881"/>
                  <a:pt x="149850" y="753311"/>
                  <a:pt x="150466" y="754583"/>
                </a:cubicBezTo>
                <a:cubicBezTo>
                  <a:pt x="155212" y="781834"/>
                  <a:pt x="157655" y="808768"/>
                  <a:pt x="157655" y="835007"/>
                </a:cubicBezTo>
                <a:cubicBezTo>
                  <a:pt x="157655" y="860808"/>
                  <a:pt x="154855" y="875109"/>
                  <a:pt x="154835" y="875248"/>
                </a:cubicBezTo>
                <a:cubicBezTo>
                  <a:pt x="154239" y="878168"/>
                  <a:pt x="155053" y="881187"/>
                  <a:pt x="156940" y="883491"/>
                </a:cubicBezTo>
                <a:cubicBezTo>
                  <a:pt x="158827" y="885815"/>
                  <a:pt x="161727" y="887146"/>
                  <a:pt x="164706" y="887146"/>
                </a:cubicBezTo>
                <a:lnTo>
                  <a:pt x="206572" y="887146"/>
                </a:lnTo>
                <a:lnTo>
                  <a:pt x="206572" y="964670"/>
                </a:lnTo>
                <a:cubicBezTo>
                  <a:pt x="206572" y="979190"/>
                  <a:pt x="218389" y="991008"/>
                  <a:pt x="232928" y="991008"/>
                </a:cubicBezTo>
                <a:lnTo>
                  <a:pt x="423572" y="991008"/>
                </a:lnTo>
                <a:cubicBezTo>
                  <a:pt x="438110" y="991008"/>
                  <a:pt x="449927" y="979190"/>
                  <a:pt x="449927" y="964670"/>
                </a:cubicBezTo>
                <a:lnTo>
                  <a:pt x="449927" y="887146"/>
                </a:lnTo>
                <a:lnTo>
                  <a:pt x="496838" y="887146"/>
                </a:lnTo>
                <a:cubicBezTo>
                  <a:pt x="499817" y="887146"/>
                  <a:pt x="502618" y="885795"/>
                  <a:pt x="504504" y="883511"/>
                </a:cubicBezTo>
                <a:cubicBezTo>
                  <a:pt x="506391" y="881207"/>
                  <a:pt x="507146" y="878168"/>
                  <a:pt x="506570" y="875248"/>
                </a:cubicBezTo>
                <a:cubicBezTo>
                  <a:pt x="506550" y="875109"/>
                  <a:pt x="503750" y="860808"/>
                  <a:pt x="503750" y="835007"/>
                </a:cubicBezTo>
                <a:cubicBezTo>
                  <a:pt x="503750" y="757006"/>
                  <a:pt x="525160" y="672987"/>
                  <a:pt x="565636" y="592066"/>
                </a:cubicBezTo>
                <a:cubicBezTo>
                  <a:pt x="572726" y="577904"/>
                  <a:pt x="580333" y="563444"/>
                  <a:pt x="587701" y="549481"/>
                </a:cubicBezTo>
                <a:cubicBezTo>
                  <a:pt x="623927" y="480736"/>
                  <a:pt x="661405" y="409667"/>
                  <a:pt x="661405" y="328290"/>
                </a:cubicBezTo>
                <a:cubicBezTo>
                  <a:pt x="661405" y="147282"/>
                  <a:pt x="514157" y="0"/>
                  <a:pt x="333165" y="0"/>
                </a:cubicBezTo>
                <a:close/>
                <a:moveTo>
                  <a:pt x="430066" y="964670"/>
                </a:moveTo>
                <a:cubicBezTo>
                  <a:pt x="430066" y="968245"/>
                  <a:pt x="427146" y="971145"/>
                  <a:pt x="423572" y="971145"/>
                </a:cubicBezTo>
                <a:lnTo>
                  <a:pt x="232928" y="971145"/>
                </a:lnTo>
                <a:cubicBezTo>
                  <a:pt x="229353" y="971145"/>
                  <a:pt x="226433" y="968245"/>
                  <a:pt x="226433" y="964670"/>
                </a:cubicBezTo>
                <a:lnTo>
                  <a:pt x="226433" y="887146"/>
                </a:lnTo>
                <a:lnTo>
                  <a:pt x="430066" y="887146"/>
                </a:lnTo>
                <a:lnTo>
                  <a:pt x="430066" y="964670"/>
                </a:lnTo>
                <a:close/>
                <a:moveTo>
                  <a:pt x="440076" y="867283"/>
                </a:moveTo>
                <a:cubicBezTo>
                  <a:pt x="440056" y="867283"/>
                  <a:pt x="440016" y="867283"/>
                  <a:pt x="439996" y="867283"/>
                </a:cubicBezTo>
                <a:lnTo>
                  <a:pt x="216503" y="867283"/>
                </a:lnTo>
                <a:cubicBezTo>
                  <a:pt x="216483" y="867283"/>
                  <a:pt x="216443" y="867283"/>
                  <a:pt x="216423" y="867283"/>
                </a:cubicBezTo>
                <a:lnTo>
                  <a:pt x="175967" y="867283"/>
                </a:lnTo>
                <a:cubicBezTo>
                  <a:pt x="176741" y="859815"/>
                  <a:pt x="177516" y="848970"/>
                  <a:pt x="177516" y="835007"/>
                </a:cubicBezTo>
                <a:cubicBezTo>
                  <a:pt x="177516" y="830478"/>
                  <a:pt x="177436" y="825929"/>
                  <a:pt x="177297" y="821381"/>
                </a:cubicBezTo>
                <a:lnTo>
                  <a:pt x="484107" y="821381"/>
                </a:lnTo>
                <a:cubicBezTo>
                  <a:pt x="483968" y="825929"/>
                  <a:pt x="483889" y="830478"/>
                  <a:pt x="483889" y="835007"/>
                </a:cubicBezTo>
                <a:cubicBezTo>
                  <a:pt x="483889" y="848970"/>
                  <a:pt x="484663" y="859815"/>
                  <a:pt x="485438" y="867283"/>
                </a:cubicBezTo>
                <a:lnTo>
                  <a:pt x="440076" y="867283"/>
                </a:lnTo>
                <a:close/>
                <a:moveTo>
                  <a:pt x="485140" y="801518"/>
                </a:moveTo>
                <a:lnTo>
                  <a:pt x="176265" y="801518"/>
                </a:lnTo>
                <a:cubicBezTo>
                  <a:pt x="175292" y="787892"/>
                  <a:pt x="173703" y="774147"/>
                  <a:pt x="171538" y="760303"/>
                </a:cubicBezTo>
                <a:lnTo>
                  <a:pt x="489867" y="760303"/>
                </a:lnTo>
                <a:cubicBezTo>
                  <a:pt x="487702" y="774147"/>
                  <a:pt x="486113" y="787892"/>
                  <a:pt x="485140" y="801518"/>
                </a:cubicBezTo>
                <a:close/>
                <a:moveTo>
                  <a:pt x="570144" y="540225"/>
                </a:moveTo>
                <a:cubicBezTo>
                  <a:pt x="562716" y="554288"/>
                  <a:pt x="555050" y="568827"/>
                  <a:pt x="547880" y="583188"/>
                </a:cubicBezTo>
                <a:cubicBezTo>
                  <a:pt x="521902" y="635089"/>
                  <a:pt x="503551" y="688301"/>
                  <a:pt x="493343" y="740580"/>
                </a:cubicBezTo>
                <a:cubicBezTo>
                  <a:pt x="492866" y="740520"/>
                  <a:pt x="492409" y="740440"/>
                  <a:pt x="491913" y="740440"/>
                </a:cubicBezTo>
                <a:lnTo>
                  <a:pt x="340633" y="740440"/>
                </a:lnTo>
                <a:lnTo>
                  <a:pt x="340633" y="408118"/>
                </a:lnTo>
                <a:lnTo>
                  <a:pt x="431019" y="328270"/>
                </a:lnTo>
                <a:cubicBezTo>
                  <a:pt x="435131" y="324635"/>
                  <a:pt x="435528" y="318359"/>
                  <a:pt x="431893" y="314247"/>
                </a:cubicBezTo>
                <a:cubicBezTo>
                  <a:pt x="428259" y="310136"/>
                  <a:pt x="421983" y="309758"/>
                  <a:pt x="417871" y="313373"/>
                </a:cubicBezTo>
                <a:lnTo>
                  <a:pt x="328240" y="392566"/>
                </a:lnTo>
                <a:lnTo>
                  <a:pt x="238628" y="313373"/>
                </a:lnTo>
                <a:cubicBezTo>
                  <a:pt x="234516" y="309758"/>
                  <a:pt x="228240" y="310136"/>
                  <a:pt x="224606" y="314247"/>
                </a:cubicBezTo>
                <a:cubicBezTo>
                  <a:pt x="220971" y="318359"/>
                  <a:pt x="221369" y="324635"/>
                  <a:pt x="225480" y="328270"/>
                </a:cubicBezTo>
                <a:lnTo>
                  <a:pt x="320772" y="412468"/>
                </a:lnTo>
                <a:lnTo>
                  <a:pt x="320772" y="740440"/>
                </a:lnTo>
                <a:lnTo>
                  <a:pt x="168042" y="740440"/>
                </a:lnTo>
                <a:cubicBezTo>
                  <a:pt x="157834" y="688202"/>
                  <a:pt x="139463" y="635049"/>
                  <a:pt x="113524" y="583188"/>
                </a:cubicBezTo>
                <a:cubicBezTo>
                  <a:pt x="106355" y="568827"/>
                  <a:pt x="98688" y="554288"/>
                  <a:pt x="91260" y="540225"/>
                </a:cubicBezTo>
                <a:cubicBezTo>
                  <a:pt x="56166" y="473605"/>
                  <a:pt x="19861" y="404742"/>
                  <a:pt x="19861" y="328290"/>
                </a:cubicBezTo>
                <a:cubicBezTo>
                  <a:pt x="19861" y="158226"/>
                  <a:pt x="158211" y="19863"/>
                  <a:pt x="328240" y="19863"/>
                </a:cubicBezTo>
                <a:lnTo>
                  <a:pt x="333165" y="19863"/>
                </a:lnTo>
                <a:cubicBezTo>
                  <a:pt x="503194" y="19863"/>
                  <a:pt x="641544" y="158226"/>
                  <a:pt x="641544" y="328290"/>
                </a:cubicBezTo>
                <a:cubicBezTo>
                  <a:pt x="641544" y="404742"/>
                  <a:pt x="605238" y="473605"/>
                  <a:pt x="570144" y="540225"/>
                </a:cubicBezTo>
                <a:close/>
              </a:path>
            </a:pathLst>
          </a:custGeom>
          <a:solidFill>
            <a:schemeClr val="lt2"/>
          </a:solidFill>
          <a:ln cap="flat" cmpd="sng" w="38100">
            <a:solidFill>
              <a:srgbClr val="00B1D2"/>
            </a:solidFill>
            <a:prstDash val="solid"/>
            <a:round/>
            <a:headEnd len="sm" w="sm" type="none"/>
            <a:tailEnd len="sm" w="sm" type="none"/>
          </a:ln>
          <a:effectLst>
            <a:outerShdw blurRad="57150" rotWithShape="0" algn="bl" dir="5400000" dist="19050">
              <a:srgbClr val="000000">
                <a:alpha val="46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1" name="Shape 901"/>
        <p:cNvGrpSpPr/>
        <p:nvPr/>
      </p:nvGrpSpPr>
      <p:grpSpPr>
        <a:xfrm>
          <a:off x="0" y="0"/>
          <a:ext cx="0" cy="0"/>
          <a:chOff x="0" y="0"/>
          <a:chExt cx="0" cy="0"/>
        </a:xfrm>
      </p:grpSpPr>
      <p:sp>
        <p:nvSpPr>
          <p:cNvPr id="902" name="Google Shape;902;p49"/>
          <p:cNvSpPr txBox="1"/>
          <p:nvPr>
            <p:ph idx="1" type="body"/>
          </p:nvPr>
        </p:nvSpPr>
        <p:spPr>
          <a:xfrm>
            <a:off x="2971100" y="3429000"/>
            <a:ext cx="14142300" cy="5688300"/>
          </a:xfrm>
          <a:prstGeom prst="rect">
            <a:avLst/>
          </a:prstGeom>
        </p:spPr>
        <p:txBody>
          <a:bodyPr anchorCtr="0" anchor="t" bIns="45700" lIns="91425" spcFirstLastPara="1" rIns="91425" wrap="square" tIns="45700">
            <a:normAutofit/>
          </a:bodyPr>
          <a:lstStyle/>
          <a:p>
            <a:pPr indent="0" lvl="0" marL="0" rtl="0" algn="l">
              <a:lnSpc>
                <a:spcPct val="115000"/>
              </a:lnSpc>
              <a:spcBef>
                <a:spcPts val="0"/>
              </a:spcBef>
              <a:spcAft>
                <a:spcPts val="0"/>
              </a:spcAft>
              <a:buNone/>
            </a:pPr>
            <a:r>
              <a:rPr lang="en-US" sz="3700">
                <a:solidFill>
                  <a:srgbClr val="000000"/>
                </a:solidFill>
              </a:rPr>
              <a:t>“I struggle with anxiety and minor dyslexia. It is ready hard for me to learn when I'm scared of getting called on. I will certainly volunteer, but getting called on can be nerve-racking for those with anxiety and learning difficulties.”</a:t>
            </a:r>
            <a:endParaRPr sz="3700">
              <a:solidFill>
                <a:srgbClr val="000000"/>
              </a:solidFill>
            </a:endParaRPr>
          </a:p>
          <a:p>
            <a:pPr indent="0" lvl="0" marL="0" rtl="0" algn="l">
              <a:lnSpc>
                <a:spcPct val="115000"/>
              </a:lnSpc>
              <a:spcBef>
                <a:spcPts val="0"/>
              </a:spcBef>
              <a:spcAft>
                <a:spcPts val="0"/>
              </a:spcAft>
              <a:buNone/>
            </a:pPr>
            <a:r>
              <a:t/>
            </a:r>
            <a:endParaRPr sz="3700">
              <a:solidFill>
                <a:srgbClr val="000000"/>
              </a:solidFill>
            </a:endParaRPr>
          </a:p>
          <a:p>
            <a:pPr indent="0" lvl="0" marL="0" rtl="0" algn="l">
              <a:lnSpc>
                <a:spcPct val="115000"/>
              </a:lnSpc>
              <a:spcBef>
                <a:spcPts val="0"/>
              </a:spcBef>
              <a:spcAft>
                <a:spcPts val="0"/>
              </a:spcAft>
              <a:buNone/>
            </a:pPr>
            <a:r>
              <a:t/>
            </a:r>
            <a:endParaRPr sz="3700">
              <a:solidFill>
                <a:srgbClr val="000000"/>
              </a:solidFill>
            </a:endParaRPr>
          </a:p>
          <a:p>
            <a:pPr indent="0" lvl="0" marL="0" rtl="0" algn="l">
              <a:lnSpc>
                <a:spcPct val="115000"/>
              </a:lnSpc>
              <a:spcBef>
                <a:spcPts val="0"/>
              </a:spcBef>
              <a:spcAft>
                <a:spcPts val="0"/>
              </a:spcAft>
              <a:buNone/>
            </a:pPr>
            <a:r>
              <a:t/>
            </a:r>
            <a:endParaRPr sz="3700">
              <a:solidFill>
                <a:srgbClr val="000000"/>
              </a:solidFill>
            </a:endParaRPr>
          </a:p>
          <a:p>
            <a:pPr indent="0" lvl="0" marL="0" rtl="0" algn="r">
              <a:lnSpc>
                <a:spcPct val="115000"/>
              </a:lnSpc>
              <a:spcBef>
                <a:spcPts val="360"/>
              </a:spcBef>
              <a:spcAft>
                <a:spcPts val="0"/>
              </a:spcAft>
              <a:buNone/>
            </a:pPr>
            <a:r>
              <a:rPr i="1" lang="en-US" sz="3800"/>
              <a:t>Student response from 2022 SES</a:t>
            </a:r>
            <a:endParaRPr sz="3700">
              <a:solidFill>
                <a:srgbClr val="000000"/>
              </a:solidFill>
            </a:endParaRPr>
          </a:p>
        </p:txBody>
      </p:sp>
      <p:sp>
        <p:nvSpPr>
          <p:cNvPr id="903" name="Google Shape;903;p49"/>
          <p:cNvSpPr txBox="1"/>
          <p:nvPr>
            <p:ph type="ctrTitle"/>
          </p:nvPr>
        </p:nvSpPr>
        <p:spPr>
          <a:xfrm>
            <a:off x="912200" y="1056175"/>
            <a:ext cx="16201200" cy="1470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Consistency</a:t>
            </a:r>
            <a:endParaRPr/>
          </a:p>
        </p:txBody>
      </p:sp>
      <p:sp>
        <p:nvSpPr>
          <p:cNvPr descr="Light bulb icon" id="904" name="Google Shape;904;p49" title="Light bulb icon"/>
          <p:cNvSpPr/>
          <p:nvPr/>
        </p:nvSpPr>
        <p:spPr>
          <a:xfrm>
            <a:off x="4589849" y="874525"/>
            <a:ext cx="1164071" cy="1803633"/>
          </a:xfrm>
          <a:custGeom>
            <a:rect b="b" l="l" r="r" t="t"/>
            <a:pathLst>
              <a:path extrusionOk="0" h="991007" w="661404">
                <a:moveTo>
                  <a:pt x="333165" y="0"/>
                </a:moveTo>
                <a:lnTo>
                  <a:pt x="328240" y="0"/>
                </a:lnTo>
                <a:cubicBezTo>
                  <a:pt x="147248" y="0"/>
                  <a:pt x="0" y="147282"/>
                  <a:pt x="0" y="328290"/>
                </a:cubicBezTo>
                <a:cubicBezTo>
                  <a:pt x="0" y="409667"/>
                  <a:pt x="37477" y="480736"/>
                  <a:pt x="73703" y="549481"/>
                </a:cubicBezTo>
                <a:cubicBezTo>
                  <a:pt x="81072" y="563444"/>
                  <a:pt x="88679" y="577904"/>
                  <a:pt x="95769" y="592066"/>
                </a:cubicBezTo>
                <a:cubicBezTo>
                  <a:pt x="121806" y="644126"/>
                  <a:pt x="139939" y="697438"/>
                  <a:pt x="149572" y="749617"/>
                </a:cubicBezTo>
                <a:cubicBezTo>
                  <a:pt x="149552" y="749875"/>
                  <a:pt x="149492" y="750114"/>
                  <a:pt x="149492" y="750372"/>
                </a:cubicBezTo>
                <a:cubicBezTo>
                  <a:pt x="149492" y="751881"/>
                  <a:pt x="149850" y="753311"/>
                  <a:pt x="150466" y="754583"/>
                </a:cubicBezTo>
                <a:cubicBezTo>
                  <a:pt x="155212" y="781834"/>
                  <a:pt x="157655" y="808768"/>
                  <a:pt x="157655" y="835007"/>
                </a:cubicBezTo>
                <a:cubicBezTo>
                  <a:pt x="157655" y="860808"/>
                  <a:pt x="154855" y="875109"/>
                  <a:pt x="154835" y="875248"/>
                </a:cubicBezTo>
                <a:cubicBezTo>
                  <a:pt x="154239" y="878168"/>
                  <a:pt x="155053" y="881187"/>
                  <a:pt x="156940" y="883491"/>
                </a:cubicBezTo>
                <a:cubicBezTo>
                  <a:pt x="158827" y="885815"/>
                  <a:pt x="161727" y="887146"/>
                  <a:pt x="164706" y="887146"/>
                </a:cubicBezTo>
                <a:lnTo>
                  <a:pt x="206572" y="887146"/>
                </a:lnTo>
                <a:lnTo>
                  <a:pt x="206572" y="964670"/>
                </a:lnTo>
                <a:cubicBezTo>
                  <a:pt x="206572" y="979190"/>
                  <a:pt x="218389" y="991008"/>
                  <a:pt x="232928" y="991008"/>
                </a:cubicBezTo>
                <a:lnTo>
                  <a:pt x="423572" y="991008"/>
                </a:lnTo>
                <a:cubicBezTo>
                  <a:pt x="438110" y="991008"/>
                  <a:pt x="449927" y="979190"/>
                  <a:pt x="449927" y="964670"/>
                </a:cubicBezTo>
                <a:lnTo>
                  <a:pt x="449927" y="887146"/>
                </a:lnTo>
                <a:lnTo>
                  <a:pt x="496838" y="887146"/>
                </a:lnTo>
                <a:cubicBezTo>
                  <a:pt x="499817" y="887146"/>
                  <a:pt x="502618" y="885795"/>
                  <a:pt x="504504" y="883511"/>
                </a:cubicBezTo>
                <a:cubicBezTo>
                  <a:pt x="506391" y="881207"/>
                  <a:pt x="507146" y="878168"/>
                  <a:pt x="506570" y="875248"/>
                </a:cubicBezTo>
                <a:cubicBezTo>
                  <a:pt x="506550" y="875109"/>
                  <a:pt x="503750" y="860808"/>
                  <a:pt x="503750" y="835007"/>
                </a:cubicBezTo>
                <a:cubicBezTo>
                  <a:pt x="503750" y="757006"/>
                  <a:pt x="525160" y="672987"/>
                  <a:pt x="565636" y="592066"/>
                </a:cubicBezTo>
                <a:cubicBezTo>
                  <a:pt x="572726" y="577904"/>
                  <a:pt x="580333" y="563444"/>
                  <a:pt x="587701" y="549481"/>
                </a:cubicBezTo>
                <a:cubicBezTo>
                  <a:pt x="623927" y="480736"/>
                  <a:pt x="661405" y="409667"/>
                  <a:pt x="661405" y="328290"/>
                </a:cubicBezTo>
                <a:cubicBezTo>
                  <a:pt x="661405" y="147282"/>
                  <a:pt x="514157" y="0"/>
                  <a:pt x="333165" y="0"/>
                </a:cubicBezTo>
                <a:close/>
                <a:moveTo>
                  <a:pt x="430066" y="964670"/>
                </a:moveTo>
                <a:cubicBezTo>
                  <a:pt x="430066" y="968245"/>
                  <a:pt x="427146" y="971145"/>
                  <a:pt x="423572" y="971145"/>
                </a:cubicBezTo>
                <a:lnTo>
                  <a:pt x="232928" y="971145"/>
                </a:lnTo>
                <a:cubicBezTo>
                  <a:pt x="229353" y="971145"/>
                  <a:pt x="226433" y="968245"/>
                  <a:pt x="226433" y="964670"/>
                </a:cubicBezTo>
                <a:lnTo>
                  <a:pt x="226433" y="887146"/>
                </a:lnTo>
                <a:lnTo>
                  <a:pt x="430066" y="887146"/>
                </a:lnTo>
                <a:lnTo>
                  <a:pt x="430066" y="964670"/>
                </a:lnTo>
                <a:close/>
                <a:moveTo>
                  <a:pt x="440076" y="867283"/>
                </a:moveTo>
                <a:cubicBezTo>
                  <a:pt x="440056" y="867283"/>
                  <a:pt x="440016" y="867283"/>
                  <a:pt x="439996" y="867283"/>
                </a:cubicBezTo>
                <a:lnTo>
                  <a:pt x="216503" y="867283"/>
                </a:lnTo>
                <a:cubicBezTo>
                  <a:pt x="216483" y="867283"/>
                  <a:pt x="216443" y="867283"/>
                  <a:pt x="216423" y="867283"/>
                </a:cubicBezTo>
                <a:lnTo>
                  <a:pt x="175967" y="867283"/>
                </a:lnTo>
                <a:cubicBezTo>
                  <a:pt x="176741" y="859815"/>
                  <a:pt x="177516" y="848970"/>
                  <a:pt x="177516" y="835007"/>
                </a:cubicBezTo>
                <a:cubicBezTo>
                  <a:pt x="177516" y="830478"/>
                  <a:pt x="177436" y="825929"/>
                  <a:pt x="177297" y="821381"/>
                </a:cubicBezTo>
                <a:lnTo>
                  <a:pt x="484107" y="821381"/>
                </a:lnTo>
                <a:cubicBezTo>
                  <a:pt x="483968" y="825929"/>
                  <a:pt x="483889" y="830478"/>
                  <a:pt x="483889" y="835007"/>
                </a:cubicBezTo>
                <a:cubicBezTo>
                  <a:pt x="483889" y="848970"/>
                  <a:pt x="484663" y="859815"/>
                  <a:pt x="485438" y="867283"/>
                </a:cubicBezTo>
                <a:lnTo>
                  <a:pt x="440076" y="867283"/>
                </a:lnTo>
                <a:close/>
                <a:moveTo>
                  <a:pt x="485140" y="801518"/>
                </a:moveTo>
                <a:lnTo>
                  <a:pt x="176265" y="801518"/>
                </a:lnTo>
                <a:cubicBezTo>
                  <a:pt x="175292" y="787892"/>
                  <a:pt x="173703" y="774147"/>
                  <a:pt x="171538" y="760303"/>
                </a:cubicBezTo>
                <a:lnTo>
                  <a:pt x="489867" y="760303"/>
                </a:lnTo>
                <a:cubicBezTo>
                  <a:pt x="487702" y="774147"/>
                  <a:pt x="486113" y="787892"/>
                  <a:pt x="485140" y="801518"/>
                </a:cubicBezTo>
                <a:close/>
                <a:moveTo>
                  <a:pt x="570144" y="540225"/>
                </a:moveTo>
                <a:cubicBezTo>
                  <a:pt x="562716" y="554288"/>
                  <a:pt x="555050" y="568827"/>
                  <a:pt x="547880" y="583188"/>
                </a:cubicBezTo>
                <a:cubicBezTo>
                  <a:pt x="521902" y="635089"/>
                  <a:pt x="503551" y="688301"/>
                  <a:pt x="493343" y="740580"/>
                </a:cubicBezTo>
                <a:cubicBezTo>
                  <a:pt x="492866" y="740520"/>
                  <a:pt x="492409" y="740440"/>
                  <a:pt x="491913" y="740440"/>
                </a:cubicBezTo>
                <a:lnTo>
                  <a:pt x="340633" y="740440"/>
                </a:lnTo>
                <a:lnTo>
                  <a:pt x="340633" y="408118"/>
                </a:lnTo>
                <a:lnTo>
                  <a:pt x="431019" y="328270"/>
                </a:lnTo>
                <a:cubicBezTo>
                  <a:pt x="435131" y="324635"/>
                  <a:pt x="435528" y="318359"/>
                  <a:pt x="431893" y="314247"/>
                </a:cubicBezTo>
                <a:cubicBezTo>
                  <a:pt x="428259" y="310136"/>
                  <a:pt x="421983" y="309758"/>
                  <a:pt x="417871" y="313373"/>
                </a:cubicBezTo>
                <a:lnTo>
                  <a:pt x="328240" y="392566"/>
                </a:lnTo>
                <a:lnTo>
                  <a:pt x="238628" y="313373"/>
                </a:lnTo>
                <a:cubicBezTo>
                  <a:pt x="234516" y="309758"/>
                  <a:pt x="228240" y="310136"/>
                  <a:pt x="224606" y="314247"/>
                </a:cubicBezTo>
                <a:cubicBezTo>
                  <a:pt x="220971" y="318359"/>
                  <a:pt x="221369" y="324635"/>
                  <a:pt x="225480" y="328270"/>
                </a:cubicBezTo>
                <a:lnTo>
                  <a:pt x="320772" y="412468"/>
                </a:lnTo>
                <a:lnTo>
                  <a:pt x="320772" y="740440"/>
                </a:lnTo>
                <a:lnTo>
                  <a:pt x="168042" y="740440"/>
                </a:lnTo>
                <a:cubicBezTo>
                  <a:pt x="157834" y="688202"/>
                  <a:pt x="139463" y="635049"/>
                  <a:pt x="113524" y="583188"/>
                </a:cubicBezTo>
                <a:cubicBezTo>
                  <a:pt x="106355" y="568827"/>
                  <a:pt x="98688" y="554288"/>
                  <a:pt x="91260" y="540225"/>
                </a:cubicBezTo>
                <a:cubicBezTo>
                  <a:pt x="56166" y="473605"/>
                  <a:pt x="19861" y="404742"/>
                  <a:pt x="19861" y="328290"/>
                </a:cubicBezTo>
                <a:cubicBezTo>
                  <a:pt x="19861" y="158226"/>
                  <a:pt x="158211" y="19863"/>
                  <a:pt x="328240" y="19863"/>
                </a:cubicBezTo>
                <a:lnTo>
                  <a:pt x="333165" y="19863"/>
                </a:lnTo>
                <a:cubicBezTo>
                  <a:pt x="503194" y="19863"/>
                  <a:pt x="641544" y="158226"/>
                  <a:pt x="641544" y="328290"/>
                </a:cubicBezTo>
                <a:cubicBezTo>
                  <a:pt x="641544" y="404742"/>
                  <a:pt x="605238" y="473605"/>
                  <a:pt x="570144" y="540225"/>
                </a:cubicBezTo>
                <a:close/>
              </a:path>
            </a:pathLst>
          </a:custGeom>
          <a:solidFill>
            <a:schemeClr val="lt2"/>
          </a:solidFill>
          <a:ln cap="flat" cmpd="sng" w="38100">
            <a:solidFill>
              <a:srgbClr val="00B1D2"/>
            </a:solidFill>
            <a:prstDash val="solid"/>
            <a:round/>
            <a:headEnd len="sm" w="sm" type="none"/>
            <a:tailEnd len="sm" w="sm" type="none"/>
          </a:ln>
          <a:effectLst>
            <a:outerShdw blurRad="57150" rotWithShape="0" algn="bl" dir="5400000" dist="19050">
              <a:srgbClr val="000000">
                <a:alpha val="46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Teal blue line drawing of bullhorn" id="905" name="Google Shape;905;p49" title="Bullhorn icon"/>
          <p:cNvSpPr/>
          <p:nvPr/>
        </p:nvSpPr>
        <p:spPr>
          <a:xfrm>
            <a:off x="1205901" y="3704225"/>
            <a:ext cx="1164578" cy="1229197"/>
          </a:xfrm>
          <a:custGeom>
            <a:rect b="b" l="l" r="r" t="t"/>
            <a:pathLst>
              <a:path extrusionOk="0" h="991288" w="1096073">
                <a:moveTo>
                  <a:pt x="1011843" y="288783"/>
                </a:moveTo>
                <a:lnTo>
                  <a:pt x="1011843" y="23371"/>
                </a:lnTo>
                <a:cubicBezTo>
                  <a:pt x="1011843" y="13965"/>
                  <a:pt x="1006480" y="5768"/>
                  <a:pt x="997841" y="1988"/>
                </a:cubicBezTo>
                <a:cubicBezTo>
                  <a:pt x="989203" y="-1770"/>
                  <a:pt x="979575" y="-122"/>
                  <a:pt x="972695" y="6273"/>
                </a:cubicBezTo>
                <a:cubicBezTo>
                  <a:pt x="922975" y="52468"/>
                  <a:pt x="779924" y="159934"/>
                  <a:pt x="526023" y="159934"/>
                </a:cubicBezTo>
                <a:cubicBezTo>
                  <a:pt x="526001" y="159934"/>
                  <a:pt x="526001" y="159934"/>
                  <a:pt x="525979" y="159934"/>
                </a:cubicBezTo>
                <a:lnTo>
                  <a:pt x="223457" y="159934"/>
                </a:lnTo>
                <a:cubicBezTo>
                  <a:pt x="163757" y="159934"/>
                  <a:pt x="107640" y="183163"/>
                  <a:pt x="65437" y="225359"/>
                </a:cubicBezTo>
                <a:cubicBezTo>
                  <a:pt x="23256" y="267576"/>
                  <a:pt x="0" y="323660"/>
                  <a:pt x="0" y="383327"/>
                </a:cubicBezTo>
                <a:cubicBezTo>
                  <a:pt x="0" y="480442"/>
                  <a:pt x="63832" y="567117"/>
                  <a:pt x="155910" y="596280"/>
                </a:cubicBezTo>
                <a:lnTo>
                  <a:pt x="272320" y="969862"/>
                </a:lnTo>
                <a:cubicBezTo>
                  <a:pt x="276299" y="982674"/>
                  <a:pt x="288015" y="991289"/>
                  <a:pt x="301423" y="991289"/>
                </a:cubicBezTo>
                <a:lnTo>
                  <a:pt x="421856" y="991289"/>
                </a:lnTo>
                <a:cubicBezTo>
                  <a:pt x="431659" y="991289"/>
                  <a:pt x="440606" y="986762"/>
                  <a:pt x="446409" y="978872"/>
                </a:cubicBezTo>
                <a:cubicBezTo>
                  <a:pt x="452211" y="970982"/>
                  <a:pt x="453882" y="961093"/>
                  <a:pt x="450959" y="951731"/>
                </a:cubicBezTo>
                <a:lnTo>
                  <a:pt x="343472" y="606719"/>
                </a:lnTo>
                <a:lnTo>
                  <a:pt x="525869" y="606719"/>
                </a:lnTo>
                <a:cubicBezTo>
                  <a:pt x="525913" y="606719"/>
                  <a:pt x="525957" y="606741"/>
                  <a:pt x="526001" y="606741"/>
                </a:cubicBezTo>
                <a:cubicBezTo>
                  <a:pt x="779924" y="606741"/>
                  <a:pt x="922975" y="714185"/>
                  <a:pt x="972695" y="760402"/>
                </a:cubicBezTo>
                <a:cubicBezTo>
                  <a:pt x="977135" y="764512"/>
                  <a:pt x="982719" y="766665"/>
                  <a:pt x="988434" y="766665"/>
                </a:cubicBezTo>
                <a:cubicBezTo>
                  <a:pt x="991577" y="766665"/>
                  <a:pt x="994764" y="766006"/>
                  <a:pt x="997841" y="764666"/>
                </a:cubicBezTo>
                <a:cubicBezTo>
                  <a:pt x="1006480" y="760908"/>
                  <a:pt x="1011843" y="752710"/>
                  <a:pt x="1011843" y="743282"/>
                </a:cubicBezTo>
                <a:lnTo>
                  <a:pt x="1011843" y="477892"/>
                </a:lnTo>
                <a:cubicBezTo>
                  <a:pt x="1059190" y="472420"/>
                  <a:pt x="1096074" y="432115"/>
                  <a:pt x="1096074" y="383327"/>
                </a:cubicBezTo>
                <a:cubicBezTo>
                  <a:pt x="1096074" y="334539"/>
                  <a:pt x="1059190" y="294255"/>
                  <a:pt x="1011843" y="288783"/>
                </a:cubicBezTo>
                <a:close/>
                <a:moveTo>
                  <a:pt x="429989" y="958280"/>
                </a:moveTo>
                <a:cubicBezTo>
                  <a:pt x="430802" y="960873"/>
                  <a:pt x="430319" y="963642"/>
                  <a:pt x="428714" y="965840"/>
                </a:cubicBezTo>
                <a:cubicBezTo>
                  <a:pt x="427087" y="968059"/>
                  <a:pt x="424582" y="969312"/>
                  <a:pt x="421856" y="969312"/>
                </a:cubicBezTo>
                <a:lnTo>
                  <a:pt x="301423" y="969312"/>
                </a:lnTo>
                <a:cubicBezTo>
                  <a:pt x="297686" y="969312"/>
                  <a:pt x="294411" y="966917"/>
                  <a:pt x="293290" y="963334"/>
                </a:cubicBezTo>
                <a:lnTo>
                  <a:pt x="180924" y="602632"/>
                </a:lnTo>
                <a:cubicBezTo>
                  <a:pt x="194882" y="605335"/>
                  <a:pt x="209104" y="606719"/>
                  <a:pt x="223457" y="606719"/>
                </a:cubicBezTo>
                <a:lnTo>
                  <a:pt x="320436" y="606719"/>
                </a:lnTo>
                <a:lnTo>
                  <a:pt x="429989" y="958280"/>
                </a:lnTo>
                <a:close/>
                <a:moveTo>
                  <a:pt x="421372" y="584743"/>
                </a:moveTo>
                <a:lnTo>
                  <a:pt x="223457" y="584743"/>
                </a:lnTo>
                <a:cubicBezTo>
                  <a:pt x="204510" y="584743"/>
                  <a:pt x="185760" y="582106"/>
                  <a:pt x="167714" y="576919"/>
                </a:cubicBezTo>
                <a:cubicBezTo>
                  <a:pt x="81923" y="552305"/>
                  <a:pt x="21981" y="472706"/>
                  <a:pt x="21981" y="383327"/>
                </a:cubicBezTo>
                <a:cubicBezTo>
                  <a:pt x="21981" y="329528"/>
                  <a:pt x="42951" y="278960"/>
                  <a:pt x="80977" y="240896"/>
                </a:cubicBezTo>
                <a:cubicBezTo>
                  <a:pt x="119026" y="202854"/>
                  <a:pt x="169626" y="181911"/>
                  <a:pt x="223457" y="181911"/>
                </a:cubicBezTo>
                <a:lnTo>
                  <a:pt x="421372" y="181911"/>
                </a:lnTo>
                <a:lnTo>
                  <a:pt x="421372" y="584743"/>
                </a:lnTo>
                <a:close/>
                <a:moveTo>
                  <a:pt x="887124" y="672298"/>
                </a:moveTo>
                <a:cubicBezTo>
                  <a:pt x="808081" y="628059"/>
                  <a:pt x="689099" y="584787"/>
                  <a:pt x="526111" y="584765"/>
                </a:cubicBezTo>
                <a:cubicBezTo>
                  <a:pt x="526067" y="584765"/>
                  <a:pt x="526023" y="584743"/>
                  <a:pt x="525979" y="584743"/>
                </a:cubicBezTo>
                <a:lnTo>
                  <a:pt x="443353" y="584743"/>
                </a:lnTo>
                <a:lnTo>
                  <a:pt x="443353" y="181911"/>
                </a:lnTo>
                <a:lnTo>
                  <a:pt x="525957" y="181911"/>
                </a:lnTo>
                <a:cubicBezTo>
                  <a:pt x="525979" y="181911"/>
                  <a:pt x="525979" y="181911"/>
                  <a:pt x="526001" y="181911"/>
                </a:cubicBezTo>
                <a:cubicBezTo>
                  <a:pt x="689033" y="181911"/>
                  <a:pt x="808059" y="138617"/>
                  <a:pt x="887124" y="94356"/>
                </a:cubicBezTo>
                <a:lnTo>
                  <a:pt x="887124" y="672298"/>
                </a:lnTo>
                <a:close/>
                <a:moveTo>
                  <a:pt x="989862" y="383327"/>
                </a:moveTo>
                <a:lnTo>
                  <a:pt x="989862" y="743282"/>
                </a:lnTo>
                <a:cubicBezTo>
                  <a:pt x="989862" y="743568"/>
                  <a:pt x="989862" y="744161"/>
                  <a:pt x="989049" y="744535"/>
                </a:cubicBezTo>
                <a:cubicBezTo>
                  <a:pt x="988280" y="744865"/>
                  <a:pt x="987862" y="744491"/>
                  <a:pt x="987664" y="744293"/>
                </a:cubicBezTo>
                <a:cubicBezTo>
                  <a:pt x="971333" y="729129"/>
                  <a:pt x="945307" y="707592"/>
                  <a:pt x="909105" y="685220"/>
                </a:cubicBezTo>
                <a:lnTo>
                  <a:pt x="909105" y="81433"/>
                </a:lnTo>
                <a:cubicBezTo>
                  <a:pt x="945307" y="59083"/>
                  <a:pt x="971333" y="37546"/>
                  <a:pt x="987642" y="22382"/>
                </a:cubicBezTo>
                <a:cubicBezTo>
                  <a:pt x="987862" y="22162"/>
                  <a:pt x="988280" y="21789"/>
                  <a:pt x="989049" y="22140"/>
                </a:cubicBezTo>
                <a:cubicBezTo>
                  <a:pt x="989862" y="22492"/>
                  <a:pt x="989862" y="23085"/>
                  <a:pt x="989862" y="23371"/>
                </a:cubicBezTo>
                <a:lnTo>
                  <a:pt x="989862" y="383327"/>
                </a:lnTo>
                <a:close/>
                <a:moveTo>
                  <a:pt x="1011843" y="455740"/>
                </a:moveTo>
                <a:lnTo>
                  <a:pt x="1011843" y="383327"/>
                </a:lnTo>
                <a:lnTo>
                  <a:pt x="1011843" y="310936"/>
                </a:lnTo>
                <a:cubicBezTo>
                  <a:pt x="1047034" y="316254"/>
                  <a:pt x="1074093" y="346692"/>
                  <a:pt x="1074093" y="383327"/>
                </a:cubicBezTo>
                <a:cubicBezTo>
                  <a:pt x="1074093" y="419984"/>
                  <a:pt x="1047034" y="450421"/>
                  <a:pt x="1011843" y="455740"/>
                </a:cubicBezTo>
                <a:close/>
              </a:path>
            </a:pathLst>
          </a:custGeom>
          <a:solidFill>
            <a:srgbClr val="00B1D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0" name="Shape 910"/>
        <p:cNvGrpSpPr/>
        <p:nvPr/>
      </p:nvGrpSpPr>
      <p:grpSpPr>
        <a:xfrm>
          <a:off x="0" y="0"/>
          <a:ext cx="0" cy="0"/>
          <a:chOff x="0" y="0"/>
          <a:chExt cx="0" cy="0"/>
        </a:xfrm>
      </p:grpSpPr>
      <p:sp>
        <p:nvSpPr>
          <p:cNvPr id="911" name="Google Shape;911;p50"/>
          <p:cNvSpPr txBox="1"/>
          <p:nvPr>
            <p:ph idx="1" type="body"/>
          </p:nvPr>
        </p:nvSpPr>
        <p:spPr>
          <a:xfrm>
            <a:off x="1233325" y="3004000"/>
            <a:ext cx="15880200" cy="6640500"/>
          </a:xfrm>
          <a:prstGeom prst="rect">
            <a:avLst/>
          </a:prstGeom>
        </p:spPr>
        <p:txBody>
          <a:bodyPr anchorCtr="0" anchor="t" bIns="45700" lIns="91425" spcFirstLastPara="1" rIns="91425" wrap="square" tIns="45700">
            <a:normAutofit lnSpcReduction="10000"/>
          </a:bodyPr>
          <a:lstStyle/>
          <a:p>
            <a:pPr indent="0" lvl="0" marL="0" rtl="0" algn="l">
              <a:lnSpc>
                <a:spcPct val="115000"/>
              </a:lnSpc>
              <a:spcBef>
                <a:spcPts val="0"/>
              </a:spcBef>
              <a:spcAft>
                <a:spcPts val="0"/>
              </a:spcAft>
              <a:buNone/>
            </a:pPr>
            <a:r>
              <a:rPr lang="en-US" sz="4600">
                <a:solidFill>
                  <a:srgbClr val="000000"/>
                </a:solidFill>
              </a:rPr>
              <a:t>Practices that support consistency:</a:t>
            </a:r>
            <a:endParaRPr sz="4600">
              <a:solidFill>
                <a:srgbClr val="000000"/>
              </a:solidFill>
            </a:endParaRPr>
          </a:p>
          <a:p>
            <a:pPr indent="-463550" lvl="0" marL="457200" rtl="0" algn="l">
              <a:lnSpc>
                <a:spcPct val="115000"/>
              </a:lnSpc>
              <a:spcBef>
                <a:spcPts val="0"/>
              </a:spcBef>
              <a:spcAft>
                <a:spcPts val="0"/>
              </a:spcAft>
              <a:buClr>
                <a:srgbClr val="000000"/>
              </a:buClr>
              <a:buSzPts val="3700"/>
              <a:buChar char="•"/>
            </a:pPr>
            <a:r>
              <a:rPr b="1" lang="en-US" sz="3700">
                <a:solidFill>
                  <a:srgbClr val="000000"/>
                </a:solidFill>
              </a:rPr>
              <a:t>Minimizing surprises,</a:t>
            </a:r>
            <a:r>
              <a:rPr lang="en-US" sz="3700">
                <a:solidFill>
                  <a:srgbClr val="000000"/>
                </a:solidFill>
              </a:rPr>
              <a:t> such as cold calling</a:t>
            </a:r>
            <a:endParaRPr sz="3700">
              <a:solidFill>
                <a:srgbClr val="000000"/>
              </a:solidFill>
            </a:endParaRPr>
          </a:p>
          <a:p>
            <a:pPr indent="-463550" lvl="0" marL="457200" rtl="0" algn="l">
              <a:lnSpc>
                <a:spcPct val="115000"/>
              </a:lnSpc>
              <a:spcBef>
                <a:spcPts val="1000"/>
              </a:spcBef>
              <a:spcAft>
                <a:spcPts val="0"/>
              </a:spcAft>
              <a:buClr>
                <a:srgbClr val="000000"/>
              </a:buClr>
              <a:buSzPts val="3700"/>
              <a:buChar char="•"/>
            </a:pPr>
            <a:r>
              <a:rPr b="1" lang="en-US" sz="3700">
                <a:solidFill>
                  <a:srgbClr val="000000"/>
                </a:solidFill>
              </a:rPr>
              <a:t>Having a rhythm to the class</a:t>
            </a:r>
            <a:r>
              <a:rPr lang="en-US" sz="3700">
                <a:solidFill>
                  <a:srgbClr val="000000"/>
                </a:solidFill>
              </a:rPr>
              <a:t> in the form of repeated elements–in the arc of the class, or in their working process–that students can anticipate </a:t>
            </a:r>
            <a:endParaRPr sz="3700">
              <a:solidFill>
                <a:srgbClr val="000000"/>
              </a:solidFill>
            </a:endParaRPr>
          </a:p>
          <a:p>
            <a:pPr indent="-463550" lvl="0" marL="457200" rtl="0" algn="l">
              <a:lnSpc>
                <a:spcPct val="115000"/>
              </a:lnSpc>
              <a:spcBef>
                <a:spcPts val="1000"/>
              </a:spcBef>
              <a:spcAft>
                <a:spcPts val="0"/>
              </a:spcAft>
              <a:buClr>
                <a:srgbClr val="000000"/>
              </a:buClr>
              <a:buSzPts val="3700"/>
              <a:buChar char="•"/>
            </a:pPr>
            <a:r>
              <a:rPr b="1" lang="en-US" sz="3700">
                <a:solidFill>
                  <a:srgbClr val="000000"/>
                </a:solidFill>
              </a:rPr>
              <a:t>Offering low-risk, repeatable opportunities to demonstrate knowledge</a:t>
            </a:r>
            <a:r>
              <a:rPr lang="en-US" sz="3700">
                <a:solidFill>
                  <a:srgbClr val="000000"/>
                </a:solidFill>
              </a:rPr>
              <a:t>; ensuring that conditions </a:t>
            </a:r>
            <a:r>
              <a:rPr i="1" lang="en-US" sz="3700">
                <a:solidFill>
                  <a:srgbClr val="000000"/>
                </a:solidFill>
              </a:rPr>
              <a:t>around</a:t>
            </a:r>
            <a:r>
              <a:rPr lang="en-US" sz="3700">
                <a:solidFill>
                  <a:srgbClr val="000000"/>
                </a:solidFill>
              </a:rPr>
              <a:t> graded course assessments (such as medium, genre, timing) are ones they’ve already experienced within the course.</a:t>
            </a:r>
            <a:endParaRPr sz="3700">
              <a:solidFill>
                <a:srgbClr val="000000"/>
              </a:solidFill>
            </a:endParaRPr>
          </a:p>
          <a:p>
            <a:pPr indent="-463550" lvl="0" marL="457200" rtl="0" algn="l">
              <a:lnSpc>
                <a:spcPct val="115000"/>
              </a:lnSpc>
              <a:spcBef>
                <a:spcPts val="1000"/>
              </a:spcBef>
              <a:spcAft>
                <a:spcPts val="0"/>
              </a:spcAft>
              <a:buClr>
                <a:srgbClr val="000000"/>
              </a:buClr>
              <a:buSzPts val="3700"/>
              <a:buChar char="•"/>
            </a:pPr>
            <a:r>
              <a:rPr b="1" lang="en-US" sz="3700">
                <a:solidFill>
                  <a:srgbClr val="000000"/>
                </a:solidFill>
              </a:rPr>
              <a:t>Creating “base groups” of 4-5 students</a:t>
            </a:r>
            <a:r>
              <a:rPr lang="en-US" sz="3700">
                <a:solidFill>
                  <a:srgbClr val="000000"/>
                </a:solidFill>
              </a:rPr>
              <a:t> that will frequently work together </a:t>
            </a:r>
            <a:endParaRPr sz="3700">
              <a:solidFill>
                <a:srgbClr val="000000"/>
              </a:solidFill>
            </a:endParaRPr>
          </a:p>
          <a:p>
            <a:pPr indent="-463550" lvl="0" marL="457200" rtl="0" algn="l">
              <a:lnSpc>
                <a:spcPct val="115000"/>
              </a:lnSpc>
              <a:spcBef>
                <a:spcPts val="1000"/>
              </a:spcBef>
              <a:spcAft>
                <a:spcPts val="0"/>
              </a:spcAft>
              <a:buClr>
                <a:srgbClr val="000000"/>
              </a:buClr>
              <a:buSzPts val="3700"/>
              <a:buChar char="•"/>
            </a:pPr>
            <a:r>
              <a:rPr b="1" lang="en-US" sz="3700">
                <a:solidFill>
                  <a:srgbClr val="000000"/>
                </a:solidFill>
              </a:rPr>
              <a:t>Having predictable deadlines </a:t>
            </a:r>
            <a:r>
              <a:rPr lang="en-US" sz="3700">
                <a:solidFill>
                  <a:srgbClr val="000000"/>
                </a:solidFill>
              </a:rPr>
              <a:t>that students are aware of as early as possible</a:t>
            </a:r>
            <a:endParaRPr sz="3700">
              <a:solidFill>
                <a:srgbClr val="000000"/>
              </a:solidFill>
            </a:endParaRPr>
          </a:p>
        </p:txBody>
      </p:sp>
      <p:sp>
        <p:nvSpPr>
          <p:cNvPr id="912" name="Google Shape;912;p50"/>
          <p:cNvSpPr txBox="1"/>
          <p:nvPr>
            <p:ph type="ctrTitle"/>
          </p:nvPr>
        </p:nvSpPr>
        <p:spPr>
          <a:xfrm>
            <a:off x="912200" y="1056175"/>
            <a:ext cx="16201200" cy="1470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Consistency</a:t>
            </a:r>
            <a:endParaRPr/>
          </a:p>
        </p:txBody>
      </p:sp>
      <p:sp>
        <p:nvSpPr>
          <p:cNvPr descr="Light bulb icon" id="913" name="Google Shape;913;p50" title="Light bulb icon"/>
          <p:cNvSpPr/>
          <p:nvPr/>
        </p:nvSpPr>
        <p:spPr>
          <a:xfrm>
            <a:off x="4589849" y="874525"/>
            <a:ext cx="1164071" cy="1803633"/>
          </a:xfrm>
          <a:custGeom>
            <a:rect b="b" l="l" r="r" t="t"/>
            <a:pathLst>
              <a:path extrusionOk="0" h="991007" w="661404">
                <a:moveTo>
                  <a:pt x="333165" y="0"/>
                </a:moveTo>
                <a:lnTo>
                  <a:pt x="328240" y="0"/>
                </a:lnTo>
                <a:cubicBezTo>
                  <a:pt x="147248" y="0"/>
                  <a:pt x="0" y="147282"/>
                  <a:pt x="0" y="328290"/>
                </a:cubicBezTo>
                <a:cubicBezTo>
                  <a:pt x="0" y="409667"/>
                  <a:pt x="37477" y="480736"/>
                  <a:pt x="73703" y="549481"/>
                </a:cubicBezTo>
                <a:cubicBezTo>
                  <a:pt x="81072" y="563444"/>
                  <a:pt x="88679" y="577904"/>
                  <a:pt x="95769" y="592066"/>
                </a:cubicBezTo>
                <a:cubicBezTo>
                  <a:pt x="121806" y="644126"/>
                  <a:pt x="139939" y="697438"/>
                  <a:pt x="149572" y="749617"/>
                </a:cubicBezTo>
                <a:cubicBezTo>
                  <a:pt x="149552" y="749875"/>
                  <a:pt x="149492" y="750114"/>
                  <a:pt x="149492" y="750372"/>
                </a:cubicBezTo>
                <a:cubicBezTo>
                  <a:pt x="149492" y="751881"/>
                  <a:pt x="149850" y="753311"/>
                  <a:pt x="150466" y="754583"/>
                </a:cubicBezTo>
                <a:cubicBezTo>
                  <a:pt x="155212" y="781834"/>
                  <a:pt x="157655" y="808768"/>
                  <a:pt x="157655" y="835007"/>
                </a:cubicBezTo>
                <a:cubicBezTo>
                  <a:pt x="157655" y="860808"/>
                  <a:pt x="154855" y="875109"/>
                  <a:pt x="154835" y="875248"/>
                </a:cubicBezTo>
                <a:cubicBezTo>
                  <a:pt x="154239" y="878168"/>
                  <a:pt x="155053" y="881187"/>
                  <a:pt x="156940" y="883491"/>
                </a:cubicBezTo>
                <a:cubicBezTo>
                  <a:pt x="158827" y="885815"/>
                  <a:pt x="161727" y="887146"/>
                  <a:pt x="164706" y="887146"/>
                </a:cubicBezTo>
                <a:lnTo>
                  <a:pt x="206572" y="887146"/>
                </a:lnTo>
                <a:lnTo>
                  <a:pt x="206572" y="964670"/>
                </a:lnTo>
                <a:cubicBezTo>
                  <a:pt x="206572" y="979190"/>
                  <a:pt x="218389" y="991008"/>
                  <a:pt x="232928" y="991008"/>
                </a:cubicBezTo>
                <a:lnTo>
                  <a:pt x="423572" y="991008"/>
                </a:lnTo>
                <a:cubicBezTo>
                  <a:pt x="438110" y="991008"/>
                  <a:pt x="449927" y="979190"/>
                  <a:pt x="449927" y="964670"/>
                </a:cubicBezTo>
                <a:lnTo>
                  <a:pt x="449927" y="887146"/>
                </a:lnTo>
                <a:lnTo>
                  <a:pt x="496838" y="887146"/>
                </a:lnTo>
                <a:cubicBezTo>
                  <a:pt x="499817" y="887146"/>
                  <a:pt x="502618" y="885795"/>
                  <a:pt x="504504" y="883511"/>
                </a:cubicBezTo>
                <a:cubicBezTo>
                  <a:pt x="506391" y="881207"/>
                  <a:pt x="507146" y="878168"/>
                  <a:pt x="506570" y="875248"/>
                </a:cubicBezTo>
                <a:cubicBezTo>
                  <a:pt x="506550" y="875109"/>
                  <a:pt x="503750" y="860808"/>
                  <a:pt x="503750" y="835007"/>
                </a:cubicBezTo>
                <a:cubicBezTo>
                  <a:pt x="503750" y="757006"/>
                  <a:pt x="525160" y="672987"/>
                  <a:pt x="565636" y="592066"/>
                </a:cubicBezTo>
                <a:cubicBezTo>
                  <a:pt x="572726" y="577904"/>
                  <a:pt x="580333" y="563444"/>
                  <a:pt x="587701" y="549481"/>
                </a:cubicBezTo>
                <a:cubicBezTo>
                  <a:pt x="623927" y="480736"/>
                  <a:pt x="661405" y="409667"/>
                  <a:pt x="661405" y="328290"/>
                </a:cubicBezTo>
                <a:cubicBezTo>
                  <a:pt x="661405" y="147282"/>
                  <a:pt x="514157" y="0"/>
                  <a:pt x="333165" y="0"/>
                </a:cubicBezTo>
                <a:close/>
                <a:moveTo>
                  <a:pt x="430066" y="964670"/>
                </a:moveTo>
                <a:cubicBezTo>
                  <a:pt x="430066" y="968245"/>
                  <a:pt x="427146" y="971145"/>
                  <a:pt x="423572" y="971145"/>
                </a:cubicBezTo>
                <a:lnTo>
                  <a:pt x="232928" y="971145"/>
                </a:lnTo>
                <a:cubicBezTo>
                  <a:pt x="229353" y="971145"/>
                  <a:pt x="226433" y="968245"/>
                  <a:pt x="226433" y="964670"/>
                </a:cubicBezTo>
                <a:lnTo>
                  <a:pt x="226433" y="887146"/>
                </a:lnTo>
                <a:lnTo>
                  <a:pt x="430066" y="887146"/>
                </a:lnTo>
                <a:lnTo>
                  <a:pt x="430066" y="964670"/>
                </a:lnTo>
                <a:close/>
                <a:moveTo>
                  <a:pt x="440076" y="867283"/>
                </a:moveTo>
                <a:cubicBezTo>
                  <a:pt x="440056" y="867283"/>
                  <a:pt x="440016" y="867283"/>
                  <a:pt x="439996" y="867283"/>
                </a:cubicBezTo>
                <a:lnTo>
                  <a:pt x="216503" y="867283"/>
                </a:lnTo>
                <a:cubicBezTo>
                  <a:pt x="216483" y="867283"/>
                  <a:pt x="216443" y="867283"/>
                  <a:pt x="216423" y="867283"/>
                </a:cubicBezTo>
                <a:lnTo>
                  <a:pt x="175967" y="867283"/>
                </a:lnTo>
                <a:cubicBezTo>
                  <a:pt x="176741" y="859815"/>
                  <a:pt x="177516" y="848970"/>
                  <a:pt x="177516" y="835007"/>
                </a:cubicBezTo>
                <a:cubicBezTo>
                  <a:pt x="177516" y="830478"/>
                  <a:pt x="177436" y="825929"/>
                  <a:pt x="177297" y="821381"/>
                </a:cubicBezTo>
                <a:lnTo>
                  <a:pt x="484107" y="821381"/>
                </a:lnTo>
                <a:cubicBezTo>
                  <a:pt x="483968" y="825929"/>
                  <a:pt x="483889" y="830478"/>
                  <a:pt x="483889" y="835007"/>
                </a:cubicBezTo>
                <a:cubicBezTo>
                  <a:pt x="483889" y="848970"/>
                  <a:pt x="484663" y="859815"/>
                  <a:pt x="485438" y="867283"/>
                </a:cubicBezTo>
                <a:lnTo>
                  <a:pt x="440076" y="867283"/>
                </a:lnTo>
                <a:close/>
                <a:moveTo>
                  <a:pt x="485140" y="801518"/>
                </a:moveTo>
                <a:lnTo>
                  <a:pt x="176265" y="801518"/>
                </a:lnTo>
                <a:cubicBezTo>
                  <a:pt x="175292" y="787892"/>
                  <a:pt x="173703" y="774147"/>
                  <a:pt x="171538" y="760303"/>
                </a:cubicBezTo>
                <a:lnTo>
                  <a:pt x="489867" y="760303"/>
                </a:lnTo>
                <a:cubicBezTo>
                  <a:pt x="487702" y="774147"/>
                  <a:pt x="486113" y="787892"/>
                  <a:pt x="485140" y="801518"/>
                </a:cubicBezTo>
                <a:close/>
                <a:moveTo>
                  <a:pt x="570144" y="540225"/>
                </a:moveTo>
                <a:cubicBezTo>
                  <a:pt x="562716" y="554288"/>
                  <a:pt x="555050" y="568827"/>
                  <a:pt x="547880" y="583188"/>
                </a:cubicBezTo>
                <a:cubicBezTo>
                  <a:pt x="521902" y="635089"/>
                  <a:pt x="503551" y="688301"/>
                  <a:pt x="493343" y="740580"/>
                </a:cubicBezTo>
                <a:cubicBezTo>
                  <a:pt x="492866" y="740520"/>
                  <a:pt x="492409" y="740440"/>
                  <a:pt x="491913" y="740440"/>
                </a:cubicBezTo>
                <a:lnTo>
                  <a:pt x="340633" y="740440"/>
                </a:lnTo>
                <a:lnTo>
                  <a:pt x="340633" y="408118"/>
                </a:lnTo>
                <a:lnTo>
                  <a:pt x="431019" y="328270"/>
                </a:lnTo>
                <a:cubicBezTo>
                  <a:pt x="435131" y="324635"/>
                  <a:pt x="435528" y="318359"/>
                  <a:pt x="431893" y="314247"/>
                </a:cubicBezTo>
                <a:cubicBezTo>
                  <a:pt x="428259" y="310136"/>
                  <a:pt x="421983" y="309758"/>
                  <a:pt x="417871" y="313373"/>
                </a:cubicBezTo>
                <a:lnTo>
                  <a:pt x="328240" y="392566"/>
                </a:lnTo>
                <a:lnTo>
                  <a:pt x="238628" y="313373"/>
                </a:lnTo>
                <a:cubicBezTo>
                  <a:pt x="234516" y="309758"/>
                  <a:pt x="228240" y="310136"/>
                  <a:pt x="224606" y="314247"/>
                </a:cubicBezTo>
                <a:cubicBezTo>
                  <a:pt x="220971" y="318359"/>
                  <a:pt x="221369" y="324635"/>
                  <a:pt x="225480" y="328270"/>
                </a:cubicBezTo>
                <a:lnTo>
                  <a:pt x="320772" y="412468"/>
                </a:lnTo>
                <a:lnTo>
                  <a:pt x="320772" y="740440"/>
                </a:lnTo>
                <a:lnTo>
                  <a:pt x="168042" y="740440"/>
                </a:lnTo>
                <a:cubicBezTo>
                  <a:pt x="157834" y="688202"/>
                  <a:pt x="139463" y="635049"/>
                  <a:pt x="113524" y="583188"/>
                </a:cubicBezTo>
                <a:cubicBezTo>
                  <a:pt x="106355" y="568827"/>
                  <a:pt x="98688" y="554288"/>
                  <a:pt x="91260" y="540225"/>
                </a:cubicBezTo>
                <a:cubicBezTo>
                  <a:pt x="56166" y="473605"/>
                  <a:pt x="19861" y="404742"/>
                  <a:pt x="19861" y="328290"/>
                </a:cubicBezTo>
                <a:cubicBezTo>
                  <a:pt x="19861" y="158226"/>
                  <a:pt x="158211" y="19863"/>
                  <a:pt x="328240" y="19863"/>
                </a:cubicBezTo>
                <a:lnTo>
                  <a:pt x="333165" y="19863"/>
                </a:lnTo>
                <a:cubicBezTo>
                  <a:pt x="503194" y="19863"/>
                  <a:pt x="641544" y="158226"/>
                  <a:pt x="641544" y="328290"/>
                </a:cubicBezTo>
                <a:cubicBezTo>
                  <a:pt x="641544" y="404742"/>
                  <a:pt x="605238" y="473605"/>
                  <a:pt x="570144" y="540225"/>
                </a:cubicBezTo>
                <a:close/>
              </a:path>
            </a:pathLst>
          </a:custGeom>
          <a:solidFill>
            <a:schemeClr val="lt2"/>
          </a:solidFill>
          <a:ln cap="flat" cmpd="sng" w="38100">
            <a:solidFill>
              <a:srgbClr val="00B1D2"/>
            </a:solidFill>
            <a:prstDash val="solid"/>
            <a:round/>
            <a:headEnd len="sm" w="sm" type="none"/>
            <a:tailEnd len="sm" w="sm" type="none"/>
          </a:ln>
          <a:effectLst>
            <a:outerShdw blurRad="57150" rotWithShape="0" algn="bl" dir="5400000" dist="19050">
              <a:srgbClr val="000000">
                <a:alpha val="46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1">
                                            <p:txEl>
                                              <p:pRg end="0" st="0"/>
                                            </p:txEl>
                                          </p:spTgt>
                                        </p:tgtEl>
                                        <p:attrNameLst>
                                          <p:attrName>style.visibility</p:attrName>
                                        </p:attrNameLst>
                                      </p:cBhvr>
                                      <p:to>
                                        <p:strVal val="visible"/>
                                      </p:to>
                                    </p:set>
                                    <p:animEffect filter="fade" transition="in">
                                      <p:cBhvr>
                                        <p:cTn dur="1000"/>
                                        <p:tgtEl>
                                          <p:spTgt spid="91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1">
                                            <p:txEl>
                                              <p:pRg end="1" st="1"/>
                                            </p:txEl>
                                          </p:spTgt>
                                        </p:tgtEl>
                                        <p:attrNameLst>
                                          <p:attrName>style.visibility</p:attrName>
                                        </p:attrNameLst>
                                      </p:cBhvr>
                                      <p:to>
                                        <p:strVal val="visible"/>
                                      </p:to>
                                    </p:set>
                                    <p:animEffect filter="fade" transition="in">
                                      <p:cBhvr>
                                        <p:cTn dur="1000"/>
                                        <p:tgtEl>
                                          <p:spTgt spid="91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1">
                                            <p:txEl>
                                              <p:pRg end="2" st="2"/>
                                            </p:txEl>
                                          </p:spTgt>
                                        </p:tgtEl>
                                        <p:attrNameLst>
                                          <p:attrName>style.visibility</p:attrName>
                                        </p:attrNameLst>
                                      </p:cBhvr>
                                      <p:to>
                                        <p:strVal val="visible"/>
                                      </p:to>
                                    </p:set>
                                    <p:animEffect filter="fade" transition="in">
                                      <p:cBhvr>
                                        <p:cTn dur="1000"/>
                                        <p:tgtEl>
                                          <p:spTgt spid="91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1">
                                            <p:txEl>
                                              <p:pRg end="3" st="3"/>
                                            </p:txEl>
                                          </p:spTgt>
                                        </p:tgtEl>
                                        <p:attrNameLst>
                                          <p:attrName>style.visibility</p:attrName>
                                        </p:attrNameLst>
                                      </p:cBhvr>
                                      <p:to>
                                        <p:strVal val="visible"/>
                                      </p:to>
                                    </p:set>
                                    <p:animEffect filter="fade" transition="in">
                                      <p:cBhvr>
                                        <p:cTn dur="1000"/>
                                        <p:tgtEl>
                                          <p:spTgt spid="91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1">
                                            <p:txEl>
                                              <p:pRg end="4" st="4"/>
                                            </p:txEl>
                                          </p:spTgt>
                                        </p:tgtEl>
                                        <p:attrNameLst>
                                          <p:attrName>style.visibility</p:attrName>
                                        </p:attrNameLst>
                                      </p:cBhvr>
                                      <p:to>
                                        <p:strVal val="visible"/>
                                      </p:to>
                                    </p:set>
                                    <p:animEffect filter="fade" transition="in">
                                      <p:cBhvr>
                                        <p:cTn dur="1000"/>
                                        <p:tgtEl>
                                          <p:spTgt spid="91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1">
                                            <p:txEl>
                                              <p:pRg end="5" st="5"/>
                                            </p:txEl>
                                          </p:spTgt>
                                        </p:tgtEl>
                                        <p:attrNameLst>
                                          <p:attrName>style.visibility</p:attrName>
                                        </p:attrNameLst>
                                      </p:cBhvr>
                                      <p:to>
                                        <p:strVal val="visible"/>
                                      </p:to>
                                    </p:set>
                                    <p:animEffect filter="fade" transition="in">
                                      <p:cBhvr>
                                        <p:cTn dur="1000"/>
                                        <p:tgtEl>
                                          <p:spTgt spid="911">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8" name="Shape 918"/>
        <p:cNvGrpSpPr/>
        <p:nvPr/>
      </p:nvGrpSpPr>
      <p:grpSpPr>
        <a:xfrm>
          <a:off x="0" y="0"/>
          <a:ext cx="0" cy="0"/>
          <a:chOff x="0" y="0"/>
          <a:chExt cx="0" cy="0"/>
        </a:xfrm>
      </p:grpSpPr>
      <p:sp>
        <p:nvSpPr>
          <p:cNvPr id="919" name="Google Shape;919;p51"/>
          <p:cNvSpPr txBox="1"/>
          <p:nvPr>
            <p:ph idx="1" type="body"/>
          </p:nvPr>
        </p:nvSpPr>
        <p:spPr>
          <a:xfrm>
            <a:off x="1233325" y="3308800"/>
            <a:ext cx="15880200" cy="5688300"/>
          </a:xfrm>
          <a:prstGeom prst="rect">
            <a:avLst/>
          </a:prstGeom>
        </p:spPr>
        <p:txBody>
          <a:bodyPr anchorCtr="0" anchor="t" bIns="45700" lIns="91425" spcFirstLastPara="1" rIns="91425" wrap="square" tIns="45700">
            <a:normAutofit/>
          </a:bodyPr>
          <a:lstStyle/>
          <a:p>
            <a:pPr indent="0" lvl="0" marL="0" rtl="0" algn="l">
              <a:lnSpc>
                <a:spcPct val="115000"/>
              </a:lnSpc>
              <a:spcBef>
                <a:spcPts val="0"/>
              </a:spcBef>
              <a:spcAft>
                <a:spcPts val="0"/>
              </a:spcAft>
              <a:buNone/>
            </a:pPr>
            <a:r>
              <a:rPr i="1" lang="en-US" sz="4400">
                <a:solidFill>
                  <a:srgbClr val="000000"/>
                </a:solidFill>
              </a:rPr>
              <a:t>What is one practice you have, or one you would like to try, that would be an example of consistency? </a:t>
            </a:r>
            <a:r>
              <a:rPr lang="en-US" sz="4400">
                <a:solidFill>
                  <a:srgbClr val="000000"/>
                </a:solidFill>
              </a:rPr>
              <a:t>Please share in the chat! </a:t>
            </a:r>
            <a:endParaRPr sz="4400">
              <a:solidFill>
                <a:srgbClr val="000000"/>
              </a:solidFill>
            </a:endParaRPr>
          </a:p>
          <a:p>
            <a:pPr indent="0" lvl="0" marL="0" rtl="0" algn="l">
              <a:lnSpc>
                <a:spcPct val="115000"/>
              </a:lnSpc>
              <a:spcBef>
                <a:spcPts val="0"/>
              </a:spcBef>
              <a:spcAft>
                <a:spcPts val="0"/>
              </a:spcAft>
              <a:buNone/>
            </a:pPr>
            <a:r>
              <a:t/>
            </a:r>
            <a:endParaRPr sz="4400">
              <a:solidFill>
                <a:srgbClr val="000000"/>
              </a:solidFill>
            </a:endParaRPr>
          </a:p>
          <a:p>
            <a:pPr indent="0" lvl="0" marL="0" rtl="0" algn="l">
              <a:lnSpc>
                <a:spcPct val="115000"/>
              </a:lnSpc>
              <a:spcBef>
                <a:spcPts val="0"/>
              </a:spcBef>
              <a:spcAft>
                <a:spcPts val="0"/>
              </a:spcAft>
              <a:buNone/>
            </a:pPr>
            <a:r>
              <a:rPr lang="en-US" sz="4400">
                <a:solidFill>
                  <a:srgbClr val="000000"/>
                </a:solidFill>
              </a:rPr>
              <a:t>Ex: “A practice I use ____” </a:t>
            </a:r>
            <a:r>
              <a:rPr i="1" lang="en-US" sz="4400">
                <a:solidFill>
                  <a:srgbClr val="000000"/>
                </a:solidFill>
              </a:rPr>
              <a:t>or</a:t>
            </a:r>
            <a:r>
              <a:rPr lang="en-US" sz="4400">
                <a:solidFill>
                  <a:srgbClr val="000000"/>
                </a:solidFill>
              </a:rPr>
              <a:t> “I’d like to try ___.”</a:t>
            </a:r>
            <a:endParaRPr i="1" sz="3700">
              <a:solidFill>
                <a:srgbClr val="000000"/>
              </a:solidFill>
            </a:endParaRPr>
          </a:p>
        </p:txBody>
      </p:sp>
      <p:sp>
        <p:nvSpPr>
          <p:cNvPr id="920" name="Google Shape;920;p51"/>
          <p:cNvSpPr txBox="1"/>
          <p:nvPr>
            <p:ph type="ctrTitle"/>
          </p:nvPr>
        </p:nvSpPr>
        <p:spPr>
          <a:xfrm>
            <a:off x="912200" y="1056175"/>
            <a:ext cx="16201200" cy="1470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Consistency</a:t>
            </a:r>
            <a:endParaRPr/>
          </a:p>
        </p:txBody>
      </p:sp>
      <p:sp>
        <p:nvSpPr>
          <p:cNvPr descr="Light bulb icon" id="921" name="Google Shape;921;p51" title="Light bulb icon"/>
          <p:cNvSpPr/>
          <p:nvPr/>
        </p:nvSpPr>
        <p:spPr>
          <a:xfrm>
            <a:off x="4589849" y="874525"/>
            <a:ext cx="1164071" cy="1803633"/>
          </a:xfrm>
          <a:custGeom>
            <a:rect b="b" l="l" r="r" t="t"/>
            <a:pathLst>
              <a:path extrusionOk="0" h="991007" w="661404">
                <a:moveTo>
                  <a:pt x="333165" y="0"/>
                </a:moveTo>
                <a:lnTo>
                  <a:pt x="328240" y="0"/>
                </a:lnTo>
                <a:cubicBezTo>
                  <a:pt x="147248" y="0"/>
                  <a:pt x="0" y="147282"/>
                  <a:pt x="0" y="328290"/>
                </a:cubicBezTo>
                <a:cubicBezTo>
                  <a:pt x="0" y="409667"/>
                  <a:pt x="37477" y="480736"/>
                  <a:pt x="73703" y="549481"/>
                </a:cubicBezTo>
                <a:cubicBezTo>
                  <a:pt x="81072" y="563444"/>
                  <a:pt x="88679" y="577904"/>
                  <a:pt x="95769" y="592066"/>
                </a:cubicBezTo>
                <a:cubicBezTo>
                  <a:pt x="121806" y="644126"/>
                  <a:pt x="139939" y="697438"/>
                  <a:pt x="149572" y="749617"/>
                </a:cubicBezTo>
                <a:cubicBezTo>
                  <a:pt x="149552" y="749875"/>
                  <a:pt x="149492" y="750114"/>
                  <a:pt x="149492" y="750372"/>
                </a:cubicBezTo>
                <a:cubicBezTo>
                  <a:pt x="149492" y="751881"/>
                  <a:pt x="149850" y="753311"/>
                  <a:pt x="150466" y="754583"/>
                </a:cubicBezTo>
                <a:cubicBezTo>
                  <a:pt x="155212" y="781834"/>
                  <a:pt x="157655" y="808768"/>
                  <a:pt x="157655" y="835007"/>
                </a:cubicBezTo>
                <a:cubicBezTo>
                  <a:pt x="157655" y="860808"/>
                  <a:pt x="154855" y="875109"/>
                  <a:pt x="154835" y="875248"/>
                </a:cubicBezTo>
                <a:cubicBezTo>
                  <a:pt x="154239" y="878168"/>
                  <a:pt x="155053" y="881187"/>
                  <a:pt x="156940" y="883491"/>
                </a:cubicBezTo>
                <a:cubicBezTo>
                  <a:pt x="158827" y="885815"/>
                  <a:pt x="161727" y="887146"/>
                  <a:pt x="164706" y="887146"/>
                </a:cubicBezTo>
                <a:lnTo>
                  <a:pt x="206572" y="887146"/>
                </a:lnTo>
                <a:lnTo>
                  <a:pt x="206572" y="964670"/>
                </a:lnTo>
                <a:cubicBezTo>
                  <a:pt x="206572" y="979190"/>
                  <a:pt x="218389" y="991008"/>
                  <a:pt x="232928" y="991008"/>
                </a:cubicBezTo>
                <a:lnTo>
                  <a:pt x="423572" y="991008"/>
                </a:lnTo>
                <a:cubicBezTo>
                  <a:pt x="438110" y="991008"/>
                  <a:pt x="449927" y="979190"/>
                  <a:pt x="449927" y="964670"/>
                </a:cubicBezTo>
                <a:lnTo>
                  <a:pt x="449927" y="887146"/>
                </a:lnTo>
                <a:lnTo>
                  <a:pt x="496838" y="887146"/>
                </a:lnTo>
                <a:cubicBezTo>
                  <a:pt x="499817" y="887146"/>
                  <a:pt x="502618" y="885795"/>
                  <a:pt x="504504" y="883511"/>
                </a:cubicBezTo>
                <a:cubicBezTo>
                  <a:pt x="506391" y="881207"/>
                  <a:pt x="507146" y="878168"/>
                  <a:pt x="506570" y="875248"/>
                </a:cubicBezTo>
                <a:cubicBezTo>
                  <a:pt x="506550" y="875109"/>
                  <a:pt x="503750" y="860808"/>
                  <a:pt x="503750" y="835007"/>
                </a:cubicBezTo>
                <a:cubicBezTo>
                  <a:pt x="503750" y="757006"/>
                  <a:pt x="525160" y="672987"/>
                  <a:pt x="565636" y="592066"/>
                </a:cubicBezTo>
                <a:cubicBezTo>
                  <a:pt x="572726" y="577904"/>
                  <a:pt x="580333" y="563444"/>
                  <a:pt x="587701" y="549481"/>
                </a:cubicBezTo>
                <a:cubicBezTo>
                  <a:pt x="623927" y="480736"/>
                  <a:pt x="661405" y="409667"/>
                  <a:pt x="661405" y="328290"/>
                </a:cubicBezTo>
                <a:cubicBezTo>
                  <a:pt x="661405" y="147282"/>
                  <a:pt x="514157" y="0"/>
                  <a:pt x="333165" y="0"/>
                </a:cubicBezTo>
                <a:close/>
                <a:moveTo>
                  <a:pt x="430066" y="964670"/>
                </a:moveTo>
                <a:cubicBezTo>
                  <a:pt x="430066" y="968245"/>
                  <a:pt x="427146" y="971145"/>
                  <a:pt x="423572" y="971145"/>
                </a:cubicBezTo>
                <a:lnTo>
                  <a:pt x="232928" y="971145"/>
                </a:lnTo>
                <a:cubicBezTo>
                  <a:pt x="229353" y="971145"/>
                  <a:pt x="226433" y="968245"/>
                  <a:pt x="226433" y="964670"/>
                </a:cubicBezTo>
                <a:lnTo>
                  <a:pt x="226433" y="887146"/>
                </a:lnTo>
                <a:lnTo>
                  <a:pt x="430066" y="887146"/>
                </a:lnTo>
                <a:lnTo>
                  <a:pt x="430066" y="964670"/>
                </a:lnTo>
                <a:close/>
                <a:moveTo>
                  <a:pt x="440076" y="867283"/>
                </a:moveTo>
                <a:cubicBezTo>
                  <a:pt x="440056" y="867283"/>
                  <a:pt x="440016" y="867283"/>
                  <a:pt x="439996" y="867283"/>
                </a:cubicBezTo>
                <a:lnTo>
                  <a:pt x="216503" y="867283"/>
                </a:lnTo>
                <a:cubicBezTo>
                  <a:pt x="216483" y="867283"/>
                  <a:pt x="216443" y="867283"/>
                  <a:pt x="216423" y="867283"/>
                </a:cubicBezTo>
                <a:lnTo>
                  <a:pt x="175967" y="867283"/>
                </a:lnTo>
                <a:cubicBezTo>
                  <a:pt x="176741" y="859815"/>
                  <a:pt x="177516" y="848970"/>
                  <a:pt x="177516" y="835007"/>
                </a:cubicBezTo>
                <a:cubicBezTo>
                  <a:pt x="177516" y="830478"/>
                  <a:pt x="177436" y="825929"/>
                  <a:pt x="177297" y="821381"/>
                </a:cubicBezTo>
                <a:lnTo>
                  <a:pt x="484107" y="821381"/>
                </a:lnTo>
                <a:cubicBezTo>
                  <a:pt x="483968" y="825929"/>
                  <a:pt x="483889" y="830478"/>
                  <a:pt x="483889" y="835007"/>
                </a:cubicBezTo>
                <a:cubicBezTo>
                  <a:pt x="483889" y="848970"/>
                  <a:pt x="484663" y="859815"/>
                  <a:pt x="485438" y="867283"/>
                </a:cubicBezTo>
                <a:lnTo>
                  <a:pt x="440076" y="867283"/>
                </a:lnTo>
                <a:close/>
                <a:moveTo>
                  <a:pt x="485140" y="801518"/>
                </a:moveTo>
                <a:lnTo>
                  <a:pt x="176265" y="801518"/>
                </a:lnTo>
                <a:cubicBezTo>
                  <a:pt x="175292" y="787892"/>
                  <a:pt x="173703" y="774147"/>
                  <a:pt x="171538" y="760303"/>
                </a:cubicBezTo>
                <a:lnTo>
                  <a:pt x="489867" y="760303"/>
                </a:lnTo>
                <a:cubicBezTo>
                  <a:pt x="487702" y="774147"/>
                  <a:pt x="486113" y="787892"/>
                  <a:pt x="485140" y="801518"/>
                </a:cubicBezTo>
                <a:close/>
                <a:moveTo>
                  <a:pt x="570144" y="540225"/>
                </a:moveTo>
                <a:cubicBezTo>
                  <a:pt x="562716" y="554288"/>
                  <a:pt x="555050" y="568827"/>
                  <a:pt x="547880" y="583188"/>
                </a:cubicBezTo>
                <a:cubicBezTo>
                  <a:pt x="521902" y="635089"/>
                  <a:pt x="503551" y="688301"/>
                  <a:pt x="493343" y="740580"/>
                </a:cubicBezTo>
                <a:cubicBezTo>
                  <a:pt x="492866" y="740520"/>
                  <a:pt x="492409" y="740440"/>
                  <a:pt x="491913" y="740440"/>
                </a:cubicBezTo>
                <a:lnTo>
                  <a:pt x="340633" y="740440"/>
                </a:lnTo>
                <a:lnTo>
                  <a:pt x="340633" y="408118"/>
                </a:lnTo>
                <a:lnTo>
                  <a:pt x="431019" y="328270"/>
                </a:lnTo>
                <a:cubicBezTo>
                  <a:pt x="435131" y="324635"/>
                  <a:pt x="435528" y="318359"/>
                  <a:pt x="431893" y="314247"/>
                </a:cubicBezTo>
                <a:cubicBezTo>
                  <a:pt x="428259" y="310136"/>
                  <a:pt x="421983" y="309758"/>
                  <a:pt x="417871" y="313373"/>
                </a:cubicBezTo>
                <a:lnTo>
                  <a:pt x="328240" y="392566"/>
                </a:lnTo>
                <a:lnTo>
                  <a:pt x="238628" y="313373"/>
                </a:lnTo>
                <a:cubicBezTo>
                  <a:pt x="234516" y="309758"/>
                  <a:pt x="228240" y="310136"/>
                  <a:pt x="224606" y="314247"/>
                </a:cubicBezTo>
                <a:cubicBezTo>
                  <a:pt x="220971" y="318359"/>
                  <a:pt x="221369" y="324635"/>
                  <a:pt x="225480" y="328270"/>
                </a:cubicBezTo>
                <a:lnTo>
                  <a:pt x="320772" y="412468"/>
                </a:lnTo>
                <a:lnTo>
                  <a:pt x="320772" y="740440"/>
                </a:lnTo>
                <a:lnTo>
                  <a:pt x="168042" y="740440"/>
                </a:lnTo>
                <a:cubicBezTo>
                  <a:pt x="157834" y="688202"/>
                  <a:pt x="139463" y="635049"/>
                  <a:pt x="113524" y="583188"/>
                </a:cubicBezTo>
                <a:cubicBezTo>
                  <a:pt x="106355" y="568827"/>
                  <a:pt x="98688" y="554288"/>
                  <a:pt x="91260" y="540225"/>
                </a:cubicBezTo>
                <a:cubicBezTo>
                  <a:pt x="56166" y="473605"/>
                  <a:pt x="19861" y="404742"/>
                  <a:pt x="19861" y="328290"/>
                </a:cubicBezTo>
                <a:cubicBezTo>
                  <a:pt x="19861" y="158226"/>
                  <a:pt x="158211" y="19863"/>
                  <a:pt x="328240" y="19863"/>
                </a:cubicBezTo>
                <a:lnTo>
                  <a:pt x="333165" y="19863"/>
                </a:lnTo>
                <a:cubicBezTo>
                  <a:pt x="503194" y="19863"/>
                  <a:pt x="641544" y="158226"/>
                  <a:pt x="641544" y="328290"/>
                </a:cubicBezTo>
                <a:cubicBezTo>
                  <a:pt x="641544" y="404742"/>
                  <a:pt x="605238" y="473605"/>
                  <a:pt x="570144" y="540225"/>
                </a:cubicBezTo>
                <a:close/>
              </a:path>
            </a:pathLst>
          </a:custGeom>
          <a:solidFill>
            <a:schemeClr val="lt2"/>
          </a:solidFill>
          <a:ln cap="flat" cmpd="sng" w="38100">
            <a:solidFill>
              <a:srgbClr val="00B1D2"/>
            </a:solidFill>
            <a:prstDash val="solid"/>
            <a:round/>
            <a:headEnd len="sm" w="sm" type="none"/>
            <a:tailEnd len="sm" w="sm" type="none"/>
          </a:ln>
          <a:effectLst>
            <a:outerShdw blurRad="57150" rotWithShape="0" algn="bl" dir="5400000" dist="19050">
              <a:srgbClr val="000000">
                <a:alpha val="46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6" name="Shape 926"/>
        <p:cNvGrpSpPr/>
        <p:nvPr/>
      </p:nvGrpSpPr>
      <p:grpSpPr>
        <a:xfrm>
          <a:off x="0" y="0"/>
          <a:ext cx="0" cy="0"/>
          <a:chOff x="0" y="0"/>
          <a:chExt cx="0" cy="0"/>
        </a:xfrm>
      </p:grpSpPr>
      <p:sp>
        <p:nvSpPr>
          <p:cNvPr id="927" name="Google Shape;927;p52"/>
          <p:cNvSpPr txBox="1"/>
          <p:nvPr>
            <p:ph idx="1" type="body"/>
          </p:nvPr>
        </p:nvSpPr>
        <p:spPr>
          <a:xfrm>
            <a:off x="1233325" y="3308800"/>
            <a:ext cx="15880200" cy="5688300"/>
          </a:xfrm>
          <a:prstGeom prst="rect">
            <a:avLst/>
          </a:prstGeom>
        </p:spPr>
        <p:txBody>
          <a:bodyPr anchorCtr="0" anchor="t" bIns="45700" lIns="91425" spcFirstLastPara="1" rIns="91425" wrap="square" tIns="45700">
            <a:normAutofit/>
          </a:bodyPr>
          <a:lstStyle/>
          <a:p>
            <a:pPr indent="0" lvl="0" marL="0" rtl="0" algn="l">
              <a:lnSpc>
                <a:spcPct val="115000"/>
              </a:lnSpc>
              <a:spcBef>
                <a:spcPts val="0"/>
              </a:spcBef>
              <a:spcAft>
                <a:spcPts val="0"/>
              </a:spcAft>
              <a:buNone/>
            </a:pPr>
            <a:r>
              <a:rPr lang="en-US" sz="4000">
                <a:solidFill>
                  <a:srgbClr val="000000"/>
                </a:solidFill>
              </a:rPr>
              <a:t>In opportunities to connect their interests, values, &amp; culture to course goals &amp; content; in agency to care for their bodies &amp; minds while learning (without feeling like they have to mask, perform, or hide); in having multiple options for how they contribute to class and engage with each other and instructors.</a:t>
            </a:r>
            <a:endParaRPr sz="4000">
              <a:solidFill>
                <a:srgbClr val="000000"/>
              </a:solidFill>
            </a:endParaRPr>
          </a:p>
          <a:p>
            <a:pPr indent="0" lvl="0" marL="0" rtl="0" algn="l">
              <a:lnSpc>
                <a:spcPct val="115000"/>
              </a:lnSpc>
              <a:spcBef>
                <a:spcPts val="0"/>
              </a:spcBef>
              <a:spcAft>
                <a:spcPts val="0"/>
              </a:spcAft>
              <a:buNone/>
            </a:pPr>
            <a:r>
              <a:t/>
            </a:r>
            <a:endParaRPr sz="3700">
              <a:solidFill>
                <a:srgbClr val="000000"/>
              </a:solidFill>
            </a:endParaRPr>
          </a:p>
          <a:p>
            <a:pPr indent="0" lvl="0" marL="0" rtl="0" algn="l">
              <a:lnSpc>
                <a:spcPct val="115000"/>
              </a:lnSpc>
              <a:spcBef>
                <a:spcPts val="0"/>
              </a:spcBef>
              <a:spcAft>
                <a:spcPts val="0"/>
              </a:spcAft>
              <a:buNone/>
            </a:pPr>
            <a:r>
              <a:t/>
            </a:r>
            <a:endParaRPr sz="3700">
              <a:solidFill>
                <a:srgbClr val="000000"/>
              </a:solidFill>
            </a:endParaRPr>
          </a:p>
        </p:txBody>
      </p:sp>
      <p:sp>
        <p:nvSpPr>
          <p:cNvPr id="928" name="Google Shape;928;p52"/>
          <p:cNvSpPr txBox="1"/>
          <p:nvPr>
            <p:ph type="ctrTitle"/>
          </p:nvPr>
        </p:nvSpPr>
        <p:spPr>
          <a:xfrm>
            <a:off x="912200" y="1056175"/>
            <a:ext cx="16201200" cy="1470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Voice &amp; Choice</a:t>
            </a:r>
            <a:endParaRPr/>
          </a:p>
        </p:txBody>
      </p:sp>
      <p:sp>
        <p:nvSpPr>
          <p:cNvPr descr="Light bulb icon" id="929" name="Google Shape;929;p52" title="Light bulb icon"/>
          <p:cNvSpPr/>
          <p:nvPr/>
        </p:nvSpPr>
        <p:spPr>
          <a:xfrm>
            <a:off x="3980249" y="874525"/>
            <a:ext cx="1164071" cy="1803633"/>
          </a:xfrm>
          <a:custGeom>
            <a:rect b="b" l="l" r="r" t="t"/>
            <a:pathLst>
              <a:path extrusionOk="0" h="991007" w="661404">
                <a:moveTo>
                  <a:pt x="333165" y="0"/>
                </a:moveTo>
                <a:lnTo>
                  <a:pt x="328240" y="0"/>
                </a:lnTo>
                <a:cubicBezTo>
                  <a:pt x="147248" y="0"/>
                  <a:pt x="0" y="147282"/>
                  <a:pt x="0" y="328290"/>
                </a:cubicBezTo>
                <a:cubicBezTo>
                  <a:pt x="0" y="409667"/>
                  <a:pt x="37477" y="480736"/>
                  <a:pt x="73703" y="549481"/>
                </a:cubicBezTo>
                <a:cubicBezTo>
                  <a:pt x="81072" y="563444"/>
                  <a:pt x="88679" y="577904"/>
                  <a:pt x="95769" y="592066"/>
                </a:cubicBezTo>
                <a:cubicBezTo>
                  <a:pt x="121806" y="644126"/>
                  <a:pt x="139939" y="697438"/>
                  <a:pt x="149572" y="749617"/>
                </a:cubicBezTo>
                <a:cubicBezTo>
                  <a:pt x="149552" y="749875"/>
                  <a:pt x="149492" y="750114"/>
                  <a:pt x="149492" y="750372"/>
                </a:cubicBezTo>
                <a:cubicBezTo>
                  <a:pt x="149492" y="751881"/>
                  <a:pt x="149850" y="753311"/>
                  <a:pt x="150466" y="754583"/>
                </a:cubicBezTo>
                <a:cubicBezTo>
                  <a:pt x="155212" y="781834"/>
                  <a:pt x="157655" y="808768"/>
                  <a:pt x="157655" y="835007"/>
                </a:cubicBezTo>
                <a:cubicBezTo>
                  <a:pt x="157655" y="860808"/>
                  <a:pt x="154855" y="875109"/>
                  <a:pt x="154835" y="875248"/>
                </a:cubicBezTo>
                <a:cubicBezTo>
                  <a:pt x="154239" y="878168"/>
                  <a:pt x="155053" y="881187"/>
                  <a:pt x="156940" y="883491"/>
                </a:cubicBezTo>
                <a:cubicBezTo>
                  <a:pt x="158827" y="885815"/>
                  <a:pt x="161727" y="887146"/>
                  <a:pt x="164706" y="887146"/>
                </a:cubicBezTo>
                <a:lnTo>
                  <a:pt x="206572" y="887146"/>
                </a:lnTo>
                <a:lnTo>
                  <a:pt x="206572" y="964670"/>
                </a:lnTo>
                <a:cubicBezTo>
                  <a:pt x="206572" y="979190"/>
                  <a:pt x="218389" y="991008"/>
                  <a:pt x="232928" y="991008"/>
                </a:cubicBezTo>
                <a:lnTo>
                  <a:pt x="423572" y="991008"/>
                </a:lnTo>
                <a:cubicBezTo>
                  <a:pt x="438110" y="991008"/>
                  <a:pt x="449927" y="979190"/>
                  <a:pt x="449927" y="964670"/>
                </a:cubicBezTo>
                <a:lnTo>
                  <a:pt x="449927" y="887146"/>
                </a:lnTo>
                <a:lnTo>
                  <a:pt x="496838" y="887146"/>
                </a:lnTo>
                <a:cubicBezTo>
                  <a:pt x="499817" y="887146"/>
                  <a:pt x="502618" y="885795"/>
                  <a:pt x="504504" y="883511"/>
                </a:cubicBezTo>
                <a:cubicBezTo>
                  <a:pt x="506391" y="881207"/>
                  <a:pt x="507146" y="878168"/>
                  <a:pt x="506570" y="875248"/>
                </a:cubicBezTo>
                <a:cubicBezTo>
                  <a:pt x="506550" y="875109"/>
                  <a:pt x="503750" y="860808"/>
                  <a:pt x="503750" y="835007"/>
                </a:cubicBezTo>
                <a:cubicBezTo>
                  <a:pt x="503750" y="757006"/>
                  <a:pt x="525160" y="672987"/>
                  <a:pt x="565636" y="592066"/>
                </a:cubicBezTo>
                <a:cubicBezTo>
                  <a:pt x="572726" y="577904"/>
                  <a:pt x="580333" y="563444"/>
                  <a:pt x="587701" y="549481"/>
                </a:cubicBezTo>
                <a:cubicBezTo>
                  <a:pt x="623927" y="480736"/>
                  <a:pt x="661405" y="409667"/>
                  <a:pt x="661405" y="328290"/>
                </a:cubicBezTo>
                <a:cubicBezTo>
                  <a:pt x="661405" y="147282"/>
                  <a:pt x="514157" y="0"/>
                  <a:pt x="333165" y="0"/>
                </a:cubicBezTo>
                <a:close/>
                <a:moveTo>
                  <a:pt x="430066" y="964670"/>
                </a:moveTo>
                <a:cubicBezTo>
                  <a:pt x="430066" y="968245"/>
                  <a:pt x="427146" y="971145"/>
                  <a:pt x="423572" y="971145"/>
                </a:cubicBezTo>
                <a:lnTo>
                  <a:pt x="232928" y="971145"/>
                </a:lnTo>
                <a:cubicBezTo>
                  <a:pt x="229353" y="971145"/>
                  <a:pt x="226433" y="968245"/>
                  <a:pt x="226433" y="964670"/>
                </a:cubicBezTo>
                <a:lnTo>
                  <a:pt x="226433" y="887146"/>
                </a:lnTo>
                <a:lnTo>
                  <a:pt x="430066" y="887146"/>
                </a:lnTo>
                <a:lnTo>
                  <a:pt x="430066" y="964670"/>
                </a:lnTo>
                <a:close/>
                <a:moveTo>
                  <a:pt x="440076" y="867283"/>
                </a:moveTo>
                <a:cubicBezTo>
                  <a:pt x="440056" y="867283"/>
                  <a:pt x="440016" y="867283"/>
                  <a:pt x="439996" y="867283"/>
                </a:cubicBezTo>
                <a:lnTo>
                  <a:pt x="216503" y="867283"/>
                </a:lnTo>
                <a:cubicBezTo>
                  <a:pt x="216483" y="867283"/>
                  <a:pt x="216443" y="867283"/>
                  <a:pt x="216423" y="867283"/>
                </a:cubicBezTo>
                <a:lnTo>
                  <a:pt x="175967" y="867283"/>
                </a:lnTo>
                <a:cubicBezTo>
                  <a:pt x="176741" y="859815"/>
                  <a:pt x="177516" y="848970"/>
                  <a:pt x="177516" y="835007"/>
                </a:cubicBezTo>
                <a:cubicBezTo>
                  <a:pt x="177516" y="830478"/>
                  <a:pt x="177436" y="825929"/>
                  <a:pt x="177297" y="821381"/>
                </a:cubicBezTo>
                <a:lnTo>
                  <a:pt x="484107" y="821381"/>
                </a:lnTo>
                <a:cubicBezTo>
                  <a:pt x="483968" y="825929"/>
                  <a:pt x="483889" y="830478"/>
                  <a:pt x="483889" y="835007"/>
                </a:cubicBezTo>
                <a:cubicBezTo>
                  <a:pt x="483889" y="848970"/>
                  <a:pt x="484663" y="859815"/>
                  <a:pt x="485438" y="867283"/>
                </a:cubicBezTo>
                <a:lnTo>
                  <a:pt x="440076" y="867283"/>
                </a:lnTo>
                <a:close/>
                <a:moveTo>
                  <a:pt x="485140" y="801518"/>
                </a:moveTo>
                <a:lnTo>
                  <a:pt x="176265" y="801518"/>
                </a:lnTo>
                <a:cubicBezTo>
                  <a:pt x="175292" y="787892"/>
                  <a:pt x="173703" y="774147"/>
                  <a:pt x="171538" y="760303"/>
                </a:cubicBezTo>
                <a:lnTo>
                  <a:pt x="489867" y="760303"/>
                </a:lnTo>
                <a:cubicBezTo>
                  <a:pt x="487702" y="774147"/>
                  <a:pt x="486113" y="787892"/>
                  <a:pt x="485140" y="801518"/>
                </a:cubicBezTo>
                <a:close/>
                <a:moveTo>
                  <a:pt x="570144" y="540225"/>
                </a:moveTo>
                <a:cubicBezTo>
                  <a:pt x="562716" y="554288"/>
                  <a:pt x="555050" y="568827"/>
                  <a:pt x="547880" y="583188"/>
                </a:cubicBezTo>
                <a:cubicBezTo>
                  <a:pt x="521902" y="635089"/>
                  <a:pt x="503551" y="688301"/>
                  <a:pt x="493343" y="740580"/>
                </a:cubicBezTo>
                <a:cubicBezTo>
                  <a:pt x="492866" y="740520"/>
                  <a:pt x="492409" y="740440"/>
                  <a:pt x="491913" y="740440"/>
                </a:cubicBezTo>
                <a:lnTo>
                  <a:pt x="340633" y="740440"/>
                </a:lnTo>
                <a:lnTo>
                  <a:pt x="340633" y="408118"/>
                </a:lnTo>
                <a:lnTo>
                  <a:pt x="431019" y="328270"/>
                </a:lnTo>
                <a:cubicBezTo>
                  <a:pt x="435131" y="324635"/>
                  <a:pt x="435528" y="318359"/>
                  <a:pt x="431893" y="314247"/>
                </a:cubicBezTo>
                <a:cubicBezTo>
                  <a:pt x="428259" y="310136"/>
                  <a:pt x="421983" y="309758"/>
                  <a:pt x="417871" y="313373"/>
                </a:cubicBezTo>
                <a:lnTo>
                  <a:pt x="328240" y="392566"/>
                </a:lnTo>
                <a:lnTo>
                  <a:pt x="238628" y="313373"/>
                </a:lnTo>
                <a:cubicBezTo>
                  <a:pt x="234516" y="309758"/>
                  <a:pt x="228240" y="310136"/>
                  <a:pt x="224606" y="314247"/>
                </a:cubicBezTo>
                <a:cubicBezTo>
                  <a:pt x="220971" y="318359"/>
                  <a:pt x="221369" y="324635"/>
                  <a:pt x="225480" y="328270"/>
                </a:cubicBezTo>
                <a:lnTo>
                  <a:pt x="320772" y="412468"/>
                </a:lnTo>
                <a:lnTo>
                  <a:pt x="320772" y="740440"/>
                </a:lnTo>
                <a:lnTo>
                  <a:pt x="168042" y="740440"/>
                </a:lnTo>
                <a:cubicBezTo>
                  <a:pt x="157834" y="688202"/>
                  <a:pt x="139463" y="635049"/>
                  <a:pt x="113524" y="583188"/>
                </a:cubicBezTo>
                <a:cubicBezTo>
                  <a:pt x="106355" y="568827"/>
                  <a:pt x="98688" y="554288"/>
                  <a:pt x="91260" y="540225"/>
                </a:cubicBezTo>
                <a:cubicBezTo>
                  <a:pt x="56166" y="473605"/>
                  <a:pt x="19861" y="404742"/>
                  <a:pt x="19861" y="328290"/>
                </a:cubicBezTo>
                <a:cubicBezTo>
                  <a:pt x="19861" y="158226"/>
                  <a:pt x="158211" y="19863"/>
                  <a:pt x="328240" y="19863"/>
                </a:cubicBezTo>
                <a:lnTo>
                  <a:pt x="333165" y="19863"/>
                </a:lnTo>
                <a:cubicBezTo>
                  <a:pt x="503194" y="19863"/>
                  <a:pt x="641544" y="158226"/>
                  <a:pt x="641544" y="328290"/>
                </a:cubicBezTo>
                <a:cubicBezTo>
                  <a:pt x="641544" y="404742"/>
                  <a:pt x="605238" y="473605"/>
                  <a:pt x="570144" y="540225"/>
                </a:cubicBezTo>
                <a:close/>
              </a:path>
            </a:pathLst>
          </a:custGeom>
          <a:solidFill>
            <a:schemeClr val="accent5"/>
          </a:solidFill>
          <a:ln cap="flat" cmpd="sng" w="38100">
            <a:solidFill>
              <a:schemeClr val="accent5"/>
            </a:solidFill>
            <a:prstDash val="solid"/>
            <a:round/>
            <a:headEnd len="sm" w="sm" type="none"/>
            <a:tailEnd len="sm" w="sm" type="none"/>
          </a:ln>
          <a:effectLst>
            <a:outerShdw blurRad="57150" rotWithShape="0" algn="bl" dir="5400000" dist="19050">
              <a:srgbClr val="000000">
                <a:alpha val="46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4" name="Shape 934"/>
        <p:cNvGrpSpPr/>
        <p:nvPr/>
      </p:nvGrpSpPr>
      <p:grpSpPr>
        <a:xfrm>
          <a:off x="0" y="0"/>
          <a:ext cx="0" cy="0"/>
          <a:chOff x="0" y="0"/>
          <a:chExt cx="0" cy="0"/>
        </a:xfrm>
      </p:grpSpPr>
      <p:sp>
        <p:nvSpPr>
          <p:cNvPr id="935" name="Google Shape;935;p53"/>
          <p:cNvSpPr txBox="1"/>
          <p:nvPr>
            <p:ph idx="1" type="body"/>
          </p:nvPr>
        </p:nvSpPr>
        <p:spPr>
          <a:xfrm>
            <a:off x="1233325" y="3308800"/>
            <a:ext cx="15880200" cy="6223200"/>
          </a:xfrm>
          <a:prstGeom prst="rect">
            <a:avLst/>
          </a:prstGeom>
        </p:spPr>
        <p:txBody>
          <a:bodyPr anchorCtr="0" anchor="t" bIns="45700" lIns="91425" spcFirstLastPara="1" rIns="91425" wrap="square" tIns="45700">
            <a:normAutofit/>
          </a:bodyPr>
          <a:lstStyle/>
          <a:p>
            <a:pPr indent="0" lvl="0" marL="0" rtl="0" algn="l">
              <a:lnSpc>
                <a:spcPct val="115000"/>
              </a:lnSpc>
              <a:spcBef>
                <a:spcPts val="0"/>
              </a:spcBef>
              <a:spcAft>
                <a:spcPts val="0"/>
              </a:spcAft>
              <a:buNone/>
            </a:pPr>
            <a:r>
              <a:rPr lang="en-US" sz="4600">
                <a:solidFill>
                  <a:srgbClr val="000000"/>
                </a:solidFill>
              </a:rPr>
              <a:t>Practices that support voice &amp; choice:</a:t>
            </a:r>
            <a:endParaRPr sz="4600">
              <a:solidFill>
                <a:srgbClr val="000000"/>
              </a:solidFill>
            </a:endParaRPr>
          </a:p>
          <a:p>
            <a:pPr indent="-463550" lvl="0" marL="457200" rtl="0" algn="l">
              <a:lnSpc>
                <a:spcPct val="115000"/>
              </a:lnSpc>
              <a:spcBef>
                <a:spcPts val="0"/>
              </a:spcBef>
              <a:spcAft>
                <a:spcPts val="0"/>
              </a:spcAft>
              <a:buClr>
                <a:srgbClr val="000000"/>
              </a:buClr>
              <a:buSzPts val="3700"/>
              <a:buChar char="•"/>
            </a:pPr>
            <a:r>
              <a:rPr b="1" lang="en-US" sz="3700">
                <a:solidFill>
                  <a:srgbClr val="000000"/>
                </a:solidFill>
              </a:rPr>
              <a:t>Offering different options for participation</a:t>
            </a:r>
            <a:r>
              <a:rPr lang="en-US" sz="3700">
                <a:solidFill>
                  <a:srgbClr val="000000"/>
                </a:solidFill>
              </a:rPr>
              <a:t>, including </a:t>
            </a:r>
            <a:r>
              <a:rPr lang="en-US" sz="3700">
                <a:solidFill>
                  <a:srgbClr val="000000"/>
                </a:solidFill>
              </a:rPr>
              <a:t>solo or group work</a:t>
            </a:r>
            <a:endParaRPr sz="3700">
              <a:solidFill>
                <a:srgbClr val="000000"/>
              </a:solidFill>
            </a:endParaRPr>
          </a:p>
          <a:p>
            <a:pPr indent="-463550" lvl="0" marL="457200" rtl="0" algn="l">
              <a:lnSpc>
                <a:spcPct val="115000"/>
              </a:lnSpc>
              <a:spcBef>
                <a:spcPts val="1000"/>
              </a:spcBef>
              <a:spcAft>
                <a:spcPts val="0"/>
              </a:spcAft>
              <a:buClr>
                <a:srgbClr val="000000"/>
              </a:buClr>
              <a:buSzPts val="3700"/>
              <a:buChar char="•"/>
            </a:pPr>
            <a:r>
              <a:rPr b="1" lang="en-US" sz="3700">
                <a:solidFill>
                  <a:srgbClr val="000000"/>
                </a:solidFill>
              </a:rPr>
              <a:t>Encouraging students to do what they need physically</a:t>
            </a:r>
            <a:r>
              <a:rPr lang="en-US" sz="3700">
                <a:solidFill>
                  <a:srgbClr val="000000"/>
                </a:solidFill>
              </a:rPr>
              <a:t> to support learning </a:t>
            </a:r>
            <a:endParaRPr sz="3700">
              <a:solidFill>
                <a:srgbClr val="000000"/>
              </a:solidFill>
            </a:endParaRPr>
          </a:p>
          <a:p>
            <a:pPr indent="-463550" lvl="0" marL="457200" rtl="0" algn="l">
              <a:lnSpc>
                <a:spcPct val="115000"/>
              </a:lnSpc>
              <a:spcBef>
                <a:spcPts val="1000"/>
              </a:spcBef>
              <a:spcAft>
                <a:spcPts val="0"/>
              </a:spcAft>
              <a:buClr>
                <a:srgbClr val="000000"/>
              </a:buClr>
              <a:buSzPts val="3700"/>
              <a:buChar char="•"/>
            </a:pPr>
            <a:r>
              <a:rPr b="1" lang="en-US" sz="3700">
                <a:solidFill>
                  <a:srgbClr val="000000"/>
                </a:solidFill>
              </a:rPr>
              <a:t>Normalize variety of participation and co-working behaviors</a:t>
            </a:r>
            <a:r>
              <a:rPr lang="en-US" sz="3700">
                <a:solidFill>
                  <a:srgbClr val="000000"/>
                </a:solidFill>
              </a:rPr>
              <a:t> as positive contributions</a:t>
            </a:r>
            <a:endParaRPr sz="3700">
              <a:solidFill>
                <a:srgbClr val="000000"/>
              </a:solidFill>
            </a:endParaRPr>
          </a:p>
          <a:p>
            <a:pPr indent="-463550" lvl="0" marL="457200" rtl="0" algn="l">
              <a:lnSpc>
                <a:spcPct val="115000"/>
              </a:lnSpc>
              <a:spcBef>
                <a:spcPts val="1000"/>
              </a:spcBef>
              <a:spcAft>
                <a:spcPts val="1000"/>
              </a:spcAft>
              <a:buClr>
                <a:srgbClr val="000000"/>
              </a:buClr>
              <a:buSzPts val="3700"/>
              <a:buChar char="•"/>
            </a:pPr>
            <a:r>
              <a:rPr b="1" lang="en-US" sz="3700">
                <a:solidFill>
                  <a:srgbClr val="000000"/>
                </a:solidFill>
              </a:rPr>
              <a:t>Designing choice into assignments and in-class activities </a:t>
            </a:r>
            <a:r>
              <a:rPr lang="en-US" sz="3700">
                <a:solidFill>
                  <a:srgbClr val="000000"/>
                </a:solidFill>
              </a:rPr>
              <a:t>(in topical focus, or in goal, or in process of task) </a:t>
            </a:r>
            <a:endParaRPr sz="3700">
              <a:solidFill>
                <a:srgbClr val="000000"/>
              </a:solidFill>
            </a:endParaRPr>
          </a:p>
        </p:txBody>
      </p:sp>
      <p:sp>
        <p:nvSpPr>
          <p:cNvPr id="936" name="Google Shape;936;p53"/>
          <p:cNvSpPr txBox="1"/>
          <p:nvPr>
            <p:ph type="ctrTitle"/>
          </p:nvPr>
        </p:nvSpPr>
        <p:spPr>
          <a:xfrm>
            <a:off x="912200" y="1056175"/>
            <a:ext cx="16201200" cy="1470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Voice &amp; Choice</a:t>
            </a:r>
            <a:endParaRPr/>
          </a:p>
        </p:txBody>
      </p:sp>
      <p:sp>
        <p:nvSpPr>
          <p:cNvPr descr="Light bulb icon" id="937" name="Google Shape;937;p53" title="Light bulb icon"/>
          <p:cNvSpPr/>
          <p:nvPr/>
        </p:nvSpPr>
        <p:spPr>
          <a:xfrm>
            <a:off x="3980249" y="874525"/>
            <a:ext cx="1164071" cy="1803633"/>
          </a:xfrm>
          <a:custGeom>
            <a:rect b="b" l="l" r="r" t="t"/>
            <a:pathLst>
              <a:path extrusionOk="0" h="991007" w="661404">
                <a:moveTo>
                  <a:pt x="333165" y="0"/>
                </a:moveTo>
                <a:lnTo>
                  <a:pt x="328240" y="0"/>
                </a:lnTo>
                <a:cubicBezTo>
                  <a:pt x="147248" y="0"/>
                  <a:pt x="0" y="147282"/>
                  <a:pt x="0" y="328290"/>
                </a:cubicBezTo>
                <a:cubicBezTo>
                  <a:pt x="0" y="409667"/>
                  <a:pt x="37477" y="480736"/>
                  <a:pt x="73703" y="549481"/>
                </a:cubicBezTo>
                <a:cubicBezTo>
                  <a:pt x="81072" y="563444"/>
                  <a:pt x="88679" y="577904"/>
                  <a:pt x="95769" y="592066"/>
                </a:cubicBezTo>
                <a:cubicBezTo>
                  <a:pt x="121806" y="644126"/>
                  <a:pt x="139939" y="697438"/>
                  <a:pt x="149572" y="749617"/>
                </a:cubicBezTo>
                <a:cubicBezTo>
                  <a:pt x="149552" y="749875"/>
                  <a:pt x="149492" y="750114"/>
                  <a:pt x="149492" y="750372"/>
                </a:cubicBezTo>
                <a:cubicBezTo>
                  <a:pt x="149492" y="751881"/>
                  <a:pt x="149850" y="753311"/>
                  <a:pt x="150466" y="754583"/>
                </a:cubicBezTo>
                <a:cubicBezTo>
                  <a:pt x="155212" y="781834"/>
                  <a:pt x="157655" y="808768"/>
                  <a:pt x="157655" y="835007"/>
                </a:cubicBezTo>
                <a:cubicBezTo>
                  <a:pt x="157655" y="860808"/>
                  <a:pt x="154855" y="875109"/>
                  <a:pt x="154835" y="875248"/>
                </a:cubicBezTo>
                <a:cubicBezTo>
                  <a:pt x="154239" y="878168"/>
                  <a:pt x="155053" y="881187"/>
                  <a:pt x="156940" y="883491"/>
                </a:cubicBezTo>
                <a:cubicBezTo>
                  <a:pt x="158827" y="885815"/>
                  <a:pt x="161727" y="887146"/>
                  <a:pt x="164706" y="887146"/>
                </a:cubicBezTo>
                <a:lnTo>
                  <a:pt x="206572" y="887146"/>
                </a:lnTo>
                <a:lnTo>
                  <a:pt x="206572" y="964670"/>
                </a:lnTo>
                <a:cubicBezTo>
                  <a:pt x="206572" y="979190"/>
                  <a:pt x="218389" y="991008"/>
                  <a:pt x="232928" y="991008"/>
                </a:cubicBezTo>
                <a:lnTo>
                  <a:pt x="423572" y="991008"/>
                </a:lnTo>
                <a:cubicBezTo>
                  <a:pt x="438110" y="991008"/>
                  <a:pt x="449927" y="979190"/>
                  <a:pt x="449927" y="964670"/>
                </a:cubicBezTo>
                <a:lnTo>
                  <a:pt x="449927" y="887146"/>
                </a:lnTo>
                <a:lnTo>
                  <a:pt x="496838" y="887146"/>
                </a:lnTo>
                <a:cubicBezTo>
                  <a:pt x="499817" y="887146"/>
                  <a:pt x="502618" y="885795"/>
                  <a:pt x="504504" y="883511"/>
                </a:cubicBezTo>
                <a:cubicBezTo>
                  <a:pt x="506391" y="881207"/>
                  <a:pt x="507146" y="878168"/>
                  <a:pt x="506570" y="875248"/>
                </a:cubicBezTo>
                <a:cubicBezTo>
                  <a:pt x="506550" y="875109"/>
                  <a:pt x="503750" y="860808"/>
                  <a:pt x="503750" y="835007"/>
                </a:cubicBezTo>
                <a:cubicBezTo>
                  <a:pt x="503750" y="757006"/>
                  <a:pt x="525160" y="672987"/>
                  <a:pt x="565636" y="592066"/>
                </a:cubicBezTo>
                <a:cubicBezTo>
                  <a:pt x="572726" y="577904"/>
                  <a:pt x="580333" y="563444"/>
                  <a:pt x="587701" y="549481"/>
                </a:cubicBezTo>
                <a:cubicBezTo>
                  <a:pt x="623927" y="480736"/>
                  <a:pt x="661405" y="409667"/>
                  <a:pt x="661405" y="328290"/>
                </a:cubicBezTo>
                <a:cubicBezTo>
                  <a:pt x="661405" y="147282"/>
                  <a:pt x="514157" y="0"/>
                  <a:pt x="333165" y="0"/>
                </a:cubicBezTo>
                <a:close/>
                <a:moveTo>
                  <a:pt x="430066" y="964670"/>
                </a:moveTo>
                <a:cubicBezTo>
                  <a:pt x="430066" y="968245"/>
                  <a:pt x="427146" y="971145"/>
                  <a:pt x="423572" y="971145"/>
                </a:cubicBezTo>
                <a:lnTo>
                  <a:pt x="232928" y="971145"/>
                </a:lnTo>
                <a:cubicBezTo>
                  <a:pt x="229353" y="971145"/>
                  <a:pt x="226433" y="968245"/>
                  <a:pt x="226433" y="964670"/>
                </a:cubicBezTo>
                <a:lnTo>
                  <a:pt x="226433" y="887146"/>
                </a:lnTo>
                <a:lnTo>
                  <a:pt x="430066" y="887146"/>
                </a:lnTo>
                <a:lnTo>
                  <a:pt x="430066" y="964670"/>
                </a:lnTo>
                <a:close/>
                <a:moveTo>
                  <a:pt x="440076" y="867283"/>
                </a:moveTo>
                <a:cubicBezTo>
                  <a:pt x="440056" y="867283"/>
                  <a:pt x="440016" y="867283"/>
                  <a:pt x="439996" y="867283"/>
                </a:cubicBezTo>
                <a:lnTo>
                  <a:pt x="216503" y="867283"/>
                </a:lnTo>
                <a:cubicBezTo>
                  <a:pt x="216483" y="867283"/>
                  <a:pt x="216443" y="867283"/>
                  <a:pt x="216423" y="867283"/>
                </a:cubicBezTo>
                <a:lnTo>
                  <a:pt x="175967" y="867283"/>
                </a:lnTo>
                <a:cubicBezTo>
                  <a:pt x="176741" y="859815"/>
                  <a:pt x="177516" y="848970"/>
                  <a:pt x="177516" y="835007"/>
                </a:cubicBezTo>
                <a:cubicBezTo>
                  <a:pt x="177516" y="830478"/>
                  <a:pt x="177436" y="825929"/>
                  <a:pt x="177297" y="821381"/>
                </a:cubicBezTo>
                <a:lnTo>
                  <a:pt x="484107" y="821381"/>
                </a:lnTo>
                <a:cubicBezTo>
                  <a:pt x="483968" y="825929"/>
                  <a:pt x="483889" y="830478"/>
                  <a:pt x="483889" y="835007"/>
                </a:cubicBezTo>
                <a:cubicBezTo>
                  <a:pt x="483889" y="848970"/>
                  <a:pt x="484663" y="859815"/>
                  <a:pt x="485438" y="867283"/>
                </a:cubicBezTo>
                <a:lnTo>
                  <a:pt x="440076" y="867283"/>
                </a:lnTo>
                <a:close/>
                <a:moveTo>
                  <a:pt x="485140" y="801518"/>
                </a:moveTo>
                <a:lnTo>
                  <a:pt x="176265" y="801518"/>
                </a:lnTo>
                <a:cubicBezTo>
                  <a:pt x="175292" y="787892"/>
                  <a:pt x="173703" y="774147"/>
                  <a:pt x="171538" y="760303"/>
                </a:cubicBezTo>
                <a:lnTo>
                  <a:pt x="489867" y="760303"/>
                </a:lnTo>
                <a:cubicBezTo>
                  <a:pt x="487702" y="774147"/>
                  <a:pt x="486113" y="787892"/>
                  <a:pt x="485140" y="801518"/>
                </a:cubicBezTo>
                <a:close/>
                <a:moveTo>
                  <a:pt x="570144" y="540225"/>
                </a:moveTo>
                <a:cubicBezTo>
                  <a:pt x="562716" y="554288"/>
                  <a:pt x="555050" y="568827"/>
                  <a:pt x="547880" y="583188"/>
                </a:cubicBezTo>
                <a:cubicBezTo>
                  <a:pt x="521902" y="635089"/>
                  <a:pt x="503551" y="688301"/>
                  <a:pt x="493343" y="740580"/>
                </a:cubicBezTo>
                <a:cubicBezTo>
                  <a:pt x="492866" y="740520"/>
                  <a:pt x="492409" y="740440"/>
                  <a:pt x="491913" y="740440"/>
                </a:cubicBezTo>
                <a:lnTo>
                  <a:pt x="340633" y="740440"/>
                </a:lnTo>
                <a:lnTo>
                  <a:pt x="340633" y="408118"/>
                </a:lnTo>
                <a:lnTo>
                  <a:pt x="431019" y="328270"/>
                </a:lnTo>
                <a:cubicBezTo>
                  <a:pt x="435131" y="324635"/>
                  <a:pt x="435528" y="318359"/>
                  <a:pt x="431893" y="314247"/>
                </a:cubicBezTo>
                <a:cubicBezTo>
                  <a:pt x="428259" y="310136"/>
                  <a:pt x="421983" y="309758"/>
                  <a:pt x="417871" y="313373"/>
                </a:cubicBezTo>
                <a:lnTo>
                  <a:pt x="328240" y="392566"/>
                </a:lnTo>
                <a:lnTo>
                  <a:pt x="238628" y="313373"/>
                </a:lnTo>
                <a:cubicBezTo>
                  <a:pt x="234516" y="309758"/>
                  <a:pt x="228240" y="310136"/>
                  <a:pt x="224606" y="314247"/>
                </a:cubicBezTo>
                <a:cubicBezTo>
                  <a:pt x="220971" y="318359"/>
                  <a:pt x="221369" y="324635"/>
                  <a:pt x="225480" y="328270"/>
                </a:cubicBezTo>
                <a:lnTo>
                  <a:pt x="320772" y="412468"/>
                </a:lnTo>
                <a:lnTo>
                  <a:pt x="320772" y="740440"/>
                </a:lnTo>
                <a:lnTo>
                  <a:pt x="168042" y="740440"/>
                </a:lnTo>
                <a:cubicBezTo>
                  <a:pt x="157834" y="688202"/>
                  <a:pt x="139463" y="635049"/>
                  <a:pt x="113524" y="583188"/>
                </a:cubicBezTo>
                <a:cubicBezTo>
                  <a:pt x="106355" y="568827"/>
                  <a:pt x="98688" y="554288"/>
                  <a:pt x="91260" y="540225"/>
                </a:cubicBezTo>
                <a:cubicBezTo>
                  <a:pt x="56166" y="473605"/>
                  <a:pt x="19861" y="404742"/>
                  <a:pt x="19861" y="328290"/>
                </a:cubicBezTo>
                <a:cubicBezTo>
                  <a:pt x="19861" y="158226"/>
                  <a:pt x="158211" y="19863"/>
                  <a:pt x="328240" y="19863"/>
                </a:cubicBezTo>
                <a:lnTo>
                  <a:pt x="333165" y="19863"/>
                </a:lnTo>
                <a:cubicBezTo>
                  <a:pt x="503194" y="19863"/>
                  <a:pt x="641544" y="158226"/>
                  <a:pt x="641544" y="328290"/>
                </a:cubicBezTo>
                <a:cubicBezTo>
                  <a:pt x="641544" y="404742"/>
                  <a:pt x="605238" y="473605"/>
                  <a:pt x="570144" y="540225"/>
                </a:cubicBezTo>
                <a:close/>
              </a:path>
            </a:pathLst>
          </a:custGeom>
          <a:solidFill>
            <a:schemeClr val="accent5"/>
          </a:solidFill>
          <a:ln cap="flat" cmpd="sng" w="38100">
            <a:solidFill>
              <a:schemeClr val="accent5"/>
            </a:solidFill>
            <a:prstDash val="solid"/>
            <a:round/>
            <a:headEnd len="sm" w="sm" type="none"/>
            <a:tailEnd len="sm" w="sm" type="none"/>
          </a:ln>
          <a:effectLst>
            <a:outerShdw blurRad="57150" rotWithShape="0" algn="bl" dir="5400000" dist="19050">
              <a:srgbClr val="000000">
                <a:alpha val="46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5">
                                            <p:txEl>
                                              <p:pRg end="0" st="0"/>
                                            </p:txEl>
                                          </p:spTgt>
                                        </p:tgtEl>
                                        <p:attrNameLst>
                                          <p:attrName>style.visibility</p:attrName>
                                        </p:attrNameLst>
                                      </p:cBhvr>
                                      <p:to>
                                        <p:strVal val="visible"/>
                                      </p:to>
                                    </p:set>
                                    <p:animEffect filter="fade" transition="in">
                                      <p:cBhvr>
                                        <p:cTn dur="1000"/>
                                        <p:tgtEl>
                                          <p:spTgt spid="93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5">
                                            <p:txEl>
                                              <p:pRg end="1" st="1"/>
                                            </p:txEl>
                                          </p:spTgt>
                                        </p:tgtEl>
                                        <p:attrNameLst>
                                          <p:attrName>style.visibility</p:attrName>
                                        </p:attrNameLst>
                                      </p:cBhvr>
                                      <p:to>
                                        <p:strVal val="visible"/>
                                      </p:to>
                                    </p:set>
                                    <p:animEffect filter="fade" transition="in">
                                      <p:cBhvr>
                                        <p:cTn dur="1000"/>
                                        <p:tgtEl>
                                          <p:spTgt spid="93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5">
                                            <p:txEl>
                                              <p:pRg end="2" st="2"/>
                                            </p:txEl>
                                          </p:spTgt>
                                        </p:tgtEl>
                                        <p:attrNameLst>
                                          <p:attrName>style.visibility</p:attrName>
                                        </p:attrNameLst>
                                      </p:cBhvr>
                                      <p:to>
                                        <p:strVal val="visible"/>
                                      </p:to>
                                    </p:set>
                                    <p:animEffect filter="fade" transition="in">
                                      <p:cBhvr>
                                        <p:cTn dur="1000"/>
                                        <p:tgtEl>
                                          <p:spTgt spid="93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5">
                                            <p:txEl>
                                              <p:pRg end="3" st="3"/>
                                            </p:txEl>
                                          </p:spTgt>
                                        </p:tgtEl>
                                        <p:attrNameLst>
                                          <p:attrName>style.visibility</p:attrName>
                                        </p:attrNameLst>
                                      </p:cBhvr>
                                      <p:to>
                                        <p:strVal val="visible"/>
                                      </p:to>
                                    </p:set>
                                    <p:animEffect filter="fade" transition="in">
                                      <p:cBhvr>
                                        <p:cTn dur="1000"/>
                                        <p:tgtEl>
                                          <p:spTgt spid="93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5">
                                            <p:txEl>
                                              <p:pRg end="4" st="4"/>
                                            </p:txEl>
                                          </p:spTgt>
                                        </p:tgtEl>
                                        <p:attrNameLst>
                                          <p:attrName>style.visibility</p:attrName>
                                        </p:attrNameLst>
                                      </p:cBhvr>
                                      <p:to>
                                        <p:strVal val="visible"/>
                                      </p:to>
                                    </p:set>
                                    <p:animEffect filter="fade" transition="in">
                                      <p:cBhvr>
                                        <p:cTn dur="1000"/>
                                        <p:tgtEl>
                                          <p:spTgt spid="935">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F6E0"/>
        </a:solidFill>
      </p:bgPr>
    </p:bg>
    <p:spTree>
      <p:nvGrpSpPr>
        <p:cNvPr id="237" name="Shape 237"/>
        <p:cNvGrpSpPr/>
        <p:nvPr/>
      </p:nvGrpSpPr>
      <p:grpSpPr>
        <a:xfrm>
          <a:off x="0" y="0"/>
          <a:ext cx="0" cy="0"/>
          <a:chOff x="0" y="0"/>
          <a:chExt cx="0" cy="0"/>
        </a:xfrm>
      </p:grpSpPr>
      <p:sp>
        <p:nvSpPr>
          <p:cNvPr id="238" name="Google Shape;238;p18"/>
          <p:cNvSpPr/>
          <p:nvPr/>
        </p:nvSpPr>
        <p:spPr>
          <a:xfrm>
            <a:off x="0" y="0"/>
            <a:ext cx="18291111" cy="4498117"/>
          </a:xfrm>
          <a:custGeom>
            <a:rect b="b" l="l" r="r" t="t"/>
            <a:pathLst>
              <a:path extrusionOk="0" h="1059627" w="4923583">
                <a:moveTo>
                  <a:pt x="0" y="0"/>
                </a:moveTo>
                <a:lnTo>
                  <a:pt x="4923583" y="0"/>
                </a:lnTo>
                <a:lnTo>
                  <a:pt x="4923583" y="1059627"/>
                </a:lnTo>
                <a:lnTo>
                  <a:pt x="0" y="1059627"/>
                </a:lnTo>
                <a:close/>
              </a:path>
            </a:pathLst>
          </a:custGeom>
          <a:solidFill>
            <a:srgbClr val="351B65"/>
          </a:solidFill>
          <a:ln>
            <a:noFill/>
          </a:ln>
        </p:spPr>
      </p:sp>
      <p:sp>
        <p:nvSpPr>
          <p:cNvPr id="239" name="Google Shape;239;p18"/>
          <p:cNvSpPr txBox="1"/>
          <p:nvPr/>
        </p:nvSpPr>
        <p:spPr>
          <a:xfrm>
            <a:off x="1066800" y="6054725"/>
            <a:ext cx="4693200" cy="3491100"/>
          </a:xfrm>
          <a:prstGeom prst="rect">
            <a:avLst/>
          </a:prstGeom>
          <a:noFill/>
          <a:ln>
            <a:noFill/>
          </a:ln>
        </p:spPr>
        <p:txBody>
          <a:bodyPr anchorCtr="0" anchor="t" bIns="0" lIns="0" spcFirstLastPara="1" rIns="0" wrap="square" tIns="0">
            <a:spAutoFit/>
          </a:bodyPr>
          <a:lstStyle/>
          <a:p>
            <a:pPr indent="-244475" lvl="1" marL="539750" marR="0" rtl="0" algn="l">
              <a:lnSpc>
                <a:spcPct val="140000"/>
              </a:lnSpc>
              <a:spcBef>
                <a:spcPts val="0"/>
              </a:spcBef>
              <a:spcAft>
                <a:spcPts val="0"/>
              </a:spcAft>
              <a:buClr>
                <a:srgbClr val="000000"/>
              </a:buClr>
              <a:buSzPts val="2100"/>
              <a:buFont typeface="Arial"/>
              <a:buChar char="•"/>
            </a:pPr>
            <a:r>
              <a:rPr lang="en-US" sz="2100">
                <a:latin typeface="Cabin"/>
                <a:ea typeface="Cabin"/>
                <a:cs typeface="Cabin"/>
                <a:sym typeface="Cabin"/>
              </a:rPr>
              <a:t>Autistic doctoral student in Special Education Department </a:t>
            </a:r>
            <a:endParaRPr sz="2100">
              <a:latin typeface="Cabin"/>
              <a:ea typeface="Cabin"/>
              <a:cs typeface="Cabin"/>
              <a:sym typeface="Cabin"/>
            </a:endParaRPr>
          </a:p>
          <a:p>
            <a:pPr indent="-244475" lvl="1" marL="539750" marR="0" rtl="0" algn="l">
              <a:lnSpc>
                <a:spcPct val="140000"/>
              </a:lnSpc>
              <a:spcBef>
                <a:spcPts val="0"/>
              </a:spcBef>
              <a:spcAft>
                <a:spcPts val="0"/>
              </a:spcAft>
              <a:buSzPts val="2100"/>
              <a:buFont typeface="Cabin"/>
              <a:buChar char="•"/>
            </a:pPr>
            <a:r>
              <a:rPr lang="en-US" sz="2100">
                <a:latin typeface="Cabin"/>
                <a:ea typeface="Cabin"/>
                <a:cs typeface="Cabin"/>
                <a:sym typeface="Cabin"/>
              </a:rPr>
              <a:t>Educator at heart </a:t>
            </a:r>
            <a:endParaRPr sz="2100">
              <a:latin typeface="Cabin"/>
              <a:ea typeface="Cabin"/>
              <a:cs typeface="Cabin"/>
              <a:sym typeface="Cabin"/>
            </a:endParaRPr>
          </a:p>
          <a:p>
            <a:pPr indent="-244475" lvl="1" marL="539750" marR="0" rtl="0" algn="l">
              <a:lnSpc>
                <a:spcPct val="140000"/>
              </a:lnSpc>
              <a:spcBef>
                <a:spcPts val="0"/>
              </a:spcBef>
              <a:spcAft>
                <a:spcPts val="0"/>
              </a:spcAft>
              <a:buSzPts val="2100"/>
              <a:buFont typeface="Cabin"/>
              <a:buChar char="•"/>
            </a:pPr>
            <a:r>
              <a:rPr lang="en-US" sz="2100">
                <a:latin typeface="Cabin"/>
                <a:ea typeface="Cabin"/>
                <a:cs typeface="Cabin"/>
                <a:sym typeface="Cabin"/>
              </a:rPr>
              <a:t>Focus on neuroinclusive research methods, equitable trauma-responsive teacher training, and mental health and wellbeing for autistic students and staff</a:t>
            </a:r>
            <a:endParaRPr sz="2100">
              <a:latin typeface="Cabin"/>
              <a:ea typeface="Cabin"/>
              <a:cs typeface="Cabin"/>
              <a:sym typeface="Cabin"/>
            </a:endParaRPr>
          </a:p>
        </p:txBody>
      </p:sp>
      <p:sp>
        <p:nvSpPr>
          <p:cNvPr id="240" name="Google Shape;240;p18"/>
          <p:cNvSpPr txBox="1"/>
          <p:nvPr/>
        </p:nvSpPr>
        <p:spPr>
          <a:xfrm>
            <a:off x="1066800" y="4932425"/>
            <a:ext cx="4578900" cy="5388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lang="en-US" sz="3500">
                <a:solidFill>
                  <a:srgbClr val="351B65"/>
                </a:solidFill>
                <a:latin typeface="Cabin"/>
                <a:ea typeface="Cabin"/>
                <a:cs typeface="Cabin"/>
                <a:sym typeface="Cabin"/>
              </a:rPr>
              <a:t>Alex Newson (she/her) </a:t>
            </a:r>
            <a:endParaRPr/>
          </a:p>
        </p:txBody>
      </p:sp>
      <p:sp>
        <p:nvSpPr>
          <p:cNvPr id="241" name="Google Shape;241;p18"/>
          <p:cNvSpPr txBox="1"/>
          <p:nvPr/>
        </p:nvSpPr>
        <p:spPr>
          <a:xfrm>
            <a:off x="6790522" y="6054725"/>
            <a:ext cx="4834500" cy="3491100"/>
          </a:xfrm>
          <a:prstGeom prst="rect">
            <a:avLst/>
          </a:prstGeom>
          <a:noFill/>
          <a:ln>
            <a:noFill/>
          </a:ln>
        </p:spPr>
        <p:txBody>
          <a:bodyPr anchorCtr="0" anchor="t" bIns="0" lIns="0" spcFirstLastPara="1" rIns="0" wrap="square" tIns="0">
            <a:spAutoFit/>
          </a:bodyPr>
          <a:lstStyle/>
          <a:p>
            <a:pPr indent="-244475" lvl="1" marL="539750" marR="0" rtl="0" algn="l">
              <a:lnSpc>
                <a:spcPct val="140000"/>
              </a:lnSpc>
              <a:spcBef>
                <a:spcPts val="0"/>
              </a:spcBef>
              <a:spcAft>
                <a:spcPts val="0"/>
              </a:spcAft>
              <a:buClr>
                <a:srgbClr val="000000"/>
              </a:buClr>
              <a:buSzPts val="2100"/>
              <a:buFont typeface="Arial"/>
              <a:buChar char="•"/>
            </a:pPr>
            <a:r>
              <a:rPr lang="en-US" sz="2100">
                <a:latin typeface="Cabin"/>
                <a:ea typeface="Cabin"/>
                <a:cs typeface="Cabin"/>
                <a:sym typeface="Cabin"/>
              </a:rPr>
              <a:t>AuAdhd doctoral student in School Psychology</a:t>
            </a:r>
            <a:endParaRPr sz="2100">
              <a:latin typeface="Cabin"/>
              <a:ea typeface="Cabin"/>
              <a:cs typeface="Cabin"/>
              <a:sym typeface="Cabin"/>
            </a:endParaRPr>
          </a:p>
          <a:p>
            <a:pPr indent="-244475" lvl="1" marL="539750" marR="0" rtl="0" algn="l">
              <a:lnSpc>
                <a:spcPct val="140000"/>
              </a:lnSpc>
              <a:spcBef>
                <a:spcPts val="0"/>
              </a:spcBef>
              <a:spcAft>
                <a:spcPts val="0"/>
              </a:spcAft>
              <a:buSzPts val="2100"/>
              <a:buFont typeface="Cabin"/>
              <a:buChar char="•"/>
            </a:pPr>
            <a:r>
              <a:rPr lang="en-US" sz="2100">
                <a:latin typeface="Cabin"/>
                <a:ea typeface="Cabin"/>
                <a:cs typeface="Cabin"/>
                <a:sym typeface="Cabin"/>
              </a:rPr>
              <a:t>Former educator</a:t>
            </a:r>
            <a:endParaRPr sz="2100">
              <a:latin typeface="Cabin"/>
              <a:ea typeface="Cabin"/>
              <a:cs typeface="Cabin"/>
              <a:sym typeface="Cabin"/>
            </a:endParaRPr>
          </a:p>
          <a:p>
            <a:pPr indent="-244475" lvl="1" marL="539750" marR="0" rtl="0" algn="l">
              <a:lnSpc>
                <a:spcPct val="140000"/>
              </a:lnSpc>
              <a:spcBef>
                <a:spcPts val="0"/>
              </a:spcBef>
              <a:spcAft>
                <a:spcPts val="0"/>
              </a:spcAft>
              <a:buSzPts val="2100"/>
              <a:buFont typeface="Cabin"/>
              <a:buChar char="•"/>
            </a:pPr>
            <a:r>
              <a:rPr lang="en-US" sz="2100">
                <a:latin typeface="Cabin"/>
                <a:ea typeface="Cabin"/>
                <a:cs typeface="Cabin"/>
                <a:sym typeface="Cabin"/>
              </a:rPr>
              <a:t>Focus on identity development (disabled, LGBTQ youth) and mental health work, affirming practice, and neurodivergent-informed consultation. </a:t>
            </a:r>
            <a:endParaRPr sz="2100">
              <a:latin typeface="Cabin"/>
              <a:ea typeface="Cabin"/>
              <a:cs typeface="Cabin"/>
              <a:sym typeface="Cabin"/>
            </a:endParaRPr>
          </a:p>
        </p:txBody>
      </p:sp>
      <p:sp>
        <p:nvSpPr>
          <p:cNvPr id="242" name="Google Shape;242;p18"/>
          <p:cNvSpPr txBox="1"/>
          <p:nvPr/>
        </p:nvSpPr>
        <p:spPr>
          <a:xfrm>
            <a:off x="6790524" y="4932425"/>
            <a:ext cx="5315400" cy="5388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lang="en-US" sz="3500">
                <a:solidFill>
                  <a:srgbClr val="351B65"/>
                </a:solidFill>
                <a:latin typeface="Cabin"/>
                <a:ea typeface="Cabin"/>
                <a:cs typeface="Cabin"/>
                <a:sym typeface="Cabin"/>
              </a:rPr>
              <a:t>Spencer Brower (she/her)</a:t>
            </a:r>
            <a:endParaRPr/>
          </a:p>
        </p:txBody>
      </p:sp>
      <p:sp>
        <p:nvSpPr>
          <p:cNvPr id="243" name="Google Shape;243;p18"/>
          <p:cNvSpPr txBox="1"/>
          <p:nvPr/>
        </p:nvSpPr>
        <p:spPr>
          <a:xfrm>
            <a:off x="12737450" y="6054725"/>
            <a:ext cx="4578900" cy="2438400"/>
          </a:xfrm>
          <a:prstGeom prst="rect">
            <a:avLst/>
          </a:prstGeom>
          <a:noFill/>
          <a:ln>
            <a:noFill/>
          </a:ln>
        </p:spPr>
        <p:txBody>
          <a:bodyPr anchorCtr="0" anchor="t" bIns="0" lIns="0" spcFirstLastPara="1" rIns="0" wrap="square" tIns="0">
            <a:spAutoFit/>
          </a:bodyPr>
          <a:lstStyle/>
          <a:p>
            <a:pPr indent="-244475" lvl="1" marL="539750" marR="0" rtl="0" algn="l">
              <a:lnSpc>
                <a:spcPct val="115000"/>
              </a:lnSpc>
              <a:spcBef>
                <a:spcPts val="0"/>
              </a:spcBef>
              <a:spcAft>
                <a:spcPts val="0"/>
              </a:spcAft>
              <a:buClr>
                <a:srgbClr val="000000"/>
              </a:buClr>
              <a:buSzPts val="2100"/>
              <a:buFont typeface="Arial"/>
              <a:buChar char="•"/>
            </a:pPr>
            <a:r>
              <a:rPr lang="en-US" sz="2100">
                <a:latin typeface="Cabin"/>
                <a:ea typeface="Cabin"/>
                <a:cs typeface="Cabin"/>
                <a:sym typeface="Cabin"/>
              </a:rPr>
              <a:t>Faculty Consultant with TEP; was faculty @ UW-Madison for decade</a:t>
            </a:r>
            <a:endParaRPr sz="2100">
              <a:latin typeface="Cabin"/>
              <a:ea typeface="Cabin"/>
              <a:cs typeface="Cabin"/>
              <a:sym typeface="Cabin"/>
            </a:endParaRPr>
          </a:p>
          <a:p>
            <a:pPr indent="-244475" lvl="1" marL="539750" marR="0" rtl="0" algn="l">
              <a:lnSpc>
                <a:spcPct val="115000"/>
              </a:lnSpc>
              <a:spcBef>
                <a:spcPts val="1000"/>
              </a:spcBef>
              <a:spcAft>
                <a:spcPts val="0"/>
              </a:spcAft>
              <a:buSzPts val="2100"/>
              <a:buFont typeface="Cabin"/>
              <a:buChar char="•"/>
            </a:pPr>
            <a:r>
              <a:rPr lang="en-US" sz="2100">
                <a:latin typeface="Cabin"/>
                <a:ea typeface="Cabin"/>
                <a:cs typeface="Cabin"/>
                <a:sym typeface="Cabin"/>
              </a:rPr>
              <a:t>Focus on accessibility in course design &amp; teaching; wellbeing; trauma-responsive pedagogy</a:t>
            </a:r>
            <a:endParaRPr sz="2100">
              <a:latin typeface="Cabin"/>
              <a:ea typeface="Cabin"/>
              <a:cs typeface="Cabin"/>
              <a:sym typeface="Cabin"/>
            </a:endParaRPr>
          </a:p>
          <a:p>
            <a:pPr indent="-244475" lvl="1" marL="539750" marR="0" rtl="0" algn="l">
              <a:lnSpc>
                <a:spcPct val="115000"/>
              </a:lnSpc>
              <a:spcBef>
                <a:spcPts val="1000"/>
              </a:spcBef>
              <a:spcAft>
                <a:spcPts val="1000"/>
              </a:spcAft>
              <a:buSzPts val="2100"/>
              <a:buFont typeface="Cabin"/>
              <a:buChar char="•"/>
            </a:pPr>
            <a:r>
              <a:rPr lang="en-US" sz="2100">
                <a:latin typeface="Cabin"/>
                <a:ea typeface="Cabin"/>
                <a:cs typeface="Cabin"/>
                <a:sym typeface="Cabin"/>
              </a:rPr>
              <a:t>Disabled ADHDer </a:t>
            </a:r>
            <a:endParaRPr sz="2100">
              <a:latin typeface="Cabin"/>
              <a:ea typeface="Cabin"/>
              <a:cs typeface="Cabin"/>
              <a:sym typeface="Cabin"/>
            </a:endParaRPr>
          </a:p>
        </p:txBody>
      </p:sp>
      <p:sp>
        <p:nvSpPr>
          <p:cNvPr id="244" name="Google Shape;244;p18"/>
          <p:cNvSpPr txBox="1"/>
          <p:nvPr/>
        </p:nvSpPr>
        <p:spPr>
          <a:xfrm>
            <a:off x="12737450" y="4932425"/>
            <a:ext cx="4693200" cy="5388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lang="en-US" sz="3500">
                <a:solidFill>
                  <a:srgbClr val="351B65"/>
                </a:solidFill>
                <a:latin typeface="Cabin"/>
                <a:ea typeface="Cabin"/>
                <a:cs typeface="Cabin"/>
                <a:sym typeface="Cabin"/>
              </a:rPr>
              <a:t>Laurel Bastian (she/her)</a:t>
            </a:r>
            <a:endParaRPr/>
          </a:p>
        </p:txBody>
      </p:sp>
      <p:cxnSp>
        <p:nvCxnSpPr>
          <p:cNvPr id="245" name="Google Shape;245;p18"/>
          <p:cNvCxnSpPr/>
          <p:nvPr/>
        </p:nvCxnSpPr>
        <p:spPr>
          <a:xfrm rot="5399999">
            <a:off x="4089889" y="7125160"/>
            <a:ext cx="4337853" cy="0"/>
          </a:xfrm>
          <a:prstGeom prst="straightConnector1">
            <a:avLst/>
          </a:prstGeom>
          <a:noFill/>
          <a:ln cap="flat" cmpd="sng" w="28575">
            <a:solidFill>
              <a:srgbClr val="351B65"/>
            </a:solidFill>
            <a:prstDash val="solid"/>
            <a:round/>
            <a:headEnd len="sm" w="sm" type="none"/>
            <a:tailEnd len="sm" w="sm" type="none"/>
          </a:ln>
        </p:spPr>
      </p:cxnSp>
      <p:cxnSp>
        <p:nvCxnSpPr>
          <p:cNvPr id="246" name="Google Shape;246;p18"/>
          <p:cNvCxnSpPr/>
          <p:nvPr/>
        </p:nvCxnSpPr>
        <p:spPr>
          <a:xfrm rot="5399999">
            <a:off x="9997332" y="7075086"/>
            <a:ext cx="4337853" cy="0"/>
          </a:xfrm>
          <a:prstGeom prst="straightConnector1">
            <a:avLst/>
          </a:prstGeom>
          <a:noFill/>
          <a:ln cap="flat" cmpd="sng" w="28575">
            <a:solidFill>
              <a:srgbClr val="351B65"/>
            </a:solidFill>
            <a:prstDash val="solid"/>
            <a:round/>
            <a:headEnd len="sm" w="sm" type="none"/>
            <a:tailEnd len="sm" w="sm" type="none"/>
          </a:ln>
        </p:spPr>
      </p:cxnSp>
      <p:pic>
        <p:nvPicPr>
          <p:cNvPr id="247" name="Google Shape;247;p18"/>
          <p:cNvPicPr preferRelativeResize="0"/>
          <p:nvPr/>
        </p:nvPicPr>
        <p:blipFill>
          <a:blip r:embed="rId3">
            <a:alphaModFix/>
          </a:blip>
          <a:stretch>
            <a:fillRect/>
          </a:stretch>
        </p:blipFill>
        <p:spPr>
          <a:xfrm>
            <a:off x="2320400" y="684563"/>
            <a:ext cx="2071693" cy="3185249"/>
          </a:xfrm>
          <a:prstGeom prst="rect">
            <a:avLst/>
          </a:prstGeom>
          <a:noFill/>
          <a:ln cap="flat" cmpd="sng" w="19050">
            <a:solidFill>
              <a:schemeClr val="dk2"/>
            </a:solidFill>
            <a:prstDash val="solid"/>
            <a:round/>
            <a:headEnd len="sm" w="sm" type="none"/>
            <a:tailEnd len="sm" w="sm" type="none"/>
          </a:ln>
        </p:spPr>
      </p:pic>
      <p:pic>
        <p:nvPicPr>
          <p:cNvPr id="248" name="Google Shape;248;p18"/>
          <p:cNvPicPr preferRelativeResize="0"/>
          <p:nvPr/>
        </p:nvPicPr>
        <p:blipFill>
          <a:blip r:embed="rId4">
            <a:alphaModFix/>
          </a:blip>
          <a:stretch>
            <a:fillRect/>
          </a:stretch>
        </p:blipFill>
        <p:spPr>
          <a:xfrm>
            <a:off x="7084281" y="656437"/>
            <a:ext cx="4246984" cy="3185249"/>
          </a:xfrm>
          <a:prstGeom prst="rect">
            <a:avLst/>
          </a:prstGeom>
          <a:noFill/>
          <a:ln cap="flat" cmpd="sng" w="19050">
            <a:solidFill>
              <a:schemeClr val="dk2"/>
            </a:solidFill>
            <a:prstDash val="solid"/>
            <a:round/>
            <a:headEnd len="sm" w="sm" type="none"/>
            <a:tailEnd len="sm" w="sm" type="none"/>
          </a:ln>
        </p:spPr>
      </p:pic>
      <p:pic>
        <p:nvPicPr>
          <p:cNvPr id="249" name="Google Shape;249;p18"/>
          <p:cNvPicPr preferRelativeResize="0"/>
          <p:nvPr/>
        </p:nvPicPr>
        <p:blipFill rotWithShape="1">
          <a:blip r:embed="rId5">
            <a:alphaModFix/>
          </a:blip>
          <a:srcRect b="8858" l="33946" r="20646" t="0"/>
          <a:stretch/>
        </p:blipFill>
        <p:spPr>
          <a:xfrm>
            <a:off x="13815738" y="656450"/>
            <a:ext cx="2422326" cy="3241475"/>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2" name="Shape 942"/>
        <p:cNvGrpSpPr/>
        <p:nvPr/>
      </p:nvGrpSpPr>
      <p:grpSpPr>
        <a:xfrm>
          <a:off x="0" y="0"/>
          <a:ext cx="0" cy="0"/>
          <a:chOff x="0" y="0"/>
          <a:chExt cx="0" cy="0"/>
        </a:xfrm>
      </p:grpSpPr>
      <p:sp>
        <p:nvSpPr>
          <p:cNvPr id="943" name="Google Shape;943;p54"/>
          <p:cNvSpPr txBox="1"/>
          <p:nvPr>
            <p:ph idx="1" type="body"/>
          </p:nvPr>
        </p:nvSpPr>
        <p:spPr>
          <a:xfrm>
            <a:off x="1233325" y="3308800"/>
            <a:ext cx="15880200" cy="5688300"/>
          </a:xfrm>
          <a:prstGeom prst="rect">
            <a:avLst/>
          </a:prstGeom>
        </p:spPr>
        <p:txBody>
          <a:bodyPr anchorCtr="0" anchor="t" bIns="45700" lIns="91425" spcFirstLastPara="1" rIns="91425" wrap="square" tIns="45700">
            <a:normAutofit/>
          </a:bodyPr>
          <a:lstStyle/>
          <a:p>
            <a:pPr indent="0" lvl="0" marL="0" rtl="0" algn="l">
              <a:lnSpc>
                <a:spcPct val="115000"/>
              </a:lnSpc>
              <a:spcBef>
                <a:spcPts val="0"/>
              </a:spcBef>
              <a:spcAft>
                <a:spcPts val="0"/>
              </a:spcAft>
              <a:buNone/>
            </a:pPr>
            <a:r>
              <a:rPr i="1" lang="en-US" sz="4600">
                <a:solidFill>
                  <a:srgbClr val="000000"/>
                </a:solidFill>
              </a:rPr>
              <a:t>What would you want to add as either a practice you appreciate, or as something else that’s important to you about voice and choice? </a:t>
            </a:r>
            <a:endParaRPr i="1" sz="4600">
              <a:solidFill>
                <a:srgbClr val="000000"/>
              </a:solidFill>
            </a:endParaRPr>
          </a:p>
          <a:p>
            <a:pPr indent="0" lvl="0" marL="0" rtl="0" algn="l">
              <a:lnSpc>
                <a:spcPct val="115000"/>
              </a:lnSpc>
              <a:spcBef>
                <a:spcPts val="0"/>
              </a:spcBef>
              <a:spcAft>
                <a:spcPts val="0"/>
              </a:spcAft>
              <a:buNone/>
            </a:pPr>
            <a:r>
              <a:t/>
            </a:r>
            <a:endParaRPr sz="4600">
              <a:solidFill>
                <a:srgbClr val="000000"/>
              </a:solidFill>
            </a:endParaRPr>
          </a:p>
          <a:p>
            <a:pPr indent="0" lvl="0" marL="0" rtl="0" algn="l">
              <a:lnSpc>
                <a:spcPct val="115000"/>
              </a:lnSpc>
              <a:spcBef>
                <a:spcPts val="0"/>
              </a:spcBef>
              <a:spcAft>
                <a:spcPts val="0"/>
              </a:spcAft>
              <a:buNone/>
            </a:pPr>
            <a:r>
              <a:rPr lang="en-US" sz="4600">
                <a:solidFill>
                  <a:srgbClr val="000000"/>
                </a:solidFill>
              </a:rPr>
              <a:t>Feel free to add this to the chat!</a:t>
            </a:r>
            <a:endParaRPr sz="4600">
              <a:solidFill>
                <a:srgbClr val="000000"/>
              </a:solidFill>
            </a:endParaRPr>
          </a:p>
        </p:txBody>
      </p:sp>
      <p:sp>
        <p:nvSpPr>
          <p:cNvPr id="944" name="Google Shape;944;p54"/>
          <p:cNvSpPr txBox="1"/>
          <p:nvPr>
            <p:ph type="ctrTitle"/>
          </p:nvPr>
        </p:nvSpPr>
        <p:spPr>
          <a:xfrm>
            <a:off x="912200" y="1056175"/>
            <a:ext cx="16201200" cy="1470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Voice &amp; Choice</a:t>
            </a:r>
            <a:endParaRPr/>
          </a:p>
        </p:txBody>
      </p:sp>
      <p:sp>
        <p:nvSpPr>
          <p:cNvPr descr="Light bulb icon" id="945" name="Google Shape;945;p54" title="Light bulb icon"/>
          <p:cNvSpPr/>
          <p:nvPr/>
        </p:nvSpPr>
        <p:spPr>
          <a:xfrm>
            <a:off x="3980249" y="874525"/>
            <a:ext cx="1164071" cy="1803633"/>
          </a:xfrm>
          <a:custGeom>
            <a:rect b="b" l="l" r="r" t="t"/>
            <a:pathLst>
              <a:path extrusionOk="0" h="991007" w="661404">
                <a:moveTo>
                  <a:pt x="333165" y="0"/>
                </a:moveTo>
                <a:lnTo>
                  <a:pt x="328240" y="0"/>
                </a:lnTo>
                <a:cubicBezTo>
                  <a:pt x="147248" y="0"/>
                  <a:pt x="0" y="147282"/>
                  <a:pt x="0" y="328290"/>
                </a:cubicBezTo>
                <a:cubicBezTo>
                  <a:pt x="0" y="409667"/>
                  <a:pt x="37477" y="480736"/>
                  <a:pt x="73703" y="549481"/>
                </a:cubicBezTo>
                <a:cubicBezTo>
                  <a:pt x="81072" y="563444"/>
                  <a:pt x="88679" y="577904"/>
                  <a:pt x="95769" y="592066"/>
                </a:cubicBezTo>
                <a:cubicBezTo>
                  <a:pt x="121806" y="644126"/>
                  <a:pt x="139939" y="697438"/>
                  <a:pt x="149572" y="749617"/>
                </a:cubicBezTo>
                <a:cubicBezTo>
                  <a:pt x="149552" y="749875"/>
                  <a:pt x="149492" y="750114"/>
                  <a:pt x="149492" y="750372"/>
                </a:cubicBezTo>
                <a:cubicBezTo>
                  <a:pt x="149492" y="751881"/>
                  <a:pt x="149850" y="753311"/>
                  <a:pt x="150466" y="754583"/>
                </a:cubicBezTo>
                <a:cubicBezTo>
                  <a:pt x="155212" y="781834"/>
                  <a:pt x="157655" y="808768"/>
                  <a:pt x="157655" y="835007"/>
                </a:cubicBezTo>
                <a:cubicBezTo>
                  <a:pt x="157655" y="860808"/>
                  <a:pt x="154855" y="875109"/>
                  <a:pt x="154835" y="875248"/>
                </a:cubicBezTo>
                <a:cubicBezTo>
                  <a:pt x="154239" y="878168"/>
                  <a:pt x="155053" y="881187"/>
                  <a:pt x="156940" y="883491"/>
                </a:cubicBezTo>
                <a:cubicBezTo>
                  <a:pt x="158827" y="885815"/>
                  <a:pt x="161727" y="887146"/>
                  <a:pt x="164706" y="887146"/>
                </a:cubicBezTo>
                <a:lnTo>
                  <a:pt x="206572" y="887146"/>
                </a:lnTo>
                <a:lnTo>
                  <a:pt x="206572" y="964670"/>
                </a:lnTo>
                <a:cubicBezTo>
                  <a:pt x="206572" y="979190"/>
                  <a:pt x="218389" y="991008"/>
                  <a:pt x="232928" y="991008"/>
                </a:cubicBezTo>
                <a:lnTo>
                  <a:pt x="423572" y="991008"/>
                </a:lnTo>
                <a:cubicBezTo>
                  <a:pt x="438110" y="991008"/>
                  <a:pt x="449927" y="979190"/>
                  <a:pt x="449927" y="964670"/>
                </a:cubicBezTo>
                <a:lnTo>
                  <a:pt x="449927" y="887146"/>
                </a:lnTo>
                <a:lnTo>
                  <a:pt x="496838" y="887146"/>
                </a:lnTo>
                <a:cubicBezTo>
                  <a:pt x="499817" y="887146"/>
                  <a:pt x="502618" y="885795"/>
                  <a:pt x="504504" y="883511"/>
                </a:cubicBezTo>
                <a:cubicBezTo>
                  <a:pt x="506391" y="881207"/>
                  <a:pt x="507146" y="878168"/>
                  <a:pt x="506570" y="875248"/>
                </a:cubicBezTo>
                <a:cubicBezTo>
                  <a:pt x="506550" y="875109"/>
                  <a:pt x="503750" y="860808"/>
                  <a:pt x="503750" y="835007"/>
                </a:cubicBezTo>
                <a:cubicBezTo>
                  <a:pt x="503750" y="757006"/>
                  <a:pt x="525160" y="672987"/>
                  <a:pt x="565636" y="592066"/>
                </a:cubicBezTo>
                <a:cubicBezTo>
                  <a:pt x="572726" y="577904"/>
                  <a:pt x="580333" y="563444"/>
                  <a:pt x="587701" y="549481"/>
                </a:cubicBezTo>
                <a:cubicBezTo>
                  <a:pt x="623927" y="480736"/>
                  <a:pt x="661405" y="409667"/>
                  <a:pt x="661405" y="328290"/>
                </a:cubicBezTo>
                <a:cubicBezTo>
                  <a:pt x="661405" y="147282"/>
                  <a:pt x="514157" y="0"/>
                  <a:pt x="333165" y="0"/>
                </a:cubicBezTo>
                <a:close/>
                <a:moveTo>
                  <a:pt x="430066" y="964670"/>
                </a:moveTo>
                <a:cubicBezTo>
                  <a:pt x="430066" y="968245"/>
                  <a:pt x="427146" y="971145"/>
                  <a:pt x="423572" y="971145"/>
                </a:cubicBezTo>
                <a:lnTo>
                  <a:pt x="232928" y="971145"/>
                </a:lnTo>
                <a:cubicBezTo>
                  <a:pt x="229353" y="971145"/>
                  <a:pt x="226433" y="968245"/>
                  <a:pt x="226433" y="964670"/>
                </a:cubicBezTo>
                <a:lnTo>
                  <a:pt x="226433" y="887146"/>
                </a:lnTo>
                <a:lnTo>
                  <a:pt x="430066" y="887146"/>
                </a:lnTo>
                <a:lnTo>
                  <a:pt x="430066" y="964670"/>
                </a:lnTo>
                <a:close/>
                <a:moveTo>
                  <a:pt x="440076" y="867283"/>
                </a:moveTo>
                <a:cubicBezTo>
                  <a:pt x="440056" y="867283"/>
                  <a:pt x="440016" y="867283"/>
                  <a:pt x="439996" y="867283"/>
                </a:cubicBezTo>
                <a:lnTo>
                  <a:pt x="216503" y="867283"/>
                </a:lnTo>
                <a:cubicBezTo>
                  <a:pt x="216483" y="867283"/>
                  <a:pt x="216443" y="867283"/>
                  <a:pt x="216423" y="867283"/>
                </a:cubicBezTo>
                <a:lnTo>
                  <a:pt x="175967" y="867283"/>
                </a:lnTo>
                <a:cubicBezTo>
                  <a:pt x="176741" y="859815"/>
                  <a:pt x="177516" y="848970"/>
                  <a:pt x="177516" y="835007"/>
                </a:cubicBezTo>
                <a:cubicBezTo>
                  <a:pt x="177516" y="830478"/>
                  <a:pt x="177436" y="825929"/>
                  <a:pt x="177297" y="821381"/>
                </a:cubicBezTo>
                <a:lnTo>
                  <a:pt x="484107" y="821381"/>
                </a:lnTo>
                <a:cubicBezTo>
                  <a:pt x="483968" y="825929"/>
                  <a:pt x="483889" y="830478"/>
                  <a:pt x="483889" y="835007"/>
                </a:cubicBezTo>
                <a:cubicBezTo>
                  <a:pt x="483889" y="848970"/>
                  <a:pt x="484663" y="859815"/>
                  <a:pt x="485438" y="867283"/>
                </a:cubicBezTo>
                <a:lnTo>
                  <a:pt x="440076" y="867283"/>
                </a:lnTo>
                <a:close/>
                <a:moveTo>
                  <a:pt x="485140" y="801518"/>
                </a:moveTo>
                <a:lnTo>
                  <a:pt x="176265" y="801518"/>
                </a:lnTo>
                <a:cubicBezTo>
                  <a:pt x="175292" y="787892"/>
                  <a:pt x="173703" y="774147"/>
                  <a:pt x="171538" y="760303"/>
                </a:cubicBezTo>
                <a:lnTo>
                  <a:pt x="489867" y="760303"/>
                </a:lnTo>
                <a:cubicBezTo>
                  <a:pt x="487702" y="774147"/>
                  <a:pt x="486113" y="787892"/>
                  <a:pt x="485140" y="801518"/>
                </a:cubicBezTo>
                <a:close/>
                <a:moveTo>
                  <a:pt x="570144" y="540225"/>
                </a:moveTo>
                <a:cubicBezTo>
                  <a:pt x="562716" y="554288"/>
                  <a:pt x="555050" y="568827"/>
                  <a:pt x="547880" y="583188"/>
                </a:cubicBezTo>
                <a:cubicBezTo>
                  <a:pt x="521902" y="635089"/>
                  <a:pt x="503551" y="688301"/>
                  <a:pt x="493343" y="740580"/>
                </a:cubicBezTo>
                <a:cubicBezTo>
                  <a:pt x="492866" y="740520"/>
                  <a:pt x="492409" y="740440"/>
                  <a:pt x="491913" y="740440"/>
                </a:cubicBezTo>
                <a:lnTo>
                  <a:pt x="340633" y="740440"/>
                </a:lnTo>
                <a:lnTo>
                  <a:pt x="340633" y="408118"/>
                </a:lnTo>
                <a:lnTo>
                  <a:pt x="431019" y="328270"/>
                </a:lnTo>
                <a:cubicBezTo>
                  <a:pt x="435131" y="324635"/>
                  <a:pt x="435528" y="318359"/>
                  <a:pt x="431893" y="314247"/>
                </a:cubicBezTo>
                <a:cubicBezTo>
                  <a:pt x="428259" y="310136"/>
                  <a:pt x="421983" y="309758"/>
                  <a:pt x="417871" y="313373"/>
                </a:cubicBezTo>
                <a:lnTo>
                  <a:pt x="328240" y="392566"/>
                </a:lnTo>
                <a:lnTo>
                  <a:pt x="238628" y="313373"/>
                </a:lnTo>
                <a:cubicBezTo>
                  <a:pt x="234516" y="309758"/>
                  <a:pt x="228240" y="310136"/>
                  <a:pt x="224606" y="314247"/>
                </a:cubicBezTo>
                <a:cubicBezTo>
                  <a:pt x="220971" y="318359"/>
                  <a:pt x="221369" y="324635"/>
                  <a:pt x="225480" y="328270"/>
                </a:cubicBezTo>
                <a:lnTo>
                  <a:pt x="320772" y="412468"/>
                </a:lnTo>
                <a:lnTo>
                  <a:pt x="320772" y="740440"/>
                </a:lnTo>
                <a:lnTo>
                  <a:pt x="168042" y="740440"/>
                </a:lnTo>
                <a:cubicBezTo>
                  <a:pt x="157834" y="688202"/>
                  <a:pt x="139463" y="635049"/>
                  <a:pt x="113524" y="583188"/>
                </a:cubicBezTo>
                <a:cubicBezTo>
                  <a:pt x="106355" y="568827"/>
                  <a:pt x="98688" y="554288"/>
                  <a:pt x="91260" y="540225"/>
                </a:cubicBezTo>
                <a:cubicBezTo>
                  <a:pt x="56166" y="473605"/>
                  <a:pt x="19861" y="404742"/>
                  <a:pt x="19861" y="328290"/>
                </a:cubicBezTo>
                <a:cubicBezTo>
                  <a:pt x="19861" y="158226"/>
                  <a:pt x="158211" y="19863"/>
                  <a:pt x="328240" y="19863"/>
                </a:cubicBezTo>
                <a:lnTo>
                  <a:pt x="333165" y="19863"/>
                </a:lnTo>
                <a:cubicBezTo>
                  <a:pt x="503194" y="19863"/>
                  <a:pt x="641544" y="158226"/>
                  <a:pt x="641544" y="328290"/>
                </a:cubicBezTo>
                <a:cubicBezTo>
                  <a:pt x="641544" y="404742"/>
                  <a:pt x="605238" y="473605"/>
                  <a:pt x="570144" y="540225"/>
                </a:cubicBezTo>
                <a:close/>
              </a:path>
            </a:pathLst>
          </a:custGeom>
          <a:solidFill>
            <a:schemeClr val="accent5"/>
          </a:solidFill>
          <a:ln cap="flat" cmpd="sng" w="38100">
            <a:solidFill>
              <a:schemeClr val="accent5"/>
            </a:solidFill>
            <a:prstDash val="solid"/>
            <a:round/>
            <a:headEnd len="sm" w="sm" type="none"/>
            <a:tailEnd len="sm" w="sm" type="none"/>
          </a:ln>
          <a:effectLst>
            <a:outerShdw blurRad="57150" rotWithShape="0" algn="bl" dir="5400000" dist="19050">
              <a:srgbClr val="000000">
                <a:alpha val="46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0" name="Shape 950"/>
        <p:cNvGrpSpPr/>
        <p:nvPr/>
      </p:nvGrpSpPr>
      <p:grpSpPr>
        <a:xfrm>
          <a:off x="0" y="0"/>
          <a:ext cx="0" cy="0"/>
          <a:chOff x="0" y="0"/>
          <a:chExt cx="0" cy="0"/>
        </a:xfrm>
      </p:grpSpPr>
      <p:sp>
        <p:nvSpPr>
          <p:cNvPr id="951" name="Google Shape;951;p55"/>
          <p:cNvSpPr txBox="1"/>
          <p:nvPr>
            <p:ph idx="1" type="body"/>
          </p:nvPr>
        </p:nvSpPr>
        <p:spPr>
          <a:xfrm>
            <a:off x="1233325" y="3308800"/>
            <a:ext cx="15880200" cy="5688300"/>
          </a:xfrm>
          <a:prstGeom prst="rect">
            <a:avLst/>
          </a:prstGeom>
        </p:spPr>
        <p:txBody>
          <a:bodyPr anchorCtr="0" anchor="t" bIns="45700" lIns="91425" spcFirstLastPara="1" rIns="91425" wrap="square" tIns="45700">
            <a:normAutofit/>
          </a:bodyPr>
          <a:lstStyle/>
          <a:p>
            <a:pPr indent="0" lvl="0" marL="0" rtl="0" algn="l">
              <a:lnSpc>
                <a:spcPct val="115000"/>
              </a:lnSpc>
              <a:spcBef>
                <a:spcPts val="0"/>
              </a:spcBef>
              <a:spcAft>
                <a:spcPts val="0"/>
              </a:spcAft>
              <a:buNone/>
            </a:pPr>
            <a:r>
              <a:rPr lang="en-US" sz="3700">
                <a:solidFill>
                  <a:srgbClr val="000000"/>
                </a:solidFill>
              </a:rPr>
              <a:t>In options students have for accessing course content and demonstrating knowledge. Possible flexibility in deadlines, which can be used as primarily supportive, instead of primarily punitive.</a:t>
            </a:r>
            <a:endParaRPr sz="3700">
              <a:solidFill>
                <a:srgbClr val="000000"/>
              </a:solidFill>
            </a:endParaRPr>
          </a:p>
          <a:p>
            <a:pPr indent="0" lvl="0" marL="0" rtl="0" algn="l">
              <a:lnSpc>
                <a:spcPct val="115000"/>
              </a:lnSpc>
              <a:spcBef>
                <a:spcPts val="0"/>
              </a:spcBef>
              <a:spcAft>
                <a:spcPts val="0"/>
              </a:spcAft>
              <a:buNone/>
            </a:pPr>
            <a:r>
              <a:t/>
            </a:r>
            <a:endParaRPr sz="3700">
              <a:solidFill>
                <a:srgbClr val="000000"/>
              </a:solidFill>
            </a:endParaRPr>
          </a:p>
          <a:p>
            <a:pPr indent="0" lvl="0" marL="0" rtl="0" algn="l">
              <a:lnSpc>
                <a:spcPct val="115000"/>
              </a:lnSpc>
              <a:spcBef>
                <a:spcPts val="0"/>
              </a:spcBef>
              <a:spcAft>
                <a:spcPts val="0"/>
              </a:spcAft>
              <a:buNone/>
            </a:pPr>
            <a:r>
              <a:rPr lang="en-US" sz="3700">
                <a:solidFill>
                  <a:srgbClr val="000000"/>
                </a:solidFill>
              </a:rPr>
              <a:t>While all of these are interdependent, flexibility that supports learning needs transparency. Both students and instructors ideally know what students must do to succeed, and flexibility is designed in to course structure.</a:t>
            </a:r>
            <a:endParaRPr sz="3700">
              <a:solidFill>
                <a:srgbClr val="000000"/>
              </a:solidFill>
            </a:endParaRPr>
          </a:p>
        </p:txBody>
      </p:sp>
      <p:sp>
        <p:nvSpPr>
          <p:cNvPr id="952" name="Google Shape;952;p55"/>
          <p:cNvSpPr txBox="1"/>
          <p:nvPr>
            <p:ph type="ctrTitle"/>
          </p:nvPr>
        </p:nvSpPr>
        <p:spPr>
          <a:xfrm>
            <a:off x="912200" y="1056175"/>
            <a:ext cx="16201200" cy="1470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Flexibility</a:t>
            </a:r>
            <a:endParaRPr/>
          </a:p>
        </p:txBody>
      </p:sp>
      <p:sp>
        <p:nvSpPr>
          <p:cNvPr descr="Light bulb icon" id="953" name="Google Shape;953;p55" title="Light bulb icon"/>
          <p:cNvSpPr/>
          <p:nvPr/>
        </p:nvSpPr>
        <p:spPr>
          <a:xfrm>
            <a:off x="5123249" y="874525"/>
            <a:ext cx="1164071" cy="1803633"/>
          </a:xfrm>
          <a:custGeom>
            <a:rect b="b" l="l" r="r" t="t"/>
            <a:pathLst>
              <a:path extrusionOk="0" h="991007" w="661404">
                <a:moveTo>
                  <a:pt x="333165" y="0"/>
                </a:moveTo>
                <a:lnTo>
                  <a:pt x="328240" y="0"/>
                </a:lnTo>
                <a:cubicBezTo>
                  <a:pt x="147248" y="0"/>
                  <a:pt x="0" y="147282"/>
                  <a:pt x="0" y="328290"/>
                </a:cubicBezTo>
                <a:cubicBezTo>
                  <a:pt x="0" y="409667"/>
                  <a:pt x="37477" y="480736"/>
                  <a:pt x="73703" y="549481"/>
                </a:cubicBezTo>
                <a:cubicBezTo>
                  <a:pt x="81072" y="563444"/>
                  <a:pt x="88679" y="577904"/>
                  <a:pt x="95769" y="592066"/>
                </a:cubicBezTo>
                <a:cubicBezTo>
                  <a:pt x="121806" y="644126"/>
                  <a:pt x="139939" y="697438"/>
                  <a:pt x="149572" y="749617"/>
                </a:cubicBezTo>
                <a:cubicBezTo>
                  <a:pt x="149552" y="749875"/>
                  <a:pt x="149492" y="750114"/>
                  <a:pt x="149492" y="750372"/>
                </a:cubicBezTo>
                <a:cubicBezTo>
                  <a:pt x="149492" y="751881"/>
                  <a:pt x="149850" y="753311"/>
                  <a:pt x="150466" y="754583"/>
                </a:cubicBezTo>
                <a:cubicBezTo>
                  <a:pt x="155212" y="781834"/>
                  <a:pt x="157655" y="808768"/>
                  <a:pt x="157655" y="835007"/>
                </a:cubicBezTo>
                <a:cubicBezTo>
                  <a:pt x="157655" y="860808"/>
                  <a:pt x="154855" y="875109"/>
                  <a:pt x="154835" y="875248"/>
                </a:cubicBezTo>
                <a:cubicBezTo>
                  <a:pt x="154239" y="878168"/>
                  <a:pt x="155053" y="881187"/>
                  <a:pt x="156940" y="883491"/>
                </a:cubicBezTo>
                <a:cubicBezTo>
                  <a:pt x="158827" y="885815"/>
                  <a:pt x="161727" y="887146"/>
                  <a:pt x="164706" y="887146"/>
                </a:cubicBezTo>
                <a:lnTo>
                  <a:pt x="206572" y="887146"/>
                </a:lnTo>
                <a:lnTo>
                  <a:pt x="206572" y="964670"/>
                </a:lnTo>
                <a:cubicBezTo>
                  <a:pt x="206572" y="979190"/>
                  <a:pt x="218389" y="991008"/>
                  <a:pt x="232928" y="991008"/>
                </a:cubicBezTo>
                <a:lnTo>
                  <a:pt x="423572" y="991008"/>
                </a:lnTo>
                <a:cubicBezTo>
                  <a:pt x="438110" y="991008"/>
                  <a:pt x="449927" y="979190"/>
                  <a:pt x="449927" y="964670"/>
                </a:cubicBezTo>
                <a:lnTo>
                  <a:pt x="449927" y="887146"/>
                </a:lnTo>
                <a:lnTo>
                  <a:pt x="496838" y="887146"/>
                </a:lnTo>
                <a:cubicBezTo>
                  <a:pt x="499817" y="887146"/>
                  <a:pt x="502618" y="885795"/>
                  <a:pt x="504504" y="883511"/>
                </a:cubicBezTo>
                <a:cubicBezTo>
                  <a:pt x="506391" y="881207"/>
                  <a:pt x="507146" y="878168"/>
                  <a:pt x="506570" y="875248"/>
                </a:cubicBezTo>
                <a:cubicBezTo>
                  <a:pt x="506550" y="875109"/>
                  <a:pt x="503750" y="860808"/>
                  <a:pt x="503750" y="835007"/>
                </a:cubicBezTo>
                <a:cubicBezTo>
                  <a:pt x="503750" y="757006"/>
                  <a:pt x="525160" y="672987"/>
                  <a:pt x="565636" y="592066"/>
                </a:cubicBezTo>
                <a:cubicBezTo>
                  <a:pt x="572726" y="577904"/>
                  <a:pt x="580333" y="563444"/>
                  <a:pt x="587701" y="549481"/>
                </a:cubicBezTo>
                <a:cubicBezTo>
                  <a:pt x="623927" y="480736"/>
                  <a:pt x="661405" y="409667"/>
                  <a:pt x="661405" y="328290"/>
                </a:cubicBezTo>
                <a:cubicBezTo>
                  <a:pt x="661405" y="147282"/>
                  <a:pt x="514157" y="0"/>
                  <a:pt x="333165" y="0"/>
                </a:cubicBezTo>
                <a:close/>
                <a:moveTo>
                  <a:pt x="430066" y="964670"/>
                </a:moveTo>
                <a:cubicBezTo>
                  <a:pt x="430066" y="968245"/>
                  <a:pt x="427146" y="971145"/>
                  <a:pt x="423572" y="971145"/>
                </a:cubicBezTo>
                <a:lnTo>
                  <a:pt x="232928" y="971145"/>
                </a:lnTo>
                <a:cubicBezTo>
                  <a:pt x="229353" y="971145"/>
                  <a:pt x="226433" y="968245"/>
                  <a:pt x="226433" y="964670"/>
                </a:cubicBezTo>
                <a:lnTo>
                  <a:pt x="226433" y="887146"/>
                </a:lnTo>
                <a:lnTo>
                  <a:pt x="430066" y="887146"/>
                </a:lnTo>
                <a:lnTo>
                  <a:pt x="430066" y="964670"/>
                </a:lnTo>
                <a:close/>
                <a:moveTo>
                  <a:pt x="440076" y="867283"/>
                </a:moveTo>
                <a:cubicBezTo>
                  <a:pt x="440056" y="867283"/>
                  <a:pt x="440016" y="867283"/>
                  <a:pt x="439996" y="867283"/>
                </a:cubicBezTo>
                <a:lnTo>
                  <a:pt x="216503" y="867283"/>
                </a:lnTo>
                <a:cubicBezTo>
                  <a:pt x="216483" y="867283"/>
                  <a:pt x="216443" y="867283"/>
                  <a:pt x="216423" y="867283"/>
                </a:cubicBezTo>
                <a:lnTo>
                  <a:pt x="175967" y="867283"/>
                </a:lnTo>
                <a:cubicBezTo>
                  <a:pt x="176741" y="859815"/>
                  <a:pt x="177516" y="848970"/>
                  <a:pt x="177516" y="835007"/>
                </a:cubicBezTo>
                <a:cubicBezTo>
                  <a:pt x="177516" y="830478"/>
                  <a:pt x="177436" y="825929"/>
                  <a:pt x="177297" y="821381"/>
                </a:cubicBezTo>
                <a:lnTo>
                  <a:pt x="484107" y="821381"/>
                </a:lnTo>
                <a:cubicBezTo>
                  <a:pt x="483968" y="825929"/>
                  <a:pt x="483889" y="830478"/>
                  <a:pt x="483889" y="835007"/>
                </a:cubicBezTo>
                <a:cubicBezTo>
                  <a:pt x="483889" y="848970"/>
                  <a:pt x="484663" y="859815"/>
                  <a:pt x="485438" y="867283"/>
                </a:cubicBezTo>
                <a:lnTo>
                  <a:pt x="440076" y="867283"/>
                </a:lnTo>
                <a:close/>
                <a:moveTo>
                  <a:pt x="485140" y="801518"/>
                </a:moveTo>
                <a:lnTo>
                  <a:pt x="176265" y="801518"/>
                </a:lnTo>
                <a:cubicBezTo>
                  <a:pt x="175292" y="787892"/>
                  <a:pt x="173703" y="774147"/>
                  <a:pt x="171538" y="760303"/>
                </a:cubicBezTo>
                <a:lnTo>
                  <a:pt x="489867" y="760303"/>
                </a:lnTo>
                <a:cubicBezTo>
                  <a:pt x="487702" y="774147"/>
                  <a:pt x="486113" y="787892"/>
                  <a:pt x="485140" y="801518"/>
                </a:cubicBezTo>
                <a:close/>
                <a:moveTo>
                  <a:pt x="570144" y="540225"/>
                </a:moveTo>
                <a:cubicBezTo>
                  <a:pt x="562716" y="554288"/>
                  <a:pt x="555050" y="568827"/>
                  <a:pt x="547880" y="583188"/>
                </a:cubicBezTo>
                <a:cubicBezTo>
                  <a:pt x="521902" y="635089"/>
                  <a:pt x="503551" y="688301"/>
                  <a:pt x="493343" y="740580"/>
                </a:cubicBezTo>
                <a:cubicBezTo>
                  <a:pt x="492866" y="740520"/>
                  <a:pt x="492409" y="740440"/>
                  <a:pt x="491913" y="740440"/>
                </a:cubicBezTo>
                <a:lnTo>
                  <a:pt x="340633" y="740440"/>
                </a:lnTo>
                <a:lnTo>
                  <a:pt x="340633" y="408118"/>
                </a:lnTo>
                <a:lnTo>
                  <a:pt x="431019" y="328270"/>
                </a:lnTo>
                <a:cubicBezTo>
                  <a:pt x="435131" y="324635"/>
                  <a:pt x="435528" y="318359"/>
                  <a:pt x="431893" y="314247"/>
                </a:cubicBezTo>
                <a:cubicBezTo>
                  <a:pt x="428259" y="310136"/>
                  <a:pt x="421983" y="309758"/>
                  <a:pt x="417871" y="313373"/>
                </a:cubicBezTo>
                <a:lnTo>
                  <a:pt x="328240" y="392566"/>
                </a:lnTo>
                <a:lnTo>
                  <a:pt x="238628" y="313373"/>
                </a:lnTo>
                <a:cubicBezTo>
                  <a:pt x="234516" y="309758"/>
                  <a:pt x="228240" y="310136"/>
                  <a:pt x="224606" y="314247"/>
                </a:cubicBezTo>
                <a:cubicBezTo>
                  <a:pt x="220971" y="318359"/>
                  <a:pt x="221369" y="324635"/>
                  <a:pt x="225480" y="328270"/>
                </a:cubicBezTo>
                <a:lnTo>
                  <a:pt x="320772" y="412468"/>
                </a:lnTo>
                <a:lnTo>
                  <a:pt x="320772" y="740440"/>
                </a:lnTo>
                <a:lnTo>
                  <a:pt x="168042" y="740440"/>
                </a:lnTo>
                <a:cubicBezTo>
                  <a:pt x="157834" y="688202"/>
                  <a:pt x="139463" y="635049"/>
                  <a:pt x="113524" y="583188"/>
                </a:cubicBezTo>
                <a:cubicBezTo>
                  <a:pt x="106355" y="568827"/>
                  <a:pt x="98688" y="554288"/>
                  <a:pt x="91260" y="540225"/>
                </a:cubicBezTo>
                <a:cubicBezTo>
                  <a:pt x="56166" y="473605"/>
                  <a:pt x="19861" y="404742"/>
                  <a:pt x="19861" y="328290"/>
                </a:cubicBezTo>
                <a:cubicBezTo>
                  <a:pt x="19861" y="158226"/>
                  <a:pt x="158211" y="19863"/>
                  <a:pt x="328240" y="19863"/>
                </a:cubicBezTo>
                <a:lnTo>
                  <a:pt x="333165" y="19863"/>
                </a:lnTo>
                <a:cubicBezTo>
                  <a:pt x="503194" y="19863"/>
                  <a:pt x="641544" y="158226"/>
                  <a:pt x="641544" y="328290"/>
                </a:cubicBezTo>
                <a:cubicBezTo>
                  <a:pt x="641544" y="404742"/>
                  <a:pt x="605238" y="473605"/>
                  <a:pt x="570144" y="540225"/>
                </a:cubicBezTo>
                <a:close/>
              </a:path>
            </a:pathLst>
          </a:custGeom>
          <a:solidFill>
            <a:srgbClr val="FEBC1D"/>
          </a:solidFill>
          <a:ln cap="flat" cmpd="sng" w="38100">
            <a:solidFill>
              <a:schemeClr val="dk2"/>
            </a:solidFill>
            <a:prstDash val="solid"/>
            <a:round/>
            <a:headEnd len="sm" w="sm" type="none"/>
            <a:tailEnd len="sm" w="sm" type="none"/>
          </a:ln>
          <a:effectLst>
            <a:outerShdw blurRad="57150" rotWithShape="0" algn="bl" dir="5400000" dist="19050">
              <a:srgbClr val="000000">
                <a:alpha val="46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1">
                                            <p:txEl>
                                              <p:pRg end="0" st="0"/>
                                            </p:txEl>
                                          </p:spTgt>
                                        </p:tgtEl>
                                        <p:attrNameLst>
                                          <p:attrName>style.visibility</p:attrName>
                                        </p:attrNameLst>
                                      </p:cBhvr>
                                      <p:to>
                                        <p:strVal val="visible"/>
                                      </p:to>
                                    </p:set>
                                    <p:animEffect filter="fade" transition="in">
                                      <p:cBhvr>
                                        <p:cTn dur="1000"/>
                                        <p:tgtEl>
                                          <p:spTgt spid="95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1">
                                            <p:txEl>
                                              <p:pRg end="1" st="1"/>
                                            </p:txEl>
                                          </p:spTgt>
                                        </p:tgtEl>
                                        <p:attrNameLst>
                                          <p:attrName>style.visibility</p:attrName>
                                        </p:attrNameLst>
                                      </p:cBhvr>
                                      <p:to>
                                        <p:strVal val="visible"/>
                                      </p:to>
                                    </p:set>
                                    <p:animEffect filter="fade" transition="in">
                                      <p:cBhvr>
                                        <p:cTn dur="1000"/>
                                        <p:tgtEl>
                                          <p:spTgt spid="95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1">
                                            <p:txEl>
                                              <p:pRg end="2" st="2"/>
                                            </p:txEl>
                                          </p:spTgt>
                                        </p:tgtEl>
                                        <p:attrNameLst>
                                          <p:attrName>style.visibility</p:attrName>
                                        </p:attrNameLst>
                                      </p:cBhvr>
                                      <p:to>
                                        <p:strVal val="visible"/>
                                      </p:to>
                                    </p:set>
                                    <p:animEffect filter="fade" transition="in">
                                      <p:cBhvr>
                                        <p:cTn dur="1000"/>
                                        <p:tgtEl>
                                          <p:spTgt spid="951">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8" name="Shape 958"/>
        <p:cNvGrpSpPr/>
        <p:nvPr/>
      </p:nvGrpSpPr>
      <p:grpSpPr>
        <a:xfrm>
          <a:off x="0" y="0"/>
          <a:ext cx="0" cy="0"/>
          <a:chOff x="0" y="0"/>
          <a:chExt cx="0" cy="0"/>
        </a:xfrm>
      </p:grpSpPr>
      <p:sp>
        <p:nvSpPr>
          <p:cNvPr id="959" name="Google Shape;959;p56"/>
          <p:cNvSpPr txBox="1"/>
          <p:nvPr>
            <p:ph idx="1" type="body"/>
          </p:nvPr>
        </p:nvSpPr>
        <p:spPr>
          <a:xfrm>
            <a:off x="3251475" y="3308800"/>
            <a:ext cx="13861800" cy="5688300"/>
          </a:xfrm>
          <a:prstGeom prst="rect">
            <a:avLst/>
          </a:prstGeom>
        </p:spPr>
        <p:txBody>
          <a:bodyPr anchorCtr="0" anchor="t" bIns="45700" lIns="91425" spcFirstLastPara="1" rIns="91425" wrap="square" tIns="45700">
            <a:normAutofit/>
          </a:bodyPr>
          <a:lstStyle/>
          <a:p>
            <a:pPr indent="0" lvl="0" marL="0" rtl="0" algn="l">
              <a:lnSpc>
                <a:spcPct val="115000"/>
              </a:lnSpc>
              <a:spcBef>
                <a:spcPts val="0"/>
              </a:spcBef>
              <a:spcAft>
                <a:spcPts val="0"/>
              </a:spcAft>
              <a:buNone/>
            </a:pPr>
            <a:r>
              <a:rPr lang="en-US" sz="3700">
                <a:solidFill>
                  <a:srgbClr val="000000"/>
                </a:solidFill>
              </a:rPr>
              <a:t>“In the future it would be helpful to be able to use text to speech on pdf texts (or all texts that are required) because I haven't been able to get a diagnosis of dyslexia, but it's still difficult to keep up with the readings. So if all texts could be accessible, even if students don't have school provided accommodations, it would be helpful.”</a:t>
            </a:r>
            <a:endParaRPr sz="3700">
              <a:solidFill>
                <a:srgbClr val="000000"/>
              </a:solidFill>
            </a:endParaRPr>
          </a:p>
          <a:p>
            <a:pPr indent="0" lvl="0" marL="0" rtl="0" algn="l">
              <a:lnSpc>
                <a:spcPct val="115000"/>
              </a:lnSpc>
              <a:spcBef>
                <a:spcPts val="0"/>
              </a:spcBef>
              <a:spcAft>
                <a:spcPts val="0"/>
              </a:spcAft>
              <a:buNone/>
            </a:pPr>
            <a:r>
              <a:t/>
            </a:r>
            <a:endParaRPr sz="3700">
              <a:solidFill>
                <a:srgbClr val="000000"/>
              </a:solidFill>
            </a:endParaRPr>
          </a:p>
          <a:p>
            <a:pPr indent="0" lvl="0" marL="0" rtl="0" algn="l">
              <a:lnSpc>
                <a:spcPct val="115000"/>
              </a:lnSpc>
              <a:spcBef>
                <a:spcPts val="0"/>
              </a:spcBef>
              <a:spcAft>
                <a:spcPts val="0"/>
              </a:spcAft>
              <a:buNone/>
            </a:pPr>
            <a:r>
              <a:t/>
            </a:r>
            <a:endParaRPr sz="3700">
              <a:solidFill>
                <a:srgbClr val="000000"/>
              </a:solidFill>
            </a:endParaRPr>
          </a:p>
          <a:p>
            <a:pPr indent="0" lvl="0" marL="0" rtl="0" algn="r">
              <a:lnSpc>
                <a:spcPct val="115000"/>
              </a:lnSpc>
              <a:spcBef>
                <a:spcPts val="360"/>
              </a:spcBef>
              <a:spcAft>
                <a:spcPts val="0"/>
              </a:spcAft>
              <a:buNone/>
            </a:pPr>
            <a:r>
              <a:rPr i="1" lang="en-US" sz="3800"/>
              <a:t>Student response from 2022 SES</a:t>
            </a:r>
            <a:endParaRPr sz="3700">
              <a:solidFill>
                <a:srgbClr val="000000"/>
              </a:solidFill>
            </a:endParaRPr>
          </a:p>
        </p:txBody>
      </p:sp>
      <p:sp>
        <p:nvSpPr>
          <p:cNvPr id="960" name="Google Shape;960;p56"/>
          <p:cNvSpPr txBox="1"/>
          <p:nvPr>
            <p:ph type="ctrTitle"/>
          </p:nvPr>
        </p:nvSpPr>
        <p:spPr>
          <a:xfrm>
            <a:off x="912200" y="1056175"/>
            <a:ext cx="16201200" cy="1470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Flexibility</a:t>
            </a:r>
            <a:endParaRPr/>
          </a:p>
        </p:txBody>
      </p:sp>
      <p:sp>
        <p:nvSpPr>
          <p:cNvPr descr="Light bulb icon" id="961" name="Google Shape;961;p56" title="Light bulb icon"/>
          <p:cNvSpPr/>
          <p:nvPr/>
        </p:nvSpPr>
        <p:spPr>
          <a:xfrm>
            <a:off x="5123249" y="874525"/>
            <a:ext cx="1164071" cy="1803633"/>
          </a:xfrm>
          <a:custGeom>
            <a:rect b="b" l="l" r="r" t="t"/>
            <a:pathLst>
              <a:path extrusionOk="0" h="991007" w="661404">
                <a:moveTo>
                  <a:pt x="333165" y="0"/>
                </a:moveTo>
                <a:lnTo>
                  <a:pt x="328240" y="0"/>
                </a:lnTo>
                <a:cubicBezTo>
                  <a:pt x="147248" y="0"/>
                  <a:pt x="0" y="147282"/>
                  <a:pt x="0" y="328290"/>
                </a:cubicBezTo>
                <a:cubicBezTo>
                  <a:pt x="0" y="409667"/>
                  <a:pt x="37477" y="480736"/>
                  <a:pt x="73703" y="549481"/>
                </a:cubicBezTo>
                <a:cubicBezTo>
                  <a:pt x="81072" y="563444"/>
                  <a:pt x="88679" y="577904"/>
                  <a:pt x="95769" y="592066"/>
                </a:cubicBezTo>
                <a:cubicBezTo>
                  <a:pt x="121806" y="644126"/>
                  <a:pt x="139939" y="697438"/>
                  <a:pt x="149572" y="749617"/>
                </a:cubicBezTo>
                <a:cubicBezTo>
                  <a:pt x="149552" y="749875"/>
                  <a:pt x="149492" y="750114"/>
                  <a:pt x="149492" y="750372"/>
                </a:cubicBezTo>
                <a:cubicBezTo>
                  <a:pt x="149492" y="751881"/>
                  <a:pt x="149850" y="753311"/>
                  <a:pt x="150466" y="754583"/>
                </a:cubicBezTo>
                <a:cubicBezTo>
                  <a:pt x="155212" y="781834"/>
                  <a:pt x="157655" y="808768"/>
                  <a:pt x="157655" y="835007"/>
                </a:cubicBezTo>
                <a:cubicBezTo>
                  <a:pt x="157655" y="860808"/>
                  <a:pt x="154855" y="875109"/>
                  <a:pt x="154835" y="875248"/>
                </a:cubicBezTo>
                <a:cubicBezTo>
                  <a:pt x="154239" y="878168"/>
                  <a:pt x="155053" y="881187"/>
                  <a:pt x="156940" y="883491"/>
                </a:cubicBezTo>
                <a:cubicBezTo>
                  <a:pt x="158827" y="885815"/>
                  <a:pt x="161727" y="887146"/>
                  <a:pt x="164706" y="887146"/>
                </a:cubicBezTo>
                <a:lnTo>
                  <a:pt x="206572" y="887146"/>
                </a:lnTo>
                <a:lnTo>
                  <a:pt x="206572" y="964670"/>
                </a:lnTo>
                <a:cubicBezTo>
                  <a:pt x="206572" y="979190"/>
                  <a:pt x="218389" y="991008"/>
                  <a:pt x="232928" y="991008"/>
                </a:cubicBezTo>
                <a:lnTo>
                  <a:pt x="423572" y="991008"/>
                </a:lnTo>
                <a:cubicBezTo>
                  <a:pt x="438110" y="991008"/>
                  <a:pt x="449927" y="979190"/>
                  <a:pt x="449927" y="964670"/>
                </a:cubicBezTo>
                <a:lnTo>
                  <a:pt x="449927" y="887146"/>
                </a:lnTo>
                <a:lnTo>
                  <a:pt x="496838" y="887146"/>
                </a:lnTo>
                <a:cubicBezTo>
                  <a:pt x="499817" y="887146"/>
                  <a:pt x="502618" y="885795"/>
                  <a:pt x="504504" y="883511"/>
                </a:cubicBezTo>
                <a:cubicBezTo>
                  <a:pt x="506391" y="881207"/>
                  <a:pt x="507146" y="878168"/>
                  <a:pt x="506570" y="875248"/>
                </a:cubicBezTo>
                <a:cubicBezTo>
                  <a:pt x="506550" y="875109"/>
                  <a:pt x="503750" y="860808"/>
                  <a:pt x="503750" y="835007"/>
                </a:cubicBezTo>
                <a:cubicBezTo>
                  <a:pt x="503750" y="757006"/>
                  <a:pt x="525160" y="672987"/>
                  <a:pt x="565636" y="592066"/>
                </a:cubicBezTo>
                <a:cubicBezTo>
                  <a:pt x="572726" y="577904"/>
                  <a:pt x="580333" y="563444"/>
                  <a:pt x="587701" y="549481"/>
                </a:cubicBezTo>
                <a:cubicBezTo>
                  <a:pt x="623927" y="480736"/>
                  <a:pt x="661405" y="409667"/>
                  <a:pt x="661405" y="328290"/>
                </a:cubicBezTo>
                <a:cubicBezTo>
                  <a:pt x="661405" y="147282"/>
                  <a:pt x="514157" y="0"/>
                  <a:pt x="333165" y="0"/>
                </a:cubicBezTo>
                <a:close/>
                <a:moveTo>
                  <a:pt x="430066" y="964670"/>
                </a:moveTo>
                <a:cubicBezTo>
                  <a:pt x="430066" y="968245"/>
                  <a:pt x="427146" y="971145"/>
                  <a:pt x="423572" y="971145"/>
                </a:cubicBezTo>
                <a:lnTo>
                  <a:pt x="232928" y="971145"/>
                </a:lnTo>
                <a:cubicBezTo>
                  <a:pt x="229353" y="971145"/>
                  <a:pt x="226433" y="968245"/>
                  <a:pt x="226433" y="964670"/>
                </a:cubicBezTo>
                <a:lnTo>
                  <a:pt x="226433" y="887146"/>
                </a:lnTo>
                <a:lnTo>
                  <a:pt x="430066" y="887146"/>
                </a:lnTo>
                <a:lnTo>
                  <a:pt x="430066" y="964670"/>
                </a:lnTo>
                <a:close/>
                <a:moveTo>
                  <a:pt x="440076" y="867283"/>
                </a:moveTo>
                <a:cubicBezTo>
                  <a:pt x="440056" y="867283"/>
                  <a:pt x="440016" y="867283"/>
                  <a:pt x="439996" y="867283"/>
                </a:cubicBezTo>
                <a:lnTo>
                  <a:pt x="216503" y="867283"/>
                </a:lnTo>
                <a:cubicBezTo>
                  <a:pt x="216483" y="867283"/>
                  <a:pt x="216443" y="867283"/>
                  <a:pt x="216423" y="867283"/>
                </a:cubicBezTo>
                <a:lnTo>
                  <a:pt x="175967" y="867283"/>
                </a:lnTo>
                <a:cubicBezTo>
                  <a:pt x="176741" y="859815"/>
                  <a:pt x="177516" y="848970"/>
                  <a:pt x="177516" y="835007"/>
                </a:cubicBezTo>
                <a:cubicBezTo>
                  <a:pt x="177516" y="830478"/>
                  <a:pt x="177436" y="825929"/>
                  <a:pt x="177297" y="821381"/>
                </a:cubicBezTo>
                <a:lnTo>
                  <a:pt x="484107" y="821381"/>
                </a:lnTo>
                <a:cubicBezTo>
                  <a:pt x="483968" y="825929"/>
                  <a:pt x="483889" y="830478"/>
                  <a:pt x="483889" y="835007"/>
                </a:cubicBezTo>
                <a:cubicBezTo>
                  <a:pt x="483889" y="848970"/>
                  <a:pt x="484663" y="859815"/>
                  <a:pt x="485438" y="867283"/>
                </a:cubicBezTo>
                <a:lnTo>
                  <a:pt x="440076" y="867283"/>
                </a:lnTo>
                <a:close/>
                <a:moveTo>
                  <a:pt x="485140" y="801518"/>
                </a:moveTo>
                <a:lnTo>
                  <a:pt x="176265" y="801518"/>
                </a:lnTo>
                <a:cubicBezTo>
                  <a:pt x="175292" y="787892"/>
                  <a:pt x="173703" y="774147"/>
                  <a:pt x="171538" y="760303"/>
                </a:cubicBezTo>
                <a:lnTo>
                  <a:pt x="489867" y="760303"/>
                </a:lnTo>
                <a:cubicBezTo>
                  <a:pt x="487702" y="774147"/>
                  <a:pt x="486113" y="787892"/>
                  <a:pt x="485140" y="801518"/>
                </a:cubicBezTo>
                <a:close/>
                <a:moveTo>
                  <a:pt x="570144" y="540225"/>
                </a:moveTo>
                <a:cubicBezTo>
                  <a:pt x="562716" y="554288"/>
                  <a:pt x="555050" y="568827"/>
                  <a:pt x="547880" y="583188"/>
                </a:cubicBezTo>
                <a:cubicBezTo>
                  <a:pt x="521902" y="635089"/>
                  <a:pt x="503551" y="688301"/>
                  <a:pt x="493343" y="740580"/>
                </a:cubicBezTo>
                <a:cubicBezTo>
                  <a:pt x="492866" y="740520"/>
                  <a:pt x="492409" y="740440"/>
                  <a:pt x="491913" y="740440"/>
                </a:cubicBezTo>
                <a:lnTo>
                  <a:pt x="340633" y="740440"/>
                </a:lnTo>
                <a:lnTo>
                  <a:pt x="340633" y="408118"/>
                </a:lnTo>
                <a:lnTo>
                  <a:pt x="431019" y="328270"/>
                </a:lnTo>
                <a:cubicBezTo>
                  <a:pt x="435131" y="324635"/>
                  <a:pt x="435528" y="318359"/>
                  <a:pt x="431893" y="314247"/>
                </a:cubicBezTo>
                <a:cubicBezTo>
                  <a:pt x="428259" y="310136"/>
                  <a:pt x="421983" y="309758"/>
                  <a:pt x="417871" y="313373"/>
                </a:cubicBezTo>
                <a:lnTo>
                  <a:pt x="328240" y="392566"/>
                </a:lnTo>
                <a:lnTo>
                  <a:pt x="238628" y="313373"/>
                </a:lnTo>
                <a:cubicBezTo>
                  <a:pt x="234516" y="309758"/>
                  <a:pt x="228240" y="310136"/>
                  <a:pt x="224606" y="314247"/>
                </a:cubicBezTo>
                <a:cubicBezTo>
                  <a:pt x="220971" y="318359"/>
                  <a:pt x="221369" y="324635"/>
                  <a:pt x="225480" y="328270"/>
                </a:cubicBezTo>
                <a:lnTo>
                  <a:pt x="320772" y="412468"/>
                </a:lnTo>
                <a:lnTo>
                  <a:pt x="320772" y="740440"/>
                </a:lnTo>
                <a:lnTo>
                  <a:pt x="168042" y="740440"/>
                </a:lnTo>
                <a:cubicBezTo>
                  <a:pt x="157834" y="688202"/>
                  <a:pt x="139463" y="635049"/>
                  <a:pt x="113524" y="583188"/>
                </a:cubicBezTo>
                <a:cubicBezTo>
                  <a:pt x="106355" y="568827"/>
                  <a:pt x="98688" y="554288"/>
                  <a:pt x="91260" y="540225"/>
                </a:cubicBezTo>
                <a:cubicBezTo>
                  <a:pt x="56166" y="473605"/>
                  <a:pt x="19861" y="404742"/>
                  <a:pt x="19861" y="328290"/>
                </a:cubicBezTo>
                <a:cubicBezTo>
                  <a:pt x="19861" y="158226"/>
                  <a:pt x="158211" y="19863"/>
                  <a:pt x="328240" y="19863"/>
                </a:cubicBezTo>
                <a:lnTo>
                  <a:pt x="333165" y="19863"/>
                </a:lnTo>
                <a:cubicBezTo>
                  <a:pt x="503194" y="19863"/>
                  <a:pt x="641544" y="158226"/>
                  <a:pt x="641544" y="328290"/>
                </a:cubicBezTo>
                <a:cubicBezTo>
                  <a:pt x="641544" y="404742"/>
                  <a:pt x="605238" y="473605"/>
                  <a:pt x="570144" y="540225"/>
                </a:cubicBezTo>
                <a:close/>
              </a:path>
            </a:pathLst>
          </a:custGeom>
          <a:solidFill>
            <a:srgbClr val="FEBC1D"/>
          </a:solidFill>
          <a:ln cap="flat" cmpd="sng" w="38100">
            <a:solidFill>
              <a:schemeClr val="dk2"/>
            </a:solidFill>
            <a:prstDash val="solid"/>
            <a:round/>
            <a:headEnd len="sm" w="sm" type="none"/>
            <a:tailEnd len="sm" w="sm" type="none"/>
          </a:ln>
          <a:effectLst>
            <a:outerShdw blurRad="57150" rotWithShape="0" algn="bl" dir="5400000" dist="19050">
              <a:srgbClr val="000000">
                <a:alpha val="46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Teal blue line drawing of bullhorn" id="962" name="Google Shape;962;p56" title="Bullhorn icon"/>
          <p:cNvSpPr/>
          <p:nvPr/>
        </p:nvSpPr>
        <p:spPr>
          <a:xfrm>
            <a:off x="1821951" y="3549125"/>
            <a:ext cx="980985" cy="1244066"/>
          </a:xfrm>
          <a:custGeom>
            <a:rect b="b" l="l" r="r" t="t"/>
            <a:pathLst>
              <a:path extrusionOk="0" h="991288" w="1096073">
                <a:moveTo>
                  <a:pt x="1011843" y="288783"/>
                </a:moveTo>
                <a:lnTo>
                  <a:pt x="1011843" y="23371"/>
                </a:lnTo>
                <a:cubicBezTo>
                  <a:pt x="1011843" y="13965"/>
                  <a:pt x="1006480" y="5768"/>
                  <a:pt x="997841" y="1988"/>
                </a:cubicBezTo>
                <a:cubicBezTo>
                  <a:pt x="989203" y="-1770"/>
                  <a:pt x="979575" y="-122"/>
                  <a:pt x="972695" y="6273"/>
                </a:cubicBezTo>
                <a:cubicBezTo>
                  <a:pt x="922975" y="52468"/>
                  <a:pt x="779924" y="159934"/>
                  <a:pt x="526023" y="159934"/>
                </a:cubicBezTo>
                <a:cubicBezTo>
                  <a:pt x="526001" y="159934"/>
                  <a:pt x="526001" y="159934"/>
                  <a:pt x="525979" y="159934"/>
                </a:cubicBezTo>
                <a:lnTo>
                  <a:pt x="223457" y="159934"/>
                </a:lnTo>
                <a:cubicBezTo>
                  <a:pt x="163757" y="159934"/>
                  <a:pt x="107640" y="183163"/>
                  <a:pt x="65437" y="225359"/>
                </a:cubicBezTo>
                <a:cubicBezTo>
                  <a:pt x="23256" y="267576"/>
                  <a:pt x="0" y="323660"/>
                  <a:pt x="0" y="383327"/>
                </a:cubicBezTo>
                <a:cubicBezTo>
                  <a:pt x="0" y="480442"/>
                  <a:pt x="63832" y="567117"/>
                  <a:pt x="155910" y="596280"/>
                </a:cubicBezTo>
                <a:lnTo>
                  <a:pt x="272320" y="969862"/>
                </a:lnTo>
                <a:cubicBezTo>
                  <a:pt x="276299" y="982674"/>
                  <a:pt x="288015" y="991289"/>
                  <a:pt x="301423" y="991289"/>
                </a:cubicBezTo>
                <a:lnTo>
                  <a:pt x="421856" y="991289"/>
                </a:lnTo>
                <a:cubicBezTo>
                  <a:pt x="431659" y="991289"/>
                  <a:pt x="440606" y="986762"/>
                  <a:pt x="446409" y="978872"/>
                </a:cubicBezTo>
                <a:cubicBezTo>
                  <a:pt x="452211" y="970982"/>
                  <a:pt x="453882" y="961093"/>
                  <a:pt x="450959" y="951731"/>
                </a:cubicBezTo>
                <a:lnTo>
                  <a:pt x="343472" y="606719"/>
                </a:lnTo>
                <a:lnTo>
                  <a:pt x="525869" y="606719"/>
                </a:lnTo>
                <a:cubicBezTo>
                  <a:pt x="525913" y="606719"/>
                  <a:pt x="525957" y="606741"/>
                  <a:pt x="526001" y="606741"/>
                </a:cubicBezTo>
                <a:cubicBezTo>
                  <a:pt x="779924" y="606741"/>
                  <a:pt x="922975" y="714185"/>
                  <a:pt x="972695" y="760402"/>
                </a:cubicBezTo>
                <a:cubicBezTo>
                  <a:pt x="977135" y="764512"/>
                  <a:pt x="982719" y="766665"/>
                  <a:pt x="988434" y="766665"/>
                </a:cubicBezTo>
                <a:cubicBezTo>
                  <a:pt x="991577" y="766665"/>
                  <a:pt x="994764" y="766006"/>
                  <a:pt x="997841" y="764666"/>
                </a:cubicBezTo>
                <a:cubicBezTo>
                  <a:pt x="1006480" y="760908"/>
                  <a:pt x="1011843" y="752710"/>
                  <a:pt x="1011843" y="743282"/>
                </a:cubicBezTo>
                <a:lnTo>
                  <a:pt x="1011843" y="477892"/>
                </a:lnTo>
                <a:cubicBezTo>
                  <a:pt x="1059190" y="472420"/>
                  <a:pt x="1096074" y="432115"/>
                  <a:pt x="1096074" y="383327"/>
                </a:cubicBezTo>
                <a:cubicBezTo>
                  <a:pt x="1096074" y="334539"/>
                  <a:pt x="1059190" y="294255"/>
                  <a:pt x="1011843" y="288783"/>
                </a:cubicBezTo>
                <a:close/>
                <a:moveTo>
                  <a:pt x="429989" y="958280"/>
                </a:moveTo>
                <a:cubicBezTo>
                  <a:pt x="430802" y="960873"/>
                  <a:pt x="430319" y="963642"/>
                  <a:pt x="428714" y="965840"/>
                </a:cubicBezTo>
                <a:cubicBezTo>
                  <a:pt x="427087" y="968059"/>
                  <a:pt x="424582" y="969312"/>
                  <a:pt x="421856" y="969312"/>
                </a:cubicBezTo>
                <a:lnTo>
                  <a:pt x="301423" y="969312"/>
                </a:lnTo>
                <a:cubicBezTo>
                  <a:pt x="297686" y="969312"/>
                  <a:pt x="294411" y="966917"/>
                  <a:pt x="293290" y="963334"/>
                </a:cubicBezTo>
                <a:lnTo>
                  <a:pt x="180924" y="602632"/>
                </a:lnTo>
                <a:cubicBezTo>
                  <a:pt x="194882" y="605335"/>
                  <a:pt x="209104" y="606719"/>
                  <a:pt x="223457" y="606719"/>
                </a:cubicBezTo>
                <a:lnTo>
                  <a:pt x="320436" y="606719"/>
                </a:lnTo>
                <a:lnTo>
                  <a:pt x="429989" y="958280"/>
                </a:lnTo>
                <a:close/>
                <a:moveTo>
                  <a:pt x="421372" y="584743"/>
                </a:moveTo>
                <a:lnTo>
                  <a:pt x="223457" y="584743"/>
                </a:lnTo>
                <a:cubicBezTo>
                  <a:pt x="204510" y="584743"/>
                  <a:pt x="185760" y="582106"/>
                  <a:pt x="167714" y="576919"/>
                </a:cubicBezTo>
                <a:cubicBezTo>
                  <a:pt x="81923" y="552305"/>
                  <a:pt x="21981" y="472706"/>
                  <a:pt x="21981" y="383327"/>
                </a:cubicBezTo>
                <a:cubicBezTo>
                  <a:pt x="21981" y="329528"/>
                  <a:pt x="42951" y="278960"/>
                  <a:pt x="80977" y="240896"/>
                </a:cubicBezTo>
                <a:cubicBezTo>
                  <a:pt x="119026" y="202854"/>
                  <a:pt x="169626" y="181911"/>
                  <a:pt x="223457" y="181911"/>
                </a:cubicBezTo>
                <a:lnTo>
                  <a:pt x="421372" y="181911"/>
                </a:lnTo>
                <a:lnTo>
                  <a:pt x="421372" y="584743"/>
                </a:lnTo>
                <a:close/>
                <a:moveTo>
                  <a:pt x="887124" y="672298"/>
                </a:moveTo>
                <a:cubicBezTo>
                  <a:pt x="808081" y="628059"/>
                  <a:pt x="689099" y="584787"/>
                  <a:pt x="526111" y="584765"/>
                </a:cubicBezTo>
                <a:cubicBezTo>
                  <a:pt x="526067" y="584765"/>
                  <a:pt x="526023" y="584743"/>
                  <a:pt x="525979" y="584743"/>
                </a:cubicBezTo>
                <a:lnTo>
                  <a:pt x="443353" y="584743"/>
                </a:lnTo>
                <a:lnTo>
                  <a:pt x="443353" y="181911"/>
                </a:lnTo>
                <a:lnTo>
                  <a:pt x="525957" y="181911"/>
                </a:lnTo>
                <a:cubicBezTo>
                  <a:pt x="525979" y="181911"/>
                  <a:pt x="525979" y="181911"/>
                  <a:pt x="526001" y="181911"/>
                </a:cubicBezTo>
                <a:cubicBezTo>
                  <a:pt x="689033" y="181911"/>
                  <a:pt x="808059" y="138617"/>
                  <a:pt x="887124" y="94356"/>
                </a:cubicBezTo>
                <a:lnTo>
                  <a:pt x="887124" y="672298"/>
                </a:lnTo>
                <a:close/>
                <a:moveTo>
                  <a:pt x="989862" y="383327"/>
                </a:moveTo>
                <a:lnTo>
                  <a:pt x="989862" y="743282"/>
                </a:lnTo>
                <a:cubicBezTo>
                  <a:pt x="989862" y="743568"/>
                  <a:pt x="989862" y="744161"/>
                  <a:pt x="989049" y="744535"/>
                </a:cubicBezTo>
                <a:cubicBezTo>
                  <a:pt x="988280" y="744865"/>
                  <a:pt x="987862" y="744491"/>
                  <a:pt x="987664" y="744293"/>
                </a:cubicBezTo>
                <a:cubicBezTo>
                  <a:pt x="971333" y="729129"/>
                  <a:pt x="945307" y="707592"/>
                  <a:pt x="909105" y="685220"/>
                </a:cubicBezTo>
                <a:lnTo>
                  <a:pt x="909105" y="81433"/>
                </a:lnTo>
                <a:cubicBezTo>
                  <a:pt x="945307" y="59083"/>
                  <a:pt x="971333" y="37546"/>
                  <a:pt x="987642" y="22382"/>
                </a:cubicBezTo>
                <a:cubicBezTo>
                  <a:pt x="987862" y="22162"/>
                  <a:pt x="988280" y="21789"/>
                  <a:pt x="989049" y="22140"/>
                </a:cubicBezTo>
                <a:cubicBezTo>
                  <a:pt x="989862" y="22492"/>
                  <a:pt x="989862" y="23085"/>
                  <a:pt x="989862" y="23371"/>
                </a:cubicBezTo>
                <a:lnTo>
                  <a:pt x="989862" y="383327"/>
                </a:lnTo>
                <a:close/>
                <a:moveTo>
                  <a:pt x="1011843" y="455740"/>
                </a:moveTo>
                <a:lnTo>
                  <a:pt x="1011843" y="383327"/>
                </a:lnTo>
                <a:lnTo>
                  <a:pt x="1011843" y="310936"/>
                </a:lnTo>
                <a:cubicBezTo>
                  <a:pt x="1047034" y="316254"/>
                  <a:pt x="1074093" y="346692"/>
                  <a:pt x="1074093" y="383327"/>
                </a:cubicBezTo>
                <a:cubicBezTo>
                  <a:pt x="1074093" y="419984"/>
                  <a:pt x="1047034" y="450421"/>
                  <a:pt x="1011843" y="455740"/>
                </a:cubicBezTo>
                <a:close/>
              </a:path>
            </a:pathLst>
          </a:custGeom>
          <a:solidFill>
            <a:schemeClr val="dk2"/>
          </a:solidFill>
          <a:ln cap="flat" cmpd="sng" w="9525">
            <a:solidFill>
              <a:srgbClr val="FEBC1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9">
                                            <p:txEl>
                                              <p:pRg end="0" st="0"/>
                                            </p:txEl>
                                          </p:spTgt>
                                        </p:tgtEl>
                                        <p:attrNameLst>
                                          <p:attrName>style.visibility</p:attrName>
                                        </p:attrNameLst>
                                      </p:cBhvr>
                                      <p:to>
                                        <p:strVal val="visible"/>
                                      </p:to>
                                    </p:set>
                                    <p:animEffect filter="fade" transition="in">
                                      <p:cBhvr>
                                        <p:cTn dur="1000"/>
                                        <p:tgtEl>
                                          <p:spTgt spid="95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9">
                                            <p:txEl>
                                              <p:pRg end="1" st="1"/>
                                            </p:txEl>
                                          </p:spTgt>
                                        </p:tgtEl>
                                        <p:attrNameLst>
                                          <p:attrName>style.visibility</p:attrName>
                                        </p:attrNameLst>
                                      </p:cBhvr>
                                      <p:to>
                                        <p:strVal val="visible"/>
                                      </p:to>
                                    </p:set>
                                    <p:animEffect filter="fade" transition="in">
                                      <p:cBhvr>
                                        <p:cTn dur="1000"/>
                                        <p:tgtEl>
                                          <p:spTgt spid="95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9">
                                            <p:txEl>
                                              <p:pRg end="2" st="2"/>
                                            </p:txEl>
                                          </p:spTgt>
                                        </p:tgtEl>
                                        <p:attrNameLst>
                                          <p:attrName>style.visibility</p:attrName>
                                        </p:attrNameLst>
                                      </p:cBhvr>
                                      <p:to>
                                        <p:strVal val="visible"/>
                                      </p:to>
                                    </p:set>
                                    <p:animEffect filter="fade" transition="in">
                                      <p:cBhvr>
                                        <p:cTn dur="1000"/>
                                        <p:tgtEl>
                                          <p:spTgt spid="95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9">
                                            <p:txEl>
                                              <p:pRg end="3" st="3"/>
                                            </p:txEl>
                                          </p:spTgt>
                                        </p:tgtEl>
                                        <p:attrNameLst>
                                          <p:attrName>style.visibility</p:attrName>
                                        </p:attrNameLst>
                                      </p:cBhvr>
                                      <p:to>
                                        <p:strVal val="visible"/>
                                      </p:to>
                                    </p:set>
                                    <p:animEffect filter="fade" transition="in">
                                      <p:cBhvr>
                                        <p:cTn dur="1000"/>
                                        <p:tgtEl>
                                          <p:spTgt spid="959">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7" name="Shape 967"/>
        <p:cNvGrpSpPr/>
        <p:nvPr/>
      </p:nvGrpSpPr>
      <p:grpSpPr>
        <a:xfrm>
          <a:off x="0" y="0"/>
          <a:ext cx="0" cy="0"/>
          <a:chOff x="0" y="0"/>
          <a:chExt cx="0" cy="0"/>
        </a:xfrm>
      </p:grpSpPr>
      <p:sp>
        <p:nvSpPr>
          <p:cNvPr id="968" name="Google Shape;968;p57"/>
          <p:cNvSpPr txBox="1"/>
          <p:nvPr>
            <p:ph idx="1" type="body"/>
          </p:nvPr>
        </p:nvSpPr>
        <p:spPr>
          <a:xfrm>
            <a:off x="1233325" y="3308800"/>
            <a:ext cx="15880200" cy="5688300"/>
          </a:xfrm>
          <a:prstGeom prst="rect">
            <a:avLst/>
          </a:prstGeom>
        </p:spPr>
        <p:txBody>
          <a:bodyPr anchorCtr="0" anchor="t" bIns="45700" lIns="91425" spcFirstLastPara="1" rIns="91425" wrap="square" tIns="45700">
            <a:normAutofit lnSpcReduction="10000"/>
          </a:bodyPr>
          <a:lstStyle/>
          <a:p>
            <a:pPr indent="0" lvl="0" marL="0" rtl="0" algn="l">
              <a:lnSpc>
                <a:spcPct val="115000"/>
              </a:lnSpc>
              <a:spcBef>
                <a:spcPts val="0"/>
              </a:spcBef>
              <a:spcAft>
                <a:spcPts val="0"/>
              </a:spcAft>
              <a:buNone/>
            </a:pPr>
            <a:r>
              <a:rPr lang="en-US" sz="4600">
                <a:solidFill>
                  <a:srgbClr val="000000"/>
                </a:solidFill>
              </a:rPr>
              <a:t>Practices that support flexibility:</a:t>
            </a:r>
            <a:endParaRPr sz="4600">
              <a:solidFill>
                <a:srgbClr val="000000"/>
              </a:solidFill>
            </a:endParaRPr>
          </a:p>
          <a:p>
            <a:pPr indent="-463550" lvl="0" marL="457200" rtl="0" algn="l">
              <a:lnSpc>
                <a:spcPct val="115000"/>
              </a:lnSpc>
              <a:spcBef>
                <a:spcPts val="0"/>
              </a:spcBef>
              <a:spcAft>
                <a:spcPts val="0"/>
              </a:spcAft>
              <a:buClr>
                <a:srgbClr val="000000"/>
              </a:buClr>
              <a:buSzPts val="3700"/>
              <a:buChar char="•"/>
            </a:pPr>
            <a:r>
              <a:rPr b="1" lang="en-US" sz="3700">
                <a:solidFill>
                  <a:srgbClr val="000000"/>
                </a:solidFill>
              </a:rPr>
              <a:t>For deadlines,</a:t>
            </a:r>
            <a:r>
              <a:rPr lang="en-US" sz="3700">
                <a:solidFill>
                  <a:srgbClr val="000000"/>
                </a:solidFill>
              </a:rPr>
              <a:t> using: </a:t>
            </a:r>
            <a:endParaRPr sz="3700">
              <a:solidFill>
                <a:srgbClr val="000000"/>
              </a:solidFill>
            </a:endParaRPr>
          </a:p>
          <a:p>
            <a:pPr indent="-463550" lvl="1" marL="914400" rtl="0" algn="l">
              <a:lnSpc>
                <a:spcPct val="115000"/>
              </a:lnSpc>
              <a:spcBef>
                <a:spcPts val="0"/>
              </a:spcBef>
              <a:spcAft>
                <a:spcPts val="0"/>
              </a:spcAft>
              <a:buClr>
                <a:srgbClr val="000000"/>
              </a:buClr>
              <a:buSzPts val="3700"/>
              <a:buChar char="–"/>
            </a:pPr>
            <a:r>
              <a:rPr lang="en-US" sz="3700">
                <a:solidFill>
                  <a:srgbClr val="000000"/>
                </a:solidFill>
              </a:rPr>
              <a:t>set number of exemptions (or “oops” tokens) to submit late work </a:t>
            </a:r>
            <a:endParaRPr sz="3700">
              <a:solidFill>
                <a:srgbClr val="000000"/>
              </a:solidFill>
            </a:endParaRPr>
          </a:p>
          <a:p>
            <a:pPr indent="-463550" lvl="1" marL="914400" rtl="0" algn="l">
              <a:lnSpc>
                <a:spcPct val="115000"/>
              </a:lnSpc>
              <a:spcBef>
                <a:spcPts val="0"/>
              </a:spcBef>
              <a:spcAft>
                <a:spcPts val="0"/>
              </a:spcAft>
              <a:buClr>
                <a:srgbClr val="000000"/>
              </a:buClr>
              <a:buSzPts val="3700"/>
              <a:buChar char="–"/>
            </a:pPr>
            <a:r>
              <a:rPr lang="en-US" sz="3700">
                <a:solidFill>
                  <a:srgbClr val="000000"/>
                </a:solidFill>
              </a:rPr>
              <a:t>“best by” deadlines to create a window of time instead of one deadline</a:t>
            </a:r>
            <a:endParaRPr sz="3700">
              <a:solidFill>
                <a:srgbClr val="000000"/>
              </a:solidFill>
            </a:endParaRPr>
          </a:p>
          <a:p>
            <a:pPr indent="-463550" lvl="0" marL="457200" rtl="0" algn="l">
              <a:lnSpc>
                <a:spcPct val="115000"/>
              </a:lnSpc>
              <a:spcBef>
                <a:spcPts val="0"/>
              </a:spcBef>
              <a:spcAft>
                <a:spcPts val="0"/>
              </a:spcAft>
              <a:buClr>
                <a:srgbClr val="000000"/>
              </a:buClr>
              <a:buSzPts val="3700"/>
              <a:buChar char="•"/>
            </a:pPr>
            <a:r>
              <a:rPr b="1" lang="en-US" sz="3700">
                <a:solidFill>
                  <a:srgbClr val="000000"/>
                </a:solidFill>
              </a:rPr>
              <a:t>Around activities or assignment</a:t>
            </a:r>
            <a:r>
              <a:rPr lang="en-US" sz="3700">
                <a:solidFill>
                  <a:srgbClr val="000000"/>
                </a:solidFill>
              </a:rPr>
              <a:t>, allowing students:</a:t>
            </a:r>
            <a:endParaRPr sz="3700">
              <a:solidFill>
                <a:srgbClr val="000000"/>
              </a:solidFill>
            </a:endParaRPr>
          </a:p>
          <a:p>
            <a:pPr indent="-463550" lvl="1" marL="914400" rtl="0" algn="l">
              <a:lnSpc>
                <a:spcPct val="115000"/>
              </a:lnSpc>
              <a:spcBef>
                <a:spcPts val="0"/>
              </a:spcBef>
              <a:spcAft>
                <a:spcPts val="0"/>
              </a:spcAft>
              <a:buClr>
                <a:srgbClr val="000000"/>
              </a:buClr>
              <a:buSzPts val="3700"/>
              <a:buChar char="–"/>
            </a:pPr>
            <a:r>
              <a:rPr lang="en-US" sz="3700">
                <a:solidFill>
                  <a:srgbClr val="000000"/>
                </a:solidFill>
              </a:rPr>
              <a:t>to work in groups </a:t>
            </a:r>
            <a:r>
              <a:rPr i="1" lang="en-US" sz="3700">
                <a:solidFill>
                  <a:srgbClr val="000000"/>
                </a:solidFill>
              </a:rPr>
              <a:t>or </a:t>
            </a:r>
            <a:r>
              <a:rPr lang="en-US" sz="3700">
                <a:solidFill>
                  <a:srgbClr val="000000"/>
                </a:solidFill>
              </a:rPr>
              <a:t>solo</a:t>
            </a:r>
            <a:endParaRPr sz="3700">
              <a:solidFill>
                <a:srgbClr val="000000"/>
              </a:solidFill>
            </a:endParaRPr>
          </a:p>
          <a:p>
            <a:pPr indent="-463550" lvl="1" marL="914400" rtl="0" algn="l">
              <a:lnSpc>
                <a:spcPct val="115000"/>
              </a:lnSpc>
              <a:spcBef>
                <a:spcPts val="0"/>
              </a:spcBef>
              <a:spcAft>
                <a:spcPts val="0"/>
              </a:spcAft>
              <a:buClr>
                <a:srgbClr val="000000"/>
              </a:buClr>
              <a:buSzPts val="3700"/>
              <a:buChar char="–"/>
            </a:pPr>
            <a:r>
              <a:rPr lang="en-US" sz="3700">
                <a:solidFill>
                  <a:srgbClr val="000000"/>
                </a:solidFill>
              </a:rPr>
              <a:t>to show knowledge through verbal presentation, in writing, etc.</a:t>
            </a:r>
            <a:endParaRPr sz="3700">
              <a:solidFill>
                <a:srgbClr val="000000"/>
              </a:solidFill>
            </a:endParaRPr>
          </a:p>
          <a:p>
            <a:pPr indent="-463550" lvl="0" marL="457200" rtl="0" algn="l">
              <a:lnSpc>
                <a:spcPct val="115000"/>
              </a:lnSpc>
              <a:spcBef>
                <a:spcPts val="0"/>
              </a:spcBef>
              <a:spcAft>
                <a:spcPts val="0"/>
              </a:spcAft>
              <a:buClr>
                <a:srgbClr val="000000"/>
              </a:buClr>
              <a:buSzPts val="3700"/>
              <a:buChar char="•"/>
            </a:pPr>
            <a:r>
              <a:rPr b="1" lang="en-US" sz="3700">
                <a:solidFill>
                  <a:srgbClr val="000000"/>
                </a:solidFill>
              </a:rPr>
              <a:t>Around attendance</a:t>
            </a:r>
            <a:r>
              <a:rPr lang="en-US" sz="3700">
                <a:solidFill>
                  <a:srgbClr val="000000"/>
                </a:solidFill>
              </a:rPr>
              <a:t>, creating options for in person, remote, or asynchronous learning (such as with Hyflex or Hybrid teaching)</a:t>
            </a:r>
            <a:endParaRPr sz="3700">
              <a:solidFill>
                <a:srgbClr val="000000"/>
              </a:solidFill>
            </a:endParaRPr>
          </a:p>
        </p:txBody>
      </p:sp>
      <p:sp>
        <p:nvSpPr>
          <p:cNvPr id="969" name="Google Shape;969;p57"/>
          <p:cNvSpPr txBox="1"/>
          <p:nvPr>
            <p:ph type="ctrTitle"/>
          </p:nvPr>
        </p:nvSpPr>
        <p:spPr>
          <a:xfrm>
            <a:off x="912200" y="1056175"/>
            <a:ext cx="16201200" cy="1470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Flexibility</a:t>
            </a:r>
            <a:endParaRPr/>
          </a:p>
        </p:txBody>
      </p:sp>
      <p:sp>
        <p:nvSpPr>
          <p:cNvPr descr="Light bulb icon" id="970" name="Google Shape;970;p57" title="Light bulb icon"/>
          <p:cNvSpPr/>
          <p:nvPr/>
        </p:nvSpPr>
        <p:spPr>
          <a:xfrm>
            <a:off x="5123249" y="874525"/>
            <a:ext cx="1164071" cy="1803633"/>
          </a:xfrm>
          <a:custGeom>
            <a:rect b="b" l="l" r="r" t="t"/>
            <a:pathLst>
              <a:path extrusionOk="0" h="991007" w="661404">
                <a:moveTo>
                  <a:pt x="333165" y="0"/>
                </a:moveTo>
                <a:lnTo>
                  <a:pt x="328240" y="0"/>
                </a:lnTo>
                <a:cubicBezTo>
                  <a:pt x="147248" y="0"/>
                  <a:pt x="0" y="147282"/>
                  <a:pt x="0" y="328290"/>
                </a:cubicBezTo>
                <a:cubicBezTo>
                  <a:pt x="0" y="409667"/>
                  <a:pt x="37477" y="480736"/>
                  <a:pt x="73703" y="549481"/>
                </a:cubicBezTo>
                <a:cubicBezTo>
                  <a:pt x="81072" y="563444"/>
                  <a:pt x="88679" y="577904"/>
                  <a:pt x="95769" y="592066"/>
                </a:cubicBezTo>
                <a:cubicBezTo>
                  <a:pt x="121806" y="644126"/>
                  <a:pt x="139939" y="697438"/>
                  <a:pt x="149572" y="749617"/>
                </a:cubicBezTo>
                <a:cubicBezTo>
                  <a:pt x="149552" y="749875"/>
                  <a:pt x="149492" y="750114"/>
                  <a:pt x="149492" y="750372"/>
                </a:cubicBezTo>
                <a:cubicBezTo>
                  <a:pt x="149492" y="751881"/>
                  <a:pt x="149850" y="753311"/>
                  <a:pt x="150466" y="754583"/>
                </a:cubicBezTo>
                <a:cubicBezTo>
                  <a:pt x="155212" y="781834"/>
                  <a:pt x="157655" y="808768"/>
                  <a:pt x="157655" y="835007"/>
                </a:cubicBezTo>
                <a:cubicBezTo>
                  <a:pt x="157655" y="860808"/>
                  <a:pt x="154855" y="875109"/>
                  <a:pt x="154835" y="875248"/>
                </a:cubicBezTo>
                <a:cubicBezTo>
                  <a:pt x="154239" y="878168"/>
                  <a:pt x="155053" y="881187"/>
                  <a:pt x="156940" y="883491"/>
                </a:cubicBezTo>
                <a:cubicBezTo>
                  <a:pt x="158827" y="885815"/>
                  <a:pt x="161727" y="887146"/>
                  <a:pt x="164706" y="887146"/>
                </a:cubicBezTo>
                <a:lnTo>
                  <a:pt x="206572" y="887146"/>
                </a:lnTo>
                <a:lnTo>
                  <a:pt x="206572" y="964670"/>
                </a:lnTo>
                <a:cubicBezTo>
                  <a:pt x="206572" y="979190"/>
                  <a:pt x="218389" y="991008"/>
                  <a:pt x="232928" y="991008"/>
                </a:cubicBezTo>
                <a:lnTo>
                  <a:pt x="423572" y="991008"/>
                </a:lnTo>
                <a:cubicBezTo>
                  <a:pt x="438110" y="991008"/>
                  <a:pt x="449927" y="979190"/>
                  <a:pt x="449927" y="964670"/>
                </a:cubicBezTo>
                <a:lnTo>
                  <a:pt x="449927" y="887146"/>
                </a:lnTo>
                <a:lnTo>
                  <a:pt x="496838" y="887146"/>
                </a:lnTo>
                <a:cubicBezTo>
                  <a:pt x="499817" y="887146"/>
                  <a:pt x="502618" y="885795"/>
                  <a:pt x="504504" y="883511"/>
                </a:cubicBezTo>
                <a:cubicBezTo>
                  <a:pt x="506391" y="881207"/>
                  <a:pt x="507146" y="878168"/>
                  <a:pt x="506570" y="875248"/>
                </a:cubicBezTo>
                <a:cubicBezTo>
                  <a:pt x="506550" y="875109"/>
                  <a:pt x="503750" y="860808"/>
                  <a:pt x="503750" y="835007"/>
                </a:cubicBezTo>
                <a:cubicBezTo>
                  <a:pt x="503750" y="757006"/>
                  <a:pt x="525160" y="672987"/>
                  <a:pt x="565636" y="592066"/>
                </a:cubicBezTo>
                <a:cubicBezTo>
                  <a:pt x="572726" y="577904"/>
                  <a:pt x="580333" y="563444"/>
                  <a:pt x="587701" y="549481"/>
                </a:cubicBezTo>
                <a:cubicBezTo>
                  <a:pt x="623927" y="480736"/>
                  <a:pt x="661405" y="409667"/>
                  <a:pt x="661405" y="328290"/>
                </a:cubicBezTo>
                <a:cubicBezTo>
                  <a:pt x="661405" y="147282"/>
                  <a:pt x="514157" y="0"/>
                  <a:pt x="333165" y="0"/>
                </a:cubicBezTo>
                <a:close/>
                <a:moveTo>
                  <a:pt x="430066" y="964670"/>
                </a:moveTo>
                <a:cubicBezTo>
                  <a:pt x="430066" y="968245"/>
                  <a:pt x="427146" y="971145"/>
                  <a:pt x="423572" y="971145"/>
                </a:cubicBezTo>
                <a:lnTo>
                  <a:pt x="232928" y="971145"/>
                </a:lnTo>
                <a:cubicBezTo>
                  <a:pt x="229353" y="971145"/>
                  <a:pt x="226433" y="968245"/>
                  <a:pt x="226433" y="964670"/>
                </a:cubicBezTo>
                <a:lnTo>
                  <a:pt x="226433" y="887146"/>
                </a:lnTo>
                <a:lnTo>
                  <a:pt x="430066" y="887146"/>
                </a:lnTo>
                <a:lnTo>
                  <a:pt x="430066" y="964670"/>
                </a:lnTo>
                <a:close/>
                <a:moveTo>
                  <a:pt x="440076" y="867283"/>
                </a:moveTo>
                <a:cubicBezTo>
                  <a:pt x="440056" y="867283"/>
                  <a:pt x="440016" y="867283"/>
                  <a:pt x="439996" y="867283"/>
                </a:cubicBezTo>
                <a:lnTo>
                  <a:pt x="216503" y="867283"/>
                </a:lnTo>
                <a:cubicBezTo>
                  <a:pt x="216483" y="867283"/>
                  <a:pt x="216443" y="867283"/>
                  <a:pt x="216423" y="867283"/>
                </a:cubicBezTo>
                <a:lnTo>
                  <a:pt x="175967" y="867283"/>
                </a:lnTo>
                <a:cubicBezTo>
                  <a:pt x="176741" y="859815"/>
                  <a:pt x="177516" y="848970"/>
                  <a:pt x="177516" y="835007"/>
                </a:cubicBezTo>
                <a:cubicBezTo>
                  <a:pt x="177516" y="830478"/>
                  <a:pt x="177436" y="825929"/>
                  <a:pt x="177297" y="821381"/>
                </a:cubicBezTo>
                <a:lnTo>
                  <a:pt x="484107" y="821381"/>
                </a:lnTo>
                <a:cubicBezTo>
                  <a:pt x="483968" y="825929"/>
                  <a:pt x="483889" y="830478"/>
                  <a:pt x="483889" y="835007"/>
                </a:cubicBezTo>
                <a:cubicBezTo>
                  <a:pt x="483889" y="848970"/>
                  <a:pt x="484663" y="859815"/>
                  <a:pt x="485438" y="867283"/>
                </a:cubicBezTo>
                <a:lnTo>
                  <a:pt x="440076" y="867283"/>
                </a:lnTo>
                <a:close/>
                <a:moveTo>
                  <a:pt x="485140" y="801518"/>
                </a:moveTo>
                <a:lnTo>
                  <a:pt x="176265" y="801518"/>
                </a:lnTo>
                <a:cubicBezTo>
                  <a:pt x="175292" y="787892"/>
                  <a:pt x="173703" y="774147"/>
                  <a:pt x="171538" y="760303"/>
                </a:cubicBezTo>
                <a:lnTo>
                  <a:pt x="489867" y="760303"/>
                </a:lnTo>
                <a:cubicBezTo>
                  <a:pt x="487702" y="774147"/>
                  <a:pt x="486113" y="787892"/>
                  <a:pt x="485140" y="801518"/>
                </a:cubicBezTo>
                <a:close/>
                <a:moveTo>
                  <a:pt x="570144" y="540225"/>
                </a:moveTo>
                <a:cubicBezTo>
                  <a:pt x="562716" y="554288"/>
                  <a:pt x="555050" y="568827"/>
                  <a:pt x="547880" y="583188"/>
                </a:cubicBezTo>
                <a:cubicBezTo>
                  <a:pt x="521902" y="635089"/>
                  <a:pt x="503551" y="688301"/>
                  <a:pt x="493343" y="740580"/>
                </a:cubicBezTo>
                <a:cubicBezTo>
                  <a:pt x="492866" y="740520"/>
                  <a:pt x="492409" y="740440"/>
                  <a:pt x="491913" y="740440"/>
                </a:cubicBezTo>
                <a:lnTo>
                  <a:pt x="340633" y="740440"/>
                </a:lnTo>
                <a:lnTo>
                  <a:pt x="340633" y="408118"/>
                </a:lnTo>
                <a:lnTo>
                  <a:pt x="431019" y="328270"/>
                </a:lnTo>
                <a:cubicBezTo>
                  <a:pt x="435131" y="324635"/>
                  <a:pt x="435528" y="318359"/>
                  <a:pt x="431893" y="314247"/>
                </a:cubicBezTo>
                <a:cubicBezTo>
                  <a:pt x="428259" y="310136"/>
                  <a:pt x="421983" y="309758"/>
                  <a:pt x="417871" y="313373"/>
                </a:cubicBezTo>
                <a:lnTo>
                  <a:pt x="328240" y="392566"/>
                </a:lnTo>
                <a:lnTo>
                  <a:pt x="238628" y="313373"/>
                </a:lnTo>
                <a:cubicBezTo>
                  <a:pt x="234516" y="309758"/>
                  <a:pt x="228240" y="310136"/>
                  <a:pt x="224606" y="314247"/>
                </a:cubicBezTo>
                <a:cubicBezTo>
                  <a:pt x="220971" y="318359"/>
                  <a:pt x="221369" y="324635"/>
                  <a:pt x="225480" y="328270"/>
                </a:cubicBezTo>
                <a:lnTo>
                  <a:pt x="320772" y="412468"/>
                </a:lnTo>
                <a:lnTo>
                  <a:pt x="320772" y="740440"/>
                </a:lnTo>
                <a:lnTo>
                  <a:pt x="168042" y="740440"/>
                </a:lnTo>
                <a:cubicBezTo>
                  <a:pt x="157834" y="688202"/>
                  <a:pt x="139463" y="635049"/>
                  <a:pt x="113524" y="583188"/>
                </a:cubicBezTo>
                <a:cubicBezTo>
                  <a:pt x="106355" y="568827"/>
                  <a:pt x="98688" y="554288"/>
                  <a:pt x="91260" y="540225"/>
                </a:cubicBezTo>
                <a:cubicBezTo>
                  <a:pt x="56166" y="473605"/>
                  <a:pt x="19861" y="404742"/>
                  <a:pt x="19861" y="328290"/>
                </a:cubicBezTo>
                <a:cubicBezTo>
                  <a:pt x="19861" y="158226"/>
                  <a:pt x="158211" y="19863"/>
                  <a:pt x="328240" y="19863"/>
                </a:cubicBezTo>
                <a:lnTo>
                  <a:pt x="333165" y="19863"/>
                </a:lnTo>
                <a:cubicBezTo>
                  <a:pt x="503194" y="19863"/>
                  <a:pt x="641544" y="158226"/>
                  <a:pt x="641544" y="328290"/>
                </a:cubicBezTo>
                <a:cubicBezTo>
                  <a:pt x="641544" y="404742"/>
                  <a:pt x="605238" y="473605"/>
                  <a:pt x="570144" y="540225"/>
                </a:cubicBezTo>
                <a:close/>
              </a:path>
            </a:pathLst>
          </a:custGeom>
          <a:solidFill>
            <a:srgbClr val="FEBC1D"/>
          </a:solidFill>
          <a:ln cap="flat" cmpd="sng" w="38100">
            <a:solidFill>
              <a:schemeClr val="dk2"/>
            </a:solidFill>
            <a:prstDash val="solid"/>
            <a:round/>
            <a:headEnd len="sm" w="sm" type="none"/>
            <a:tailEnd len="sm" w="sm" type="none"/>
          </a:ln>
          <a:effectLst>
            <a:outerShdw blurRad="57150" rotWithShape="0" algn="bl" dir="5400000" dist="19050">
              <a:srgbClr val="000000">
                <a:alpha val="46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8">
                                            <p:txEl>
                                              <p:pRg end="0" st="0"/>
                                            </p:txEl>
                                          </p:spTgt>
                                        </p:tgtEl>
                                        <p:attrNameLst>
                                          <p:attrName>style.visibility</p:attrName>
                                        </p:attrNameLst>
                                      </p:cBhvr>
                                      <p:to>
                                        <p:strVal val="visible"/>
                                      </p:to>
                                    </p:set>
                                    <p:animEffect filter="fade" transition="in">
                                      <p:cBhvr>
                                        <p:cTn dur="1000"/>
                                        <p:tgtEl>
                                          <p:spTgt spid="96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8">
                                            <p:txEl>
                                              <p:pRg end="1" st="1"/>
                                            </p:txEl>
                                          </p:spTgt>
                                        </p:tgtEl>
                                        <p:attrNameLst>
                                          <p:attrName>style.visibility</p:attrName>
                                        </p:attrNameLst>
                                      </p:cBhvr>
                                      <p:to>
                                        <p:strVal val="visible"/>
                                      </p:to>
                                    </p:set>
                                    <p:animEffect filter="fade" transition="in">
                                      <p:cBhvr>
                                        <p:cTn dur="1000"/>
                                        <p:tgtEl>
                                          <p:spTgt spid="96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8">
                                            <p:txEl>
                                              <p:pRg end="2" st="2"/>
                                            </p:txEl>
                                          </p:spTgt>
                                        </p:tgtEl>
                                        <p:attrNameLst>
                                          <p:attrName>style.visibility</p:attrName>
                                        </p:attrNameLst>
                                      </p:cBhvr>
                                      <p:to>
                                        <p:strVal val="visible"/>
                                      </p:to>
                                    </p:set>
                                    <p:animEffect filter="fade" transition="in">
                                      <p:cBhvr>
                                        <p:cTn dur="1000"/>
                                        <p:tgtEl>
                                          <p:spTgt spid="96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8">
                                            <p:txEl>
                                              <p:pRg end="3" st="3"/>
                                            </p:txEl>
                                          </p:spTgt>
                                        </p:tgtEl>
                                        <p:attrNameLst>
                                          <p:attrName>style.visibility</p:attrName>
                                        </p:attrNameLst>
                                      </p:cBhvr>
                                      <p:to>
                                        <p:strVal val="visible"/>
                                      </p:to>
                                    </p:set>
                                    <p:animEffect filter="fade" transition="in">
                                      <p:cBhvr>
                                        <p:cTn dur="1000"/>
                                        <p:tgtEl>
                                          <p:spTgt spid="96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8">
                                            <p:txEl>
                                              <p:pRg end="4" st="4"/>
                                            </p:txEl>
                                          </p:spTgt>
                                        </p:tgtEl>
                                        <p:attrNameLst>
                                          <p:attrName>style.visibility</p:attrName>
                                        </p:attrNameLst>
                                      </p:cBhvr>
                                      <p:to>
                                        <p:strVal val="visible"/>
                                      </p:to>
                                    </p:set>
                                    <p:animEffect filter="fade" transition="in">
                                      <p:cBhvr>
                                        <p:cTn dur="1000"/>
                                        <p:tgtEl>
                                          <p:spTgt spid="96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8">
                                            <p:txEl>
                                              <p:pRg end="5" st="5"/>
                                            </p:txEl>
                                          </p:spTgt>
                                        </p:tgtEl>
                                        <p:attrNameLst>
                                          <p:attrName>style.visibility</p:attrName>
                                        </p:attrNameLst>
                                      </p:cBhvr>
                                      <p:to>
                                        <p:strVal val="visible"/>
                                      </p:to>
                                    </p:set>
                                    <p:animEffect filter="fade" transition="in">
                                      <p:cBhvr>
                                        <p:cTn dur="1000"/>
                                        <p:tgtEl>
                                          <p:spTgt spid="96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8">
                                            <p:txEl>
                                              <p:pRg end="6" st="6"/>
                                            </p:txEl>
                                          </p:spTgt>
                                        </p:tgtEl>
                                        <p:attrNameLst>
                                          <p:attrName>style.visibility</p:attrName>
                                        </p:attrNameLst>
                                      </p:cBhvr>
                                      <p:to>
                                        <p:strVal val="visible"/>
                                      </p:to>
                                    </p:set>
                                    <p:animEffect filter="fade" transition="in">
                                      <p:cBhvr>
                                        <p:cTn dur="1000"/>
                                        <p:tgtEl>
                                          <p:spTgt spid="968">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8">
                                            <p:txEl>
                                              <p:pRg end="7" st="7"/>
                                            </p:txEl>
                                          </p:spTgt>
                                        </p:tgtEl>
                                        <p:attrNameLst>
                                          <p:attrName>style.visibility</p:attrName>
                                        </p:attrNameLst>
                                      </p:cBhvr>
                                      <p:to>
                                        <p:strVal val="visible"/>
                                      </p:to>
                                    </p:set>
                                    <p:animEffect filter="fade" transition="in">
                                      <p:cBhvr>
                                        <p:cTn dur="1000"/>
                                        <p:tgtEl>
                                          <p:spTgt spid="968">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5" name="Shape 975"/>
        <p:cNvGrpSpPr/>
        <p:nvPr/>
      </p:nvGrpSpPr>
      <p:grpSpPr>
        <a:xfrm>
          <a:off x="0" y="0"/>
          <a:ext cx="0" cy="0"/>
          <a:chOff x="0" y="0"/>
          <a:chExt cx="0" cy="0"/>
        </a:xfrm>
      </p:grpSpPr>
      <p:sp>
        <p:nvSpPr>
          <p:cNvPr id="976" name="Google Shape;976;p58"/>
          <p:cNvSpPr txBox="1"/>
          <p:nvPr>
            <p:ph idx="1" type="body"/>
          </p:nvPr>
        </p:nvSpPr>
        <p:spPr>
          <a:xfrm>
            <a:off x="1233325" y="3308800"/>
            <a:ext cx="15880200" cy="5688300"/>
          </a:xfrm>
          <a:prstGeom prst="rect">
            <a:avLst/>
          </a:prstGeom>
        </p:spPr>
        <p:txBody>
          <a:bodyPr anchorCtr="0" anchor="t" bIns="45700" lIns="91425" spcFirstLastPara="1" rIns="91425" wrap="square" tIns="45700">
            <a:normAutofit/>
          </a:bodyPr>
          <a:lstStyle/>
          <a:p>
            <a:pPr indent="0" lvl="0" marL="0" rtl="0" algn="l">
              <a:lnSpc>
                <a:spcPct val="115000"/>
              </a:lnSpc>
              <a:spcBef>
                <a:spcPts val="0"/>
              </a:spcBef>
              <a:spcAft>
                <a:spcPts val="0"/>
              </a:spcAft>
              <a:buNone/>
            </a:pPr>
            <a:r>
              <a:rPr i="1" lang="en-US" sz="4400">
                <a:solidFill>
                  <a:srgbClr val="000000"/>
                </a:solidFill>
              </a:rPr>
              <a:t>What strategies for flexibility have you used or seen in the last several years that feel like they work–for students and for you? </a:t>
            </a:r>
            <a:endParaRPr sz="4400">
              <a:solidFill>
                <a:srgbClr val="000000"/>
              </a:solidFill>
            </a:endParaRPr>
          </a:p>
        </p:txBody>
      </p:sp>
      <p:sp>
        <p:nvSpPr>
          <p:cNvPr id="977" name="Google Shape;977;p58"/>
          <p:cNvSpPr txBox="1"/>
          <p:nvPr>
            <p:ph type="ctrTitle"/>
          </p:nvPr>
        </p:nvSpPr>
        <p:spPr>
          <a:xfrm>
            <a:off x="912200" y="1056175"/>
            <a:ext cx="16201200" cy="1470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Flexibility</a:t>
            </a:r>
            <a:endParaRPr/>
          </a:p>
        </p:txBody>
      </p:sp>
      <p:sp>
        <p:nvSpPr>
          <p:cNvPr descr="Light bulb icon" id="978" name="Google Shape;978;p58" title="Light bulb icon"/>
          <p:cNvSpPr/>
          <p:nvPr/>
        </p:nvSpPr>
        <p:spPr>
          <a:xfrm>
            <a:off x="5123249" y="874525"/>
            <a:ext cx="1164071" cy="1803633"/>
          </a:xfrm>
          <a:custGeom>
            <a:rect b="b" l="l" r="r" t="t"/>
            <a:pathLst>
              <a:path extrusionOk="0" h="991007" w="661404">
                <a:moveTo>
                  <a:pt x="333165" y="0"/>
                </a:moveTo>
                <a:lnTo>
                  <a:pt x="328240" y="0"/>
                </a:lnTo>
                <a:cubicBezTo>
                  <a:pt x="147248" y="0"/>
                  <a:pt x="0" y="147282"/>
                  <a:pt x="0" y="328290"/>
                </a:cubicBezTo>
                <a:cubicBezTo>
                  <a:pt x="0" y="409667"/>
                  <a:pt x="37477" y="480736"/>
                  <a:pt x="73703" y="549481"/>
                </a:cubicBezTo>
                <a:cubicBezTo>
                  <a:pt x="81072" y="563444"/>
                  <a:pt x="88679" y="577904"/>
                  <a:pt x="95769" y="592066"/>
                </a:cubicBezTo>
                <a:cubicBezTo>
                  <a:pt x="121806" y="644126"/>
                  <a:pt x="139939" y="697438"/>
                  <a:pt x="149572" y="749617"/>
                </a:cubicBezTo>
                <a:cubicBezTo>
                  <a:pt x="149552" y="749875"/>
                  <a:pt x="149492" y="750114"/>
                  <a:pt x="149492" y="750372"/>
                </a:cubicBezTo>
                <a:cubicBezTo>
                  <a:pt x="149492" y="751881"/>
                  <a:pt x="149850" y="753311"/>
                  <a:pt x="150466" y="754583"/>
                </a:cubicBezTo>
                <a:cubicBezTo>
                  <a:pt x="155212" y="781834"/>
                  <a:pt x="157655" y="808768"/>
                  <a:pt x="157655" y="835007"/>
                </a:cubicBezTo>
                <a:cubicBezTo>
                  <a:pt x="157655" y="860808"/>
                  <a:pt x="154855" y="875109"/>
                  <a:pt x="154835" y="875248"/>
                </a:cubicBezTo>
                <a:cubicBezTo>
                  <a:pt x="154239" y="878168"/>
                  <a:pt x="155053" y="881187"/>
                  <a:pt x="156940" y="883491"/>
                </a:cubicBezTo>
                <a:cubicBezTo>
                  <a:pt x="158827" y="885815"/>
                  <a:pt x="161727" y="887146"/>
                  <a:pt x="164706" y="887146"/>
                </a:cubicBezTo>
                <a:lnTo>
                  <a:pt x="206572" y="887146"/>
                </a:lnTo>
                <a:lnTo>
                  <a:pt x="206572" y="964670"/>
                </a:lnTo>
                <a:cubicBezTo>
                  <a:pt x="206572" y="979190"/>
                  <a:pt x="218389" y="991008"/>
                  <a:pt x="232928" y="991008"/>
                </a:cubicBezTo>
                <a:lnTo>
                  <a:pt x="423572" y="991008"/>
                </a:lnTo>
                <a:cubicBezTo>
                  <a:pt x="438110" y="991008"/>
                  <a:pt x="449927" y="979190"/>
                  <a:pt x="449927" y="964670"/>
                </a:cubicBezTo>
                <a:lnTo>
                  <a:pt x="449927" y="887146"/>
                </a:lnTo>
                <a:lnTo>
                  <a:pt x="496838" y="887146"/>
                </a:lnTo>
                <a:cubicBezTo>
                  <a:pt x="499817" y="887146"/>
                  <a:pt x="502618" y="885795"/>
                  <a:pt x="504504" y="883511"/>
                </a:cubicBezTo>
                <a:cubicBezTo>
                  <a:pt x="506391" y="881207"/>
                  <a:pt x="507146" y="878168"/>
                  <a:pt x="506570" y="875248"/>
                </a:cubicBezTo>
                <a:cubicBezTo>
                  <a:pt x="506550" y="875109"/>
                  <a:pt x="503750" y="860808"/>
                  <a:pt x="503750" y="835007"/>
                </a:cubicBezTo>
                <a:cubicBezTo>
                  <a:pt x="503750" y="757006"/>
                  <a:pt x="525160" y="672987"/>
                  <a:pt x="565636" y="592066"/>
                </a:cubicBezTo>
                <a:cubicBezTo>
                  <a:pt x="572726" y="577904"/>
                  <a:pt x="580333" y="563444"/>
                  <a:pt x="587701" y="549481"/>
                </a:cubicBezTo>
                <a:cubicBezTo>
                  <a:pt x="623927" y="480736"/>
                  <a:pt x="661405" y="409667"/>
                  <a:pt x="661405" y="328290"/>
                </a:cubicBezTo>
                <a:cubicBezTo>
                  <a:pt x="661405" y="147282"/>
                  <a:pt x="514157" y="0"/>
                  <a:pt x="333165" y="0"/>
                </a:cubicBezTo>
                <a:close/>
                <a:moveTo>
                  <a:pt x="430066" y="964670"/>
                </a:moveTo>
                <a:cubicBezTo>
                  <a:pt x="430066" y="968245"/>
                  <a:pt x="427146" y="971145"/>
                  <a:pt x="423572" y="971145"/>
                </a:cubicBezTo>
                <a:lnTo>
                  <a:pt x="232928" y="971145"/>
                </a:lnTo>
                <a:cubicBezTo>
                  <a:pt x="229353" y="971145"/>
                  <a:pt x="226433" y="968245"/>
                  <a:pt x="226433" y="964670"/>
                </a:cubicBezTo>
                <a:lnTo>
                  <a:pt x="226433" y="887146"/>
                </a:lnTo>
                <a:lnTo>
                  <a:pt x="430066" y="887146"/>
                </a:lnTo>
                <a:lnTo>
                  <a:pt x="430066" y="964670"/>
                </a:lnTo>
                <a:close/>
                <a:moveTo>
                  <a:pt x="440076" y="867283"/>
                </a:moveTo>
                <a:cubicBezTo>
                  <a:pt x="440056" y="867283"/>
                  <a:pt x="440016" y="867283"/>
                  <a:pt x="439996" y="867283"/>
                </a:cubicBezTo>
                <a:lnTo>
                  <a:pt x="216503" y="867283"/>
                </a:lnTo>
                <a:cubicBezTo>
                  <a:pt x="216483" y="867283"/>
                  <a:pt x="216443" y="867283"/>
                  <a:pt x="216423" y="867283"/>
                </a:cubicBezTo>
                <a:lnTo>
                  <a:pt x="175967" y="867283"/>
                </a:lnTo>
                <a:cubicBezTo>
                  <a:pt x="176741" y="859815"/>
                  <a:pt x="177516" y="848970"/>
                  <a:pt x="177516" y="835007"/>
                </a:cubicBezTo>
                <a:cubicBezTo>
                  <a:pt x="177516" y="830478"/>
                  <a:pt x="177436" y="825929"/>
                  <a:pt x="177297" y="821381"/>
                </a:cubicBezTo>
                <a:lnTo>
                  <a:pt x="484107" y="821381"/>
                </a:lnTo>
                <a:cubicBezTo>
                  <a:pt x="483968" y="825929"/>
                  <a:pt x="483889" y="830478"/>
                  <a:pt x="483889" y="835007"/>
                </a:cubicBezTo>
                <a:cubicBezTo>
                  <a:pt x="483889" y="848970"/>
                  <a:pt x="484663" y="859815"/>
                  <a:pt x="485438" y="867283"/>
                </a:cubicBezTo>
                <a:lnTo>
                  <a:pt x="440076" y="867283"/>
                </a:lnTo>
                <a:close/>
                <a:moveTo>
                  <a:pt x="485140" y="801518"/>
                </a:moveTo>
                <a:lnTo>
                  <a:pt x="176265" y="801518"/>
                </a:lnTo>
                <a:cubicBezTo>
                  <a:pt x="175292" y="787892"/>
                  <a:pt x="173703" y="774147"/>
                  <a:pt x="171538" y="760303"/>
                </a:cubicBezTo>
                <a:lnTo>
                  <a:pt x="489867" y="760303"/>
                </a:lnTo>
                <a:cubicBezTo>
                  <a:pt x="487702" y="774147"/>
                  <a:pt x="486113" y="787892"/>
                  <a:pt x="485140" y="801518"/>
                </a:cubicBezTo>
                <a:close/>
                <a:moveTo>
                  <a:pt x="570144" y="540225"/>
                </a:moveTo>
                <a:cubicBezTo>
                  <a:pt x="562716" y="554288"/>
                  <a:pt x="555050" y="568827"/>
                  <a:pt x="547880" y="583188"/>
                </a:cubicBezTo>
                <a:cubicBezTo>
                  <a:pt x="521902" y="635089"/>
                  <a:pt x="503551" y="688301"/>
                  <a:pt x="493343" y="740580"/>
                </a:cubicBezTo>
                <a:cubicBezTo>
                  <a:pt x="492866" y="740520"/>
                  <a:pt x="492409" y="740440"/>
                  <a:pt x="491913" y="740440"/>
                </a:cubicBezTo>
                <a:lnTo>
                  <a:pt x="340633" y="740440"/>
                </a:lnTo>
                <a:lnTo>
                  <a:pt x="340633" y="408118"/>
                </a:lnTo>
                <a:lnTo>
                  <a:pt x="431019" y="328270"/>
                </a:lnTo>
                <a:cubicBezTo>
                  <a:pt x="435131" y="324635"/>
                  <a:pt x="435528" y="318359"/>
                  <a:pt x="431893" y="314247"/>
                </a:cubicBezTo>
                <a:cubicBezTo>
                  <a:pt x="428259" y="310136"/>
                  <a:pt x="421983" y="309758"/>
                  <a:pt x="417871" y="313373"/>
                </a:cubicBezTo>
                <a:lnTo>
                  <a:pt x="328240" y="392566"/>
                </a:lnTo>
                <a:lnTo>
                  <a:pt x="238628" y="313373"/>
                </a:lnTo>
                <a:cubicBezTo>
                  <a:pt x="234516" y="309758"/>
                  <a:pt x="228240" y="310136"/>
                  <a:pt x="224606" y="314247"/>
                </a:cubicBezTo>
                <a:cubicBezTo>
                  <a:pt x="220971" y="318359"/>
                  <a:pt x="221369" y="324635"/>
                  <a:pt x="225480" y="328270"/>
                </a:cubicBezTo>
                <a:lnTo>
                  <a:pt x="320772" y="412468"/>
                </a:lnTo>
                <a:lnTo>
                  <a:pt x="320772" y="740440"/>
                </a:lnTo>
                <a:lnTo>
                  <a:pt x="168042" y="740440"/>
                </a:lnTo>
                <a:cubicBezTo>
                  <a:pt x="157834" y="688202"/>
                  <a:pt x="139463" y="635049"/>
                  <a:pt x="113524" y="583188"/>
                </a:cubicBezTo>
                <a:cubicBezTo>
                  <a:pt x="106355" y="568827"/>
                  <a:pt x="98688" y="554288"/>
                  <a:pt x="91260" y="540225"/>
                </a:cubicBezTo>
                <a:cubicBezTo>
                  <a:pt x="56166" y="473605"/>
                  <a:pt x="19861" y="404742"/>
                  <a:pt x="19861" y="328290"/>
                </a:cubicBezTo>
                <a:cubicBezTo>
                  <a:pt x="19861" y="158226"/>
                  <a:pt x="158211" y="19863"/>
                  <a:pt x="328240" y="19863"/>
                </a:cubicBezTo>
                <a:lnTo>
                  <a:pt x="333165" y="19863"/>
                </a:lnTo>
                <a:cubicBezTo>
                  <a:pt x="503194" y="19863"/>
                  <a:pt x="641544" y="158226"/>
                  <a:pt x="641544" y="328290"/>
                </a:cubicBezTo>
                <a:cubicBezTo>
                  <a:pt x="641544" y="404742"/>
                  <a:pt x="605238" y="473605"/>
                  <a:pt x="570144" y="540225"/>
                </a:cubicBezTo>
                <a:close/>
              </a:path>
            </a:pathLst>
          </a:custGeom>
          <a:solidFill>
            <a:srgbClr val="FEBC1D"/>
          </a:solidFill>
          <a:ln cap="flat" cmpd="sng" w="38100">
            <a:solidFill>
              <a:schemeClr val="dk2"/>
            </a:solidFill>
            <a:prstDash val="solid"/>
            <a:round/>
            <a:headEnd len="sm" w="sm" type="none"/>
            <a:tailEnd len="sm" w="sm" type="none"/>
          </a:ln>
          <a:effectLst>
            <a:outerShdw blurRad="57150" rotWithShape="0" algn="bl" dir="5400000" dist="19050">
              <a:srgbClr val="000000">
                <a:alpha val="46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B1D2"/>
        </a:solidFill>
      </p:bgPr>
    </p:bg>
    <p:spTree>
      <p:nvGrpSpPr>
        <p:cNvPr id="982" name="Shape 982"/>
        <p:cNvGrpSpPr/>
        <p:nvPr/>
      </p:nvGrpSpPr>
      <p:grpSpPr>
        <a:xfrm>
          <a:off x="0" y="0"/>
          <a:ext cx="0" cy="0"/>
          <a:chOff x="0" y="0"/>
          <a:chExt cx="0" cy="0"/>
        </a:xfrm>
      </p:grpSpPr>
      <p:sp>
        <p:nvSpPr>
          <p:cNvPr id="983" name="Google Shape;983;p59"/>
          <p:cNvSpPr txBox="1"/>
          <p:nvPr/>
        </p:nvSpPr>
        <p:spPr>
          <a:xfrm>
            <a:off x="952500" y="2236450"/>
            <a:ext cx="7415400" cy="5310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7500">
                <a:solidFill>
                  <a:schemeClr val="dk1"/>
                </a:solidFill>
                <a:latin typeface="Raleway Black"/>
                <a:ea typeface="Raleway Black"/>
                <a:cs typeface="Raleway Black"/>
                <a:sym typeface="Raleway Black"/>
              </a:rPr>
              <a:t>Next Steps: Opportunities for Learning &amp; Practice</a:t>
            </a:r>
            <a:endParaRPr sz="20000">
              <a:solidFill>
                <a:schemeClr val="dk2"/>
              </a:solidFill>
              <a:latin typeface="Raleway Black"/>
              <a:ea typeface="Raleway Black"/>
              <a:cs typeface="Raleway Black"/>
              <a:sym typeface="Raleway Black"/>
            </a:endParaRPr>
          </a:p>
        </p:txBody>
      </p:sp>
      <p:grpSp>
        <p:nvGrpSpPr>
          <p:cNvPr id="984" name="Google Shape;984;p59"/>
          <p:cNvGrpSpPr/>
          <p:nvPr/>
        </p:nvGrpSpPr>
        <p:grpSpPr>
          <a:xfrm>
            <a:off x="8542209" y="-676352"/>
            <a:ext cx="8770655" cy="10963351"/>
            <a:chOff x="0" y="0"/>
            <a:chExt cx="11694207" cy="14617802"/>
          </a:xfrm>
        </p:grpSpPr>
        <p:grpSp>
          <p:nvGrpSpPr>
            <p:cNvPr id="985" name="Google Shape;985;p59"/>
            <p:cNvGrpSpPr/>
            <p:nvPr/>
          </p:nvGrpSpPr>
          <p:grpSpPr>
            <a:xfrm>
              <a:off x="5011818" y="11694242"/>
              <a:ext cx="3341177" cy="2923530"/>
              <a:chOff x="0" y="0"/>
              <a:chExt cx="812800" cy="711200"/>
            </a:xfrm>
          </p:grpSpPr>
          <p:sp>
            <p:nvSpPr>
              <p:cNvPr id="986" name="Google Shape;986;p59"/>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EF6E0"/>
              </a:solidFill>
              <a:ln>
                <a:noFill/>
              </a:ln>
            </p:spPr>
          </p:sp>
          <p:sp>
            <p:nvSpPr>
              <p:cNvPr id="987" name="Google Shape;987;p59"/>
              <p:cNvSpPr txBox="1"/>
              <p:nvPr/>
            </p:nvSpPr>
            <p:spPr>
              <a:xfrm>
                <a:off x="127000" y="273050"/>
                <a:ext cx="558900" cy="387300"/>
              </a:xfrm>
              <a:prstGeom prst="rect">
                <a:avLst/>
              </a:prstGeom>
              <a:noFill/>
              <a:ln>
                <a:noFill/>
              </a:ln>
            </p:spPr>
            <p:txBody>
              <a:bodyPr anchorCtr="0" anchor="ctr" bIns="50800" lIns="50800" spcFirstLastPara="1" rIns="50800" wrap="square" tIns="50800">
                <a:noAutofit/>
              </a:bodyPr>
              <a:lstStyle/>
              <a:p>
                <a:pPr indent="0" lvl="0" marL="0" marR="0" rtl="0" algn="ctr">
                  <a:lnSpc>
                    <a:spcPct val="155777"/>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988" name="Google Shape;988;p59"/>
            <p:cNvGrpSpPr/>
            <p:nvPr/>
          </p:nvGrpSpPr>
          <p:grpSpPr>
            <a:xfrm>
              <a:off x="8353030" y="11694242"/>
              <a:ext cx="3341177" cy="2923530"/>
              <a:chOff x="0" y="0"/>
              <a:chExt cx="812800" cy="711200"/>
            </a:xfrm>
          </p:grpSpPr>
          <p:sp>
            <p:nvSpPr>
              <p:cNvPr id="989" name="Google Shape;989;p59"/>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351B65"/>
              </a:solidFill>
              <a:ln>
                <a:noFill/>
              </a:ln>
            </p:spPr>
          </p:sp>
          <p:sp>
            <p:nvSpPr>
              <p:cNvPr id="990" name="Google Shape;990;p59"/>
              <p:cNvSpPr txBox="1"/>
              <p:nvPr/>
            </p:nvSpPr>
            <p:spPr>
              <a:xfrm>
                <a:off x="127000" y="273050"/>
                <a:ext cx="558900" cy="387300"/>
              </a:xfrm>
              <a:prstGeom prst="rect">
                <a:avLst/>
              </a:prstGeom>
              <a:noFill/>
              <a:ln>
                <a:noFill/>
              </a:ln>
            </p:spPr>
            <p:txBody>
              <a:bodyPr anchorCtr="0" anchor="ctr" bIns="50800" lIns="50800" spcFirstLastPara="1" rIns="50800" wrap="square" tIns="50800">
                <a:noAutofit/>
              </a:bodyPr>
              <a:lstStyle/>
              <a:p>
                <a:pPr indent="0" lvl="0" marL="0" marR="0" rtl="0" algn="ctr">
                  <a:lnSpc>
                    <a:spcPct val="155777"/>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991" name="Google Shape;991;p59"/>
            <p:cNvGrpSpPr/>
            <p:nvPr/>
          </p:nvGrpSpPr>
          <p:grpSpPr>
            <a:xfrm>
              <a:off x="6682424" y="8770681"/>
              <a:ext cx="3341177" cy="2923530"/>
              <a:chOff x="0" y="0"/>
              <a:chExt cx="812800" cy="711200"/>
            </a:xfrm>
          </p:grpSpPr>
          <p:sp>
            <p:nvSpPr>
              <p:cNvPr id="992" name="Google Shape;992;p59"/>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EF6E0"/>
              </a:solidFill>
              <a:ln>
                <a:noFill/>
              </a:ln>
            </p:spPr>
          </p:sp>
          <p:sp>
            <p:nvSpPr>
              <p:cNvPr id="993" name="Google Shape;993;p59"/>
              <p:cNvSpPr txBox="1"/>
              <p:nvPr/>
            </p:nvSpPr>
            <p:spPr>
              <a:xfrm>
                <a:off x="127000" y="273050"/>
                <a:ext cx="558900" cy="387300"/>
              </a:xfrm>
              <a:prstGeom prst="rect">
                <a:avLst/>
              </a:prstGeom>
              <a:noFill/>
              <a:ln>
                <a:noFill/>
              </a:ln>
            </p:spPr>
            <p:txBody>
              <a:bodyPr anchorCtr="0" anchor="ctr" bIns="50800" lIns="50800" spcFirstLastPara="1" rIns="50800" wrap="square" tIns="50800">
                <a:noAutofit/>
              </a:bodyPr>
              <a:lstStyle/>
              <a:p>
                <a:pPr indent="0" lvl="0" marL="0" marR="0" rtl="0" algn="ctr">
                  <a:lnSpc>
                    <a:spcPct val="155777"/>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994" name="Google Shape;994;p59"/>
            <p:cNvGrpSpPr/>
            <p:nvPr/>
          </p:nvGrpSpPr>
          <p:grpSpPr>
            <a:xfrm>
              <a:off x="5011818" y="5847121"/>
              <a:ext cx="3341177" cy="2923530"/>
              <a:chOff x="0" y="0"/>
              <a:chExt cx="812800" cy="711200"/>
            </a:xfrm>
          </p:grpSpPr>
          <p:sp>
            <p:nvSpPr>
              <p:cNvPr id="995" name="Google Shape;995;p59"/>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EBC1D"/>
              </a:solidFill>
              <a:ln>
                <a:noFill/>
              </a:ln>
            </p:spPr>
          </p:sp>
          <p:sp>
            <p:nvSpPr>
              <p:cNvPr id="996" name="Google Shape;996;p59"/>
              <p:cNvSpPr txBox="1"/>
              <p:nvPr/>
            </p:nvSpPr>
            <p:spPr>
              <a:xfrm>
                <a:off x="127000" y="273050"/>
                <a:ext cx="558900" cy="387300"/>
              </a:xfrm>
              <a:prstGeom prst="rect">
                <a:avLst/>
              </a:prstGeom>
              <a:noFill/>
              <a:ln>
                <a:noFill/>
              </a:ln>
            </p:spPr>
            <p:txBody>
              <a:bodyPr anchorCtr="0" anchor="ctr" bIns="50800" lIns="50800" spcFirstLastPara="1" rIns="50800" wrap="square" tIns="50800">
                <a:noAutofit/>
              </a:bodyPr>
              <a:lstStyle/>
              <a:p>
                <a:pPr indent="0" lvl="0" marL="0" marR="0" rtl="0" algn="ctr">
                  <a:lnSpc>
                    <a:spcPct val="155777"/>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997" name="Google Shape;997;p59"/>
            <p:cNvGrpSpPr/>
            <p:nvPr/>
          </p:nvGrpSpPr>
          <p:grpSpPr>
            <a:xfrm>
              <a:off x="3341212" y="2923560"/>
              <a:ext cx="3341177" cy="2923530"/>
              <a:chOff x="0" y="0"/>
              <a:chExt cx="812800" cy="711200"/>
            </a:xfrm>
          </p:grpSpPr>
          <p:sp>
            <p:nvSpPr>
              <p:cNvPr id="998" name="Google Shape;998;p59"/>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351B65"/>
              </a:solidFill>
              <a:ln>
                <a:noFill/>
              </a:ln>
            </p:spPr>
          </p:sp>
          <p:sp>
            <p:nvSpPr>
              <p:cNvPr id="999" name="Google Shape;999;p59"/>
              <p:cNvSpPr txBox="1"/>
              <p:nvPr/>
            </p:nvSpPr>
            <p:spPr>
              <a:xfrm>
                <a:off x="127000" y="273050"/>
                <a:ext cx="558900" cy="387300"/>
              </a:xfrm>
              <a:prstGeom prst="rect">
                <a:avLst/>
              </a:prstGeom>
              <a:noFill/>
              <a:ln>
                <a:noFill/>
              </a:ln>
            </p:spPr>
            <p:txBody>
              <a:bodyPr anchorCtr="0" anchor="ctr" bIns="50800" lIns="50800" spcFirstLastPara="1" rIns="50800" wrap="square" tIns="50800">
                <a:noAutofit/>
              </a:bodyPr>
              <a:lstStyle/>
              <a:p>
                <a:pPr indent="0" lvl="0" marL="0" marR="0" rtl="0" algn="ctr">
                  <a:lnSpc>
                    <a:spcPct val="155777"/>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000" name="Google Shape;1000;p59"/>
            <p:cNvGrpSpPr/>
            <p:nvPr/>
          </p:nvGrpSpPr>
          <p:grpSpPr>
            <a:xfrm>
              <a:off x="1670606" y="0"/>
              <a:ext cx="3341177" cy="2923530"/>
              <a:chOff x="0" y="0"/>
              <a:chExt cx="812800" cy="711200"/>
            </a:xfrm>
          </p:grpSpPr>
          <p:sp>
            <p:nvSpPr>
              <p:cNvPr id="1001" name="Google Shape;1001;p59"/>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EBC1D"/>
              </a:solidFill>
              <a:ln>
                <a:noFill/>
              </a:ln>
            </p:spPr>
          </p:sp>
          <p:sp>
            <p:nvSpPr>
              <p:cNvPr id="1002" name="Google Shape;1002;p59"/>
              <p:cNvSpPr txBox="1"/>
              <p:nvPr/>
            </p:nvSpPr>
            <p:spPr>
              <a:xfrm>
                <a:off x="127000" y="273050"/>
                <a:ext cx="558900" cy="387300"/>
              </a:xfrm>
              <a:prstGeom prst="rect">
                <a:avLst/>
              </a:prstGeom>
              <a:noFill/>
              <a:ln>
                <a:noFill/>
              </a:ln>
            </p:spPr>
            <p:txBody>
              <a:bodyPr anchorCtr="0" anchor="ctr" bIns="50800" lIns="50800" spcFirstLastPara="1" rIns="50800" wrap="square" tIns="50800">
                <a:noAutofit/>
              </a:bodyPr>
              <a:lstStyle/>
              <a:p>
                <a:pPr indent="0" lvl="0" marL="0" marR="0" rtl="0" algn="ctr">
                  <a:lnSpc>
                    <a:spcPct val="155777"/>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003" name="Google Shape;1003;p59"/>
            <p:cNvGrpSpPr/>
            <p:nvPr/>
          </p:nvGrpSpPr>
          <p:grpSpPr>
            <a:xfrm rot="10800000">
              <a:off x="3341247" y="11694272"/>
              <a:ext cx="3341177" cy="2923530"/>
              <a:chOff x="0" y="0"/>
              <a:chExt cx="812800" cy="711200"/>
            </a:xfrm>
          </p:grpSpPr>
          <p:sp>
            <p:nvSpPr>
              <p:cNvPr id="1004" name="Google Shape;1004;p59"/>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E2E60"/>
              </a:solidFill>
              <a:ln>
                <a:noFill/>
              </a:ln>
            </p:spPr>
          </p:sp>
          <p:sp>
            <p:nvSpPr>
              <p:cNvPr id="1005" name="Google Shape;1005;p59"/>
              <p:cNvSpPr txBox="1"/>
              <p:nvPr/>
            </p:nvSpPr>
            <p:spPr>
              <a:xfrm>
                <a:off x="127000" y="273050"/>
                <a:ext cx="558900" cy="387300"/>
              </a:xfrm>
              <a:prstGeom prst="rect">
                <a:avLst/>
              </a:prstGeom>
              <a:noFill/>
              <a:ln>
                <a:noFill/>
              </a:ln>
            </p:spPr>
            <p:txBody>
              <a:bodyPr anchorCtr="0" anchor="ctr" bIns="50800" lIns="50800" spcFirstLastPara="1" rIns="50800" wrap="square" tIns="50800">
                <a:noAutofit/>
              </a:bodyPr>
              <a:lstStyle/>
              <a:p>
                <a:pPr indent="0" lvl="0" marL="0" marR="0" rtl="0" algn="ctr">
                  <a:lnSpc>
                    <a:spcPct val="155777"/>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006" name="Google Shape;1006;p59"/>
            <p:cNvGrpSpPr/>
            <p:nvPr/>
          </p:nvGrpSpPr>
          <p:grpSpPr>
            <a:xfrm>
              <a:off x="1670606" y="5847121"/>
              <a:ext cx="3341177" cy="2923530"/>
              <a:chOff x="0" y="0"/>
              <a:chExt cx="812800" cy="711200"/>
            </a:xfrm>
          </p:grpSpPr>
          <p:sp>
            <p:nvSpPr>
              <p:cNvPr id="1007" name="Google Shape;1007;p59"/>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EF6E0"/>
              </a:solidFill>
              <a:ln>
                <a:noFill/>
              </a:ln>
            </p:spPr>
          </p:sp>
          <p:sp>
            <p:nvSpPr>
              <p:cNvPr id="1008" name="Google Shape;1008;p59"/>
              <p:cNvSpPr txBox="1"/>
              <p:nvPr/>
            </p:nvSpPr>
            <p:spPr>
              <a:xfrm>
                <a:off x="127000" y="273050"/>
                <a:ext cx="558900" cy="387300"/>
              </a:xfrm>
              <a:prstGeom prst="rect">
                <a:avLst/>
              </a:prstGeom>
              <a:noFill/>
              <a:ln>
                <a:noFill/>
              </a:ln>
            </p:spPr>
            <p:txBody>
              <a:bodyPr anchorCtr="0" anchor="ctr" bIns="50800" lIns="50800" spcFirstLastPara="1" rIns="50800" wrap="square" tIns="50800">
                <a:noAutofit/>
              </a:bodyPr>
              <a:lstStyle/>
              <a:p>
                <a:pPr indent="0" lvl="0" marL="0" marR="0" rtl="0" algn="ctr">
                  <a:lnSpc>
                    <a:spcPct val="155777"/>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009" name="Google Shape;1009;p59"/>
            <p:cNvGrpSpPr/>
            <p:nvPr/>
          </p:nvGrpSpPr>
          <p:grpSpPr>
            <a:xfrm rot="10800000">
              <a:off x="1670641" y="8770711"/>
              <a:ext cx="3341177" cy="2923530"/>
              <a:chOff x="0" y="0"/>
              <a:chExt cx="812800" cy="711200"/>
            </a:xfrm>
          </p:grpSpPr>
          <p:sp>
            <p:nvSpPr>
              <p:cNvPr id="1010" name="Google Shape;1010;p59"/>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EBC1D"/>
              </a:solidFill>
              <a:ln>
                <a:noFill/>
              </a:ln>
            </p:spPr>
          </p:sp>
          <p:sp>
            <p:nvSpPr>
              <p:cNvPr id="1011" name="Google Shape;1011;p59"/>
              <p:cNvSpPr txBox="1"/>
              <p:nvPr/>
            </p:nvSpPr>
            <p:spPr>
              <a:xfrm>
                <a:off x="127000" y="273050"/>
                <a:ext cx="558900" cy="387300"/>
              </a:xfrm>
              <a:prstGeom prst="rect">
                <a:avLst/>
              </a:prstGeom>
              <a:noFill/>
              <a:ln>
                <a:noFill/>
              </a:ln>
            </p:spPr>
            <p:txBody>
              <a:bodyPr anchorCtr="0" anchor="ctr" bIns="50800" lIns="50800" spcFirstLastPara="1" rIns="50800" wrap="square" tIns="50800">
                <a:noAutofit/>
              </a:bodyPr>
              <a:lstStyle/>
              <a:p>
                <a:pPr indent="0" lvl="0" marL="0" marR="0" rtl="0" algn="ctr">
                  <a:lnSpc>
                    <a:spcPct val="155777"/>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012" name="Google Shape;1012;p59"/>
            <p:cNvGrpSpPr/>
            <p:nvPr/>
          </p:nvGrpSpPr>
          <p:grpSpPr>
            <a:xfrm>
              <a:off x="0" y="2923560"/>
              <a:ext cx="3341177" cy="2923530"/>
              <a:chOff x="0" y="0"/>
              <a:chExt cx="812800" cy="711200"/>
            </a:xfrm>
          </p:grpSpPr>
          <p:sp>
            <p:nvSpPr>
              <p:cNvPr id="1013" name="Google Shape;1013;p59"/>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E2E60"/>
              </a:solidFill>
              <a:ln>
                <a:noFill/>
              </a:ln>
            </p:spPr>
          </p:sp>
          <p:sp>
            <p:nvSpPr>
              <p:cNvPr id="1014" name="Google Shape;1014;p59"/>
              <p:cNvSpPr txBox="1"/>
              <p:nvPr/>
            </p:nvSpPr>
            <p:spPr>
              <a:xfrm>
                <a:off x="127000" y="273050"/>
                <a:ext cx="558900" cy="387300"/>
              </a:xfrm>
              <a:prstGeom prst="rect">
                <a:avLst/>
              </a:prstGeom>
              <a:noFill/>
              <a:ln>
                <a:noFill/>
              </a:ln>
            </p:spPr>
            <p:txBody>
              <a:bodyPr anchorCtr="0" anchor="ctr" bIns="50800" lIns="50800" spcFirstLastPara="1" rIns="50800" wrap="square" tIns="50800">
                <a:noAutofit/>
              </a:bodyPr>
              <a:lstStyle/>
              <a:p>
                <a:pPr indent="0" lvl="0" marL="0" marR="0" rtl="0" algn="ctr">
                  <a:lnSpc>
                    <a:spcPct val="155777"/>
                  </a:lnSpc>
                  <a:spcBef>
                    <a:spcPts val="0"/>
                  </a:spcBef>
                  <a:spcAft>
                    <a:spcPts val="0"/>
                  </a:spcAft>
                  <a:buNone/>
                </a:pPr>
                <a:r>
                  <a:t/>
                </a:r>
                <a:endParaRPr sz="1800">
                  <a:solidFill>
                    <a:schemeClr val="dk1"/>
                  </a:solidFill>
                  <a:latin typeface="Calibri"/>
                  <a:ea typeface="Calibri"/>
                  <a:cs typeface="Calibri"/>
                  <a:sym typeface="Calibri"/>
                </a:endParaRPr>
              </a:p>
            </p:txBody>
          </p:sp>
        </p:grpSp>
      </p:gr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9" name="Shape 1019"/>
        <p:cNvGrpSpPr/>
        <p:nvPr/>
      </p:nvGrpSpPr>
      <p:grpSpPr>
        <a:xfrm>
          <a:off x="0" y="0"/>
          <a:ext cx="0" cy="0"/>
          <a:chOff x="0" y="0"/>
          <a:chExt cx="0" cy="0"/>
        </a:xfrm>
      </p:grpSpPr>
      <p:sp>
        <p:nvSpPr>
          <p:cNvPr id="1020" name="Google Shape;1020;p60"/>
          <p:cNvSpPr txBox="1"/>
          <p:nvPr>
            <p:ph idx="1" type="body"/>
          </p:nvPr>
        </p:nvSpPr>
        <p:spPr>
          <a:xfrm>
            <a:off x="912200" y="2674000"/>
            <a:ext cx="16201200" cy="7109700"/>
          </a:xfrm>
          <a:prstGeom prst="rect">
            <a:avLst/>
          </a:prstGeom>
        </p:spPr>
        <p:txBody>
          <a:bodyPr anchorCtr="0" anchor="t" bIns="45700" lIns="91425" spcFirstLastPara="1" rIns="91425" wrap="square" tIns="45700">
            <a:normAutofit fontScale="92500" lnSpcReduction="20000"/>
          </a:bodyPr>
          <a:lstStyle/>
          <a:p>
            <a:pPr indent="0" lvl="0" marL="0" rtl="0" algn="l">
              <a:lnSpc>
                <a:spcPct val="115000"/>
              </a:lnSpc>
              <a:spcBef>
                <a:spcPts val="360"/>
              </a:spcBef>
              <a:spcAft>
                <a:spcPts val="0"/>
              </a:spcAft>
              <a:buNone/>
            </a:pPr>
            <a:r>
              <a:rPr lang="en-US" sz="4840"/>
              <a:t>Le</a:t>
            </a:r>
            <a:r>
              <a:rPr lang="en-US" sz="4840"/>
              <a:t>t’s take 2-3 minutes to pause &amp; re-center on your goals.</a:t>
            </a:r>
            <a:br>
              <a:rPr lang="en-US" sz="4300"/>
            </a:br>
            <a:endParaRPr sz="4300"/>
          </a:p>
          <a:p>
            <a:pPr indent="-481171" lvl="0" marL="457200" rtl="0" algn="l">
              <a:lnSpc>
                <a:spcPct val="115000"/>
              </a:lnSpc>
              <a:spcBef>
                <a:spcPts val="1000"/>
              </a:spcBef>
              <a:spcAft>
                <a:spcPts val="0"/>
              </a:spcAft>
              <a:buSzPct val="100000"/>
              <a:buChar char="•"/>
            </a:pPr>
            <a:r>
              <a:rPr lang="en-US" sz="4300"/>
              <a:t>What one or two practices or concepts from today do you want to keep in mind and apply within your work?</a:t>
            </a:r>
            <a:br>
              <a:rPr lang="en-US" sz="4300"/>
            </a:br>
            <a:endParaRPr sz="4300"/>
          </a:p>
          <a:p>
            <a:pPr indent="-481171" lvl="0" marL="457200" rtl="0" algn="l">
              <a:lnSpc>
                <a:spcPct val="115000"/>
              </a:lnSpc>
              <a:spcBef>
                <a:spcPts val="0"/>
              </a:spcBef>
              <a:spcAft>
                <a:spcPts val="0"/>
              </a:spcAft>
              <a:buSzPct val="100000"/>
              <a:buChar char="•"/>
            </a:pPr>
            <a:r>
              <a:rPr lang="en-US" sz="4300"/>
              <a:t>What workshops would you like to see offered next term that relates to neurodiversity, disability and inclusion, or accessibility? </a:t>
            </a:r>
            <a:endParaRPr sz="4300"/>
          </a:p>
          <a:p>
            <a:pPr indent="0" lvl="0" marL="0" rtl="0" algn="l">
              <a:lnSpc>
                <a:spcPct val="115000"/>
              </a:lnSpc>
              <a:spcBef>
                <a:spcPts val="1000"/>
              </a:spcBef>
              <a:spcAft>
                <a:spcPts val="0"/>
              </a:spcAft>
              <a:buNone/>
            </a:pPr>
            <a:r>
              <a:t/>
            </a:r>
            <a:endParaRPr sz="4300"/>
          </a:p>
          <a:p>
            <a:pPr indent="0" lvl="0" marL="0" rtl="0" algn="l">
              <a:lnSpc>
                <a:spcPct val="115000"/>
              </a:lnSpc>
              <a:spcBef>
                <a:spcPts val="1000"/>
              </a:spcBef>
              <a:spcAft>
                <a:spcPts val="1000"/>
              </a:spcAft>
              <a:buNone/>
            </a:pPr>
            <a:r>
              <a:rPr lang="en-US" sz="4300" u="sng">
                <a:solidFill>
                  <a:schemeClr val="hlink"/>
                </a:solidFill>
                <a:hlinkClick r:id="rId3"/>
              </a:rPr>
              <a:t>Please reflect within this Qualtrics survey</a:t>
            </a:r>
            <a:r>
              <a:rPr lang="en-US" sz="4300"/>
              <a:t>,</a:t>
            </a:r>
            <a:r>
              <a:rPr lang="en-US" sz="4300"/>
              <a:t> which includes both these questions and two questions around feedback for your co-facilitators. Your response will be emailed to you so you can return to it.</a:t>
            </a:r>
            <a:endParaRPr sz="4300"/>
          </a:p>
        </p:txBody>
      </p:sp>
      <p:sp>
        <p:nvSpPr>
          <p:cNvPr id="1021" name="Google Shape;1021;p60"/>
          <p:cNvSpPr txBox="1"/>
          <p:nvPr>
            <p:ph type="ctrTitle"/>
          </p:nvPr>
        </p:nvSpPr>
        <p:spPr>
          <a:xfrm>
            <a:off x="912300" y="880600"/>
            <a:ext cx="16201200" cy="1470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Identifying Your Goals &amp; Interests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0">
                                            <p:txEl>
                                              <p:pRg end="0" st="0"/>
                                            </p:txEl>
                                          </p:spTgt>
                                        </p:tgtEl>
                                        <p:attrNameLst>
                                          <p:attrName>style.visibility</p:attrName>
                                        </p:attrNameLst>
                                      </p:cBhvr>
                                      <p:to>
                                        <p:strVal val="visible"/>
                                      </p:to>
                                    </p:set>
                                    <p:animEffect filter="fade" transition="in">
                                      <p:cBhvr>
                                        <p:cTn dur="1000"/>
                                        <p:tgtEl>
                                          <p:spTgt spid="102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0">
                                            <p:txEl>
                                              <p:pRg end="1" st="1"/>
                                            </p:txEl>
                                          </p:spTgt>
                                        </p:tgtEl>
                                        <p:attrNameLst>
                                          <p:attrName>style.visibility</p:attrName>
                                        </p:attrNameLst>
                                      </p:cBhvr>
                                      <p:to>
                                        <p:strVal val="visible"/>
                                      </p:to>
                                    </p:set>
                                    <p:animEffect filter="fade" transition="in">
                                      <p:cBhvr>
                                        <p:cTn dur="1000"/>
                                        <p:tgtEl>
                                          <p:spTgt spid="102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0">
                                            <p:txEl>
                                              <p:pRg end="2" st="2"/>
                                            </p:txEl>
                                          </p:spTgt>
                                        </p:tgtEl>
                                        <p:attrNameLst>
                                          <p:attrName>style.visibility</p:attrName>
                                        </p:attrNameLst>
                                      </p:cBhvr>
                                      <p:to>
                                        <p:strVal val="visible"/>
                                      </p:to>
                                    </p:set>
                                    <p:animEffect filter="fade" transition="in">
                                      <p:cBhvr>
                                        <p:cTn dur="1000"/>
                                        <p:tgtEl>
                                          <p:spTgt spid="102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0">
                                            <p:txEl>
                                              <p:pRg end="3" st="3"/>
                                            </p:txEl>
                                          </p:spTgt>
                                        </p:tgtEl>
                                        <p:attrNameLst>
                                          <p:attrName>style.visibility</p:attrName>
                                        </p:attrNameLst>
                                      </p:cBhvr>
                                      <p:to>
                                        <p:strVal val="visible"/>
                                      </p:to>
                                    </p:set>
                                    <p:animEffect filter="fade" transition="in">
                                      <p:cBhvr>
                                        <p:cTn dur="1000"/>
                                        <p:tgtEl>
                                          <p:spTgt spid="102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0">
                                            <p:txEl>
                                              <p:pRg end="4" st="4"/>
                                            </p:txEl>
                                          </p:spTgt>
                                        </p:tgtEl>
                                        <p:attrNameLst>
                                          <p:attrName>style.visibility</p:attrName>
                                        </p:attrNameLst>
                                      </p:cBhvr>
                                      <p:to>
                                        <p:strVal val="visible"/>
                                      </p:to>
                                    </p:set>
                                    <p:animEffect filter="fade" transition="in">
                                      <p:cBhvr>
                                        <p:cTn dur="1000"/>
                                        <p:tgtEl>
                                          <p:spTgt spid="1020">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6" name="Shape 1026"/>
        <p:cNvGrpSpPr/>
        <p:nvPr/>
      </p:nvGrpSpPr>
      <p:grpSpPr>
        <a:xfrm>
          <a:off x="0" y="0"/>
          <a:ext cx="0" cy="0"/>
          <a:chOff x="0" y="0"/>
          <a:chExt cx="0" cy="0"/>
        </a:xfrm>
      </p:grpSpPr>
      <p:sp>
        <p:nvSpPr>
          <p:cNvPr id="1027" name="Google Shape;1027;p61"/>
          <p:cNvSpPr txBox="1"/>
          <p:nvPr>
            <p:ph idx="1" type="body"/>
          </p:nvPr>
        </p:nvSpPr>
        <p:spPr>
          <a:xfrm>
            <a:off x="912200" y="3308800"/>
            <a:ext cx="16201200" cy="5688300"/>
          </a:xfrm>
          <a:prstGeom prst="rect">
            <a:avLst/>
          </a:prstGeom>
        </p:spPr>
        <p:txBody>
          <a:bodyPr anchorCtr="0" anchor="t" bIns="45700" lIns="91425" spcFirstLastPara="1" rIns="91425" wrap="square" tIns="45700">
            <a:normAutofit/>
          </a:bodyPr>
          <a:lstStyle/>
          <a:p>
            <a:pPr indent="-533400" lvl="0" marL="457200" rtl="0" algn="l">
              <a:lnSpc>
                <a:spcPct val="115000"/>
              </a:lnSpc>
              <a:spcBef>
                <a:spcPts val="360"/>
              </a:spcBef>
              <a:spcAft>
                <a:spcPts val="0"/>
              </a:spcAft>
              <a:buSzPts val="4800"/>
              <a:buChar char="•"/>
            </a:pPr>
            <a:r>
              <a:rPr lang="en-US" sz="4800" u="sng">
                <a:solidFill>
                  <a:schemeClr val="hlink"/>
                </a:solidFill>
                <a:hlinkClick r:id="rId3"/>
              </a:rPr>
              <a:t>Stanford Neurodiversity Summit </a:t>
            </a:r>
            <a:r>
              <a:rPr lang="en-US" sz="4800"/>
              <a:t>2022; Virtual; $20</a:t>
            </a:r>
            <a:endParaRPr sz="4800"/>
          </a:p>
          <a:p>
            <a:pPr indent="-533400" lvl="0" marL="457200" rtl="0" algn="l">
              <a:lnSpc>
                <a:spcPct val="115000"/>
              </a:lnSpc>
              <a:spcBef>
                <a:spcPts val="0"/>
              </a:spcBef>
              <a:spcAft>
                <a:spcPts val="0"/>
              </a:spcAft>
              <a:buSzPts val="4800"/>
              <a:buChar char="•"/>
            </a:pPr>
            <a:r>
              <a:rPr lang="en-US" sz="4800"/>
              <a:t>2 sessions in Winter in response to your asks from survey </a:t>
            </a:r>
            <a:endParaRPr sz="4800"/>
          </a:p>
          <a:p>
            <a:pPr indent="-533400" lvl="0" marL="457200" rtl="0" algn="l">
              <a:lnSpc>
                <a:spcPct val="115000"/>
              </a:lnSpc>
              <a:spcBef>
                <a:spcPts val="0"/>
              </a:spcBef>
              <a:spcAft>
                <a:spcPts val="0"/>
              </a:spcAft>
              <a:buSzPts val="4800"/>
              <a:buChar char="•"/>
            </a:pPr>
            <a:r>
              <a:rPr lang="en-US" sz="4800"/>
              <a:t>3 UDL workshops (one on each </a:t>
            </a:r>
            <a:r>
              <a:rPr lang="en-US" sz="4800"/>
              <a:t>guideline), the 1st on Nov. 17</a:t>
            </a:r>
            <a:endParaRPr sz="4800"/>
          </a:p>
          <a:p>
            <a:pPr indent="0" lvl="0" marL="0" rtl="0" algn="l">
              <a:lnSpc>
                <a:spcPct val="115000"/>
              </a:lnSpc>
              <a:spcBef>
                <a:spcPts val="360"/>
              </a:spcBef>
              <a:spcAft>
                <a:spcPts val="0"/>
              </a:spcAft>
              <a:buNone/>
            </a:pPr>
            <a:r>
              <a:t/>
            </a:r>
            <a:endParaRPr sz="4800"/>
          </a:p>
          <a:p>
            <a:pPr indent="0" lvl="0" marL="0" rtl="0" algn="l">
              <a:lnSpc>
                <a:spcPct val="115000"/>
              </a:lnSpc>
              <a:spcBef>
                <a:spcPts val="360"/>
              </a:spcBef>
              <a:spcAft>
                <a:spcPts val="0"/>
              </a:spcAft>
              <a:buNone/>
            </a:pPr>
            <a:r>
              <a:rPr lang="en-US" sz="4800"/>
              <a:t>Please contact us to share your practices and for one-on-one co-thinking, consultation, or idea generation any time!</a:t>
            </a:r>
            <a:endParaRPr sz="4800"/>
          </a:p>
        </p:txBody>
      </p:sp>
      <p:sp>
        <p:nvSpPr>
          <p:cNvPr id="1028" name="Google Shape;1028;p61"/>
          <p:cNvSpPr txBox="1"/>
          <p:nvPr>
            <p:ph type="ctrTitle"/>
          </p:nvPr>
        </p:nvSpPr>
        <p:spPr>
          <a:xfrm>
            <a:off x="912300" y="880600"/>
            <a:ext cx="16201200" cy="1470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Upcoming learning opportunities</a:t>
            </a:r>
            <a:r>
              <a:rPr lang="en-US"/>
              <a:t>:</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B1D2"/>
        </a:solidFill>
      </p:bgPr>
    </p:bg>
    <p:spTree>
      <p:nvGrpSpPr>
        <p:cNvPr id="1033" name="Shape 1033"/>
        <p:cNvGrpSpPr/>
        <p:nvPr/>
      </p:nvGrpSpPr>
      <p:grpSpPr>
        <a:xfrm>
          <a:off x="0" y="0"/>
          <a:ext cx="0" cy="0"/>
          <a:chOff x="0" y="0"/>
          <a:chExt cx="0" cy="0"/>
        </a:xfrm>
      </p:grpSpPr>
      <p:sp>
        <p:nvSpPr>
          <p:cNvPr id="1034" name="Google Shape;1034;p62"/>
          <p:cNvSpPr txBox="1"/>
          <p:nvPr/>
        </p:nvSpPr>
        <p:spPr>
          <a:xfrm>
            <a:off x="1123075" y="2771350"/>
            <a:ext cx="15267000" cy="5310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lang="en-US" sz="7500">
                <a:solidFill>
                  <a:schemeClr val="dk1"/>
                </a:solidFill>
                <a:latin typeface="Raleway Black"/>
                <a:ea typeface="Raleway Black"/>
                <a:cs typeface="Raleway Black"/>
                <a:sym typeface="Raleway Black"/>
              </a:rPr>
              <a:t>Thank you!</a:t>
            </a:r>
            <a:endParaRPr sz="7500">
              <a:solidFill>
                <a:schemeClr val="dk1"/>
              </a:solidFill>
              <a:latin typeface="Raleway Black"/>
              <a:ea typeface="Raleway Black"/>
              <a:cs typeface="Raleway Black"/>
              <a:sym typeface="Raleway Black"/>
            </a:endParaRPr>
          </a:p>
          <a:p>
            <a:pPr indent="0" lvl="0" marL="0" marR="0" rtl="0" algn="ctr">
              <a:lnSpc>
                <a:spcPct val="120000"/>
              </a:lnSpc>
              <a:spcBef>
                <a:spcPts val="0"/>
              </a:spcBef>
              <a:spcAft>
                <a:spcPts val="0"/>
              </a:spcAft>
              <a:buNone/>
            </a:pPr>
            <a:r>
              <a:rPr lang="en-US" sz="7500">
                <a:solidFill>
                  <a:schemeClr val="dk1"/>
                </a:solidFill>
                <a:latin typeface="Raleway"/>
                <a:ea typeface="Raleway"/>
                <a:cs typeface="Raleway"/>
                <a:sym typeface="Raleway"/>
              </a:rPr>
              <a:t>Please feel free to stay to finish your survey response &amp; to talk.</a:t>
            </a:r>
            <a:endParaRPr sz="7500">
              <a:solidFill>
                <a:schemeClr val="dk1"/>
              </a:solidFill>
              <a:latin typeface="Raleway"/>
              <a:ea typeface="Raleway"/>
              <a:cs typeface="Raleway"/>
              <a:sym typeface="Raleway"/>
            </a:endParaRPr>
          </a:p>
          <a:p>
            <a:pPr indent="0" lvl="0" marL="0" marR="0" rtl="0" algn="ctr">
              <a:lnSpc>
                <a:spcPct val="120000"/>
              </a:lnSpc>
              <a:spcBef>
                <a:spcPts val="0"/>
              </a:spcBef>
              <a:spcAft>
                <a:spcPts val="0"/>
              </a:spcAft>
              <a:buNone/>
            </a:pPr>
            <a:r>
              <a:t/>
            </a:r>
            <a:endParaRPr sz="7500">
              <a:solidFill>
                <a:schemeClr val="dk1"/>
              </a:solidFill>
              <a:latin typeface="Raleway Black"/>
              <a:ea typeface="Raleway Black"/>
              <a:cs typeface="Raleway Black"/>
              <a:sym typeface="Raleway Black"/>
            </a:endParaRPr>
          </a:p>
        </p:txBody>
      </p:sp>
      <p:grpSp>
        <p:nvGrpSpPr>
          <p:cNvPr id="1035" name="Google Shape;1035;p62"/>
          <p:cNvGrpSpPr/>
          <p:nvPr/>
        </p:nvGrpSpPr>
        <p:grpSpPr>
          <a:xfrm>
            <a:off x="-653750" y="9211450"/>
            <a:ext cx="11332325" cy="2945701"/>
            <a:chOff x="239480" y="0"/>
            <a:chExt cx="15109767" cy="3927601"/>
          </a:xfrm>
        </p:grpSpPr>
        <p:sp>
          <p:nvSpPr>
            <p:cNvPr id="1036" name="Google Shape;1036;p62"/>
            <p:cNvSpPr txBox="1"/>
            <p:nvPr/>
          </p:nvSpPr>
          <p:spPr>
            <a:xfrm>
              <a:off x="3306059" y="3179101"/>
              <a:ext cx="1053600" cy="7485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037" name="Google Shape;1037;p62"/>
            <p:cNvSpPr txBox="1"/>
            <p:nvPr/>
          </p:nvSpPr>
          <p:spPr>
            <a:xfrm>
              <a:off x="4839348" y="3179101"/>
              <a:ext cx="1053600" cy="7485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038" name="Google Shape;1038;p62"/>
            <p:cNvSpPr txBox="1"/>
            <p:nvPr/>
          </p:nvSpPr>
          <p:spPr>
            <a:xfrm>
              <a:off x="1772769" y="3179101"/>
              <a:ext cx="1053600" cy="7485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039" name="Google Shape;1039;p62"/>
            <p:cNvSpPr txBox="1"/>
            <p:nvPr/>
          </p:nvSpPr>
          <p:spPr>
            <a:xfrm>
              <a:off x="239480" y="3179101"/>
              <a:ext cx="1053600" cy="7485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040" name="Google Shape;1040;p62"/>
            <p:cNvSpPr txBox="1"/>
            <p:nvPr/>
          </p:nvSpPr>
          <p:spPr>
            <a:xfrm>
              <a:off x="9438600" y="3179101"/>
              <a:ext cx="1053600" cy="7485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041" name="Google Shape;1041;p62"/>
            <p:cNvSpPr txBox="1"/>
            <p:nvPr/>
          </p:nvSpPr>
          <p:spPr>
            <a:xfrm>
              <a:off x="10971891" y="3179101"/>
              <a:ext cx="1053600" cy="7485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042" name="Google Shape;1042;p62"/>
            <p:cNvSpPr txBox="1"/>
            <p:nvPr/>
          </p:nvSpPr>
          <p:spPr>
            <a:xfrm>
              <a:off x="7905311" y="3179101"/>
              <a:ext cx="1053600" cy="7485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043" name="Google Shape;1043;p62"/>
            <p:cNvSpPr txBox="1"/>
            <p:nvPr/>
          </p:nvSpPr>
          <p:spPr>
            <a:xfrm>
              <a:off x="6372023" y="3179101"/>
              <a:ext cx="1053600" cy="7485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044" name="Google Shape;1044;p62"/>
            <p:cNvSpPr txBox="1"/>
            <p:nvPr/>
          </p:nvSpPr>
          <p:spPr>
            <a:xfrm>
              <a:off x="12504564" y="3179101"/>
              <a:ext cx="1053600" cy="7485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nvGrpSpPr>
            <p:cNvPr id="1045" name="Google Shape;1045;p62"/>
            <p:cNvGrpSpPr/>
            <p:nvPr/>
          </p:nvGrpSpPr>
          <p:grpSpPr>
            <a:xfrm>
              <a:off x="3842311" y="1341090"/>
              <a:ext cx="1532697" cy="1341110"/>
              <a:chOff x="0" y="0"/>
              <a:chExt cx="812800" cy="711200"/>
            </a:xfrm>
          </p:grpSpPr>
          <p:sp>
            <p:nvSpPr>
              <p:cNvPr id="1046" name="Google Shape;1046;p62"/>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351B65"/>
              </a:solidFill>
              <a:ln>
                <a:noFill/>
              </a:ln>
            </p:spPr>
          </p:sp>
          <p:sp>
            <p:nvSpPr>
              <p:cNvPr id="1047" name="Google Shape;1047;p62"/>
              <p:cNvSpPr txBox="1"/>
              <p:nvPr/>
            </p:nvSpPr>
            <p:spPr>
              <a:xfrm>
                <a:off x="127000" y="263525"/>
                <a:ext cx="558900" cy="3969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48" name="Google Shape;1048;p62"/>
            <p:cNvGrpSpPr/>
            <p:nvPr/>
          </p:nvGrpSpPr>
          <p:grpSpPr>
            <a:xfrm>
              <a:off x="5375601" y="1341090"/>
              <a:ext cx="1532697" cy="1341110"/>
              <a:chOff x="0" y="0"/>
              <a:chExt cx="812800" cy="711200"/>
            </a:xfrm>
          </p:grpSpPr>
          <p:sp>
            <p:nvSpPr>
              <p:cNvPr id="1049" name="Google Shape;1049;p62"/>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E2E60"/>
              </a:solidFill>
              <a:ln>
                <a:noFill/>
              </a:ln>
            </p:spPr>
          </p:sp>
          <p:sp>
            <p:nvSpPr>
              <p:cNvPr id="1050" name="Google Shape;1050;p62"/>
              <p:cNvSpPr txBox="1"/>
              <p:nvPr/>
            </p:nvSpPr>
            <p:spPr>
              <a:xfrm>
                <a:off x="127000" y="263525"/>
                <a:ext cx="558900" cy="3969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51" name="Google Shape;1051;p62"/>
            <p:cNvGrpSpPr/>
            <p:nvPr/>
          </p:nvGrpSpPr>
          <p:grpSpPr>
            <a:xfrm>
              <a:off x="2309022" y="1341090"/>
              <a:ext cx="1532697" cy="1341110"/>
              <a:chOff x="0" y="0"/>
              <a:chExt cx="812800" cy="711200"/>
            </a:xfrm>
          </p:grpSpPr>
          <p:sp>
            <p:nvSpPr>
              <p:cNvPr id="1052" name="Google Shape;1052;p62"/>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E2E60"/>
              </a:solidFill>
              <a:ln>
                <a:noFill/>
              </a:ln>
            </p:spPr>
          </p:sp>
          <p:sp>
            <p:nvSpPr>
              <p:cNvPr id="1053" name="Google Shape;1053;p62"/>
              <p:cNvSpPr txBox="1"/>
              <p:nvPr/>
            </p:nvSpPr>
            <p:spPr>
              <a:xfrm>
                <a:off x="127000" y="263525"/>
                <a:ext cx="558900" cy="3969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054" name="Google Shape;1054;p62"/>
            <p:cNvSpPr txBox="1"/>
            <p:nvPr/>
          </p:nvSpPr>
          <p:spPr>
            <a:xfrm>
              <a:off x="1015213" y="1838012"/>
              <a:ext cx="1053600" cy="7485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nvGrpSpPr>
            <p:cNvPr id="1055" name="Google Shape;1055;p62"/>
            <p:cNvGrpSpPr/>
            <p:nvPr/>
          </p:nvGrpSpPr>
          <p:grpSpPr>
            <a:xfrm>
              <a:off x="9974853" y="1341090"/>
              <a:ext cx="1532697" cy="1341110"/>
              <a:chOff x="0" y="0"/>
              <a:chExt cx="812800" cy="711200"/>
            </a:xfrm>
          </p:grpSpPr>
          <p:sp>
            <p:nvSpPr>
              <p:cNvPr id="1056" name="Google Shape;1056;p62"/>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351B65"/>
              </a:solidFill>
              <a:ln>
                <a:noFill/>
              </a:ln>
            </p:spPr>
          </p:sp>
          <p:sp>
            <p:nvSpPr>
              <p:cNvPr id="1057" name="Google Shape;1057;p62"/>
              <p:cNvSpPr txBox="1"/>
              <p:nvPr/>
            </p:nvSpPr>
            <p:spPr>
              <a:xfrm>
                <a:off x="127000" y="263525"/>
                <a:ext cx="558900" cy="3969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58" name="Google Shape;1058;p62"/>
            <p:cNvGrpSpPr/>
            <p:nvPr/>
          </p:nvGrpSpPr>
          <p:grpSpPr>
            <a:xfrm>
              <a:off x="11508143" y="1341090"/>
              <a:ext cx="1532697" cy="1341110"/>
              <a:chOff x="0" y="0"/>
              <a:chExt cx="812800" cy="711200"/>
            </a:xfrm>
          </p:grpSpPr>
          <p:sp>
            <p:nvSpPr>
              <p:cNvPr id="1059" name="Google Shape;1059;p62"/>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E2E60"/>
              </a:solidFill>
              <a:ln>
                <a:noFill/>
              </a:ln>
            </p:spPr>
          </p:sp>
          <p:sp>
            <p:nvSpPr>
              <p:cNvPr id="1060" name="Google Shape;1060;p62"/>
              <p:cNvSpPr txBox="1"/>
              <p:nvPr/>
            </p:nvSpPr>
            <p:spPr>
              <a:xfrm>
                <a:off x="127000" y="263525"/>
                <a:ext cx="558900" cy="3969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61" name="Google Shape;1061;p62"/>
            <p:cNvGrpSpPr/>
            <p:nvPr/>
          </p:nvGrpSpPr>
          <p:grpSpPr>
            <a:xfrm>
              <a:off x="8441564" y="1341090"/>
              <a:ext cx="1532697" cy="1341110"/>
              <a:chOff x="0" y="0"/>
              <a:chExt cx="812800" cy="711200"/>
            </a:xfrm>
          </p:grpSpPr>
          <p:sp>
            <p:nvSpPr>
              <p:cNvPr id="1062" name="Google Shape;1062;p62"/>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E2E60"/>
              </a:solidFill>
              <a:ln>
                <a:noFill/>
              </a:ln>
            </p:spPr>
          </p:sp>
          <p:sp>
            <p:nvSpPr>
              <p:cNvPr id="1063" name="Google Shape;1063;p62"/>
              <p:cNvSpPr txBox="1"/>
              <p:nvPr/>
            </p:nvSpPr>
            <p:spPr>
              <a:xfrm>
                <a:off x="127000" y="263525"/>
                <a:ext cx="558900" cy="3969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64" name="Google Shape;1064;p62"/>
            <p:cNvGrpSpPr/>
            <p:nvPr/>
          </p:nvGrpSpPr>
          <p:grpSpPr>
            <a:xfrm>
              <a:off x="6908275" y="1341090"/>
              <a:ext cx="1532697" cy="1341110"/>
              <a:chOff x="0" y="0"/>
              <a:chExt cx="812800" cy="711200"/>
            </a:xfrm>
          </p:grpSpPr>
          <p:sp>
            <p:nvSpPr>
              <p:cNvPr id="1065" name="Google Shape;1065;p62"/>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351B65"/>
              </a:solidFill>
              <a:ln>
                <a:noFill/>
              </a:ln>
            </p:spPr>
          </p:sp>
          <p:sp>
            <p:nvSpPr>
              <p:cNvPr id="1066" name="Google Shape;1066;p62"/>
              <p:cNvSpPr txBox="1"/>
              <p:nvPr/>
            </p:nvSpPr>
            <p:spPr>
              <a:xfrm>
                <a:off x="127000" y="263525"/>
                <a:ext cx="558900" cy="3969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67" name="Google Shape;1067;p62"/>
            <p:cNvGrpSpPr/>
            <p:nvPr/>
          </p:nvGrpSpPr>
          <p:grpSpPr>
            <a:xfrm>
              <a:off x="13040817" y="1341090"/>
              <a:ext cx="1532697" cy="1341110"/>
              <a:chOff x="0" y="0"/>
              <a:chExt cx="812800" cy="711200"/>
            </a:xfrm>
          </p:grpSpPr>
          <p:sp>
            <p:nvSpPr>
              <p:cNvPr id="1068" name="Google Shape;1068;p62"/>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351B65"/>
              </a:solidFill>
              <a:ln>
                <a:noFill/>
              </a:ln>
            </p:spPr>
          </p:sp>
          <p:sp>
            <p:nvSpPr>
              <p:cNvPr id="1069" name="Google Shape;1069;p62"/>
              <p:cNvSpPr txBox="1"/>
              <p:nvPr/>
            </p:nvSpPr>
            <p:spPr>
              <a:xfrm>
                <a:off x="127000" y="263525"/>
                <a:ext cx="558900" cy="3969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70" name="Google Shape;1070;p62"/>
            <p:cNvGrpSpPr/>
            <p:nvPr/>
          </p:nvGrpSpPr>
          <p:grpSpPr>
            <a:xfrm>
              <a:off x="4618044" y="0"/>
              <a:ext cx="1532697" cy="1341110"/>
              <a:chOff x="0" y="0"/>
              <a:chExt cx="812800" cy="711200"/>
            </a:xfrm>
          </p:grpSpPr>
          <p:sp>
            <p:nvSpPr>
              <p:cNvPr id="1071" name="Google Shape;1071;p62"/>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E2E60"/>
              </a:solidFill>
              <a:ln>
                <a:noFill/>
              </a:ln>
            </p:spPr>
          </p:sp>
          <p:sp>
            <p:nvSpPr>
              <p:cNvPr id="1072" name="Google Shape;1072;p62"/>
              <p:cNvSpPr txBox="1"/>
              <p:nvPr/>
            </p:nvSpPr>
            <p:spPr>
              <a:xfrm>
                <a:off x="127000" y="263525"/>
                <a:ext cx="558900" cy="3969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73" name="Google Shape;1073;p62"/>
            <p:cNvGrpSpPr/>
            <p:nvPr/>
          </p:nvGrpSpPr>
          <p:grpSpPr>
            <a:xfrm>
              <a:off x="6151334" y="0"/>
              <a:ext cx="1532697" cy="1341110"/>
              <a:chOff x="0" y="0"/>
              <a:chExt cx="812800" cy="711200"/>
            </a:xfrm>
          </p:grpSpPr>
          <p:sp>
            <p:nvSpPr>
              <p:cNvPr id="1074" name="Google Shape;1074;p62"/>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351B65"/>
              </a:solidFill>
              <a:ln>
                <a:noFill/>
              </a:ln>
            </p:spPr>
          </p:sp>
          <p:sp>
            <p:nvSpPr>
              <p:cNvPr id="1075" name="Google Shape;1075;p62"/>
              <p:cNvSpPr txBox="1"/>
              <p:nvPr/>
            </p:nvSpPr>
            <p:spPr>
              <a:xfrm>
                <a:off x="127000" y="263525"/>
                <a:ext cx="558900" cy="3969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76" name="Google Shape;1076;p62"/>
            <p:cNvGrpSpPr/>
            <p:nvPr/>
          </p:nvGrpSpPr>
          <p:grpSpPr>
            <a:xfrm>
              <a:off x="3084755" y="0"/>
              <a:ext cx="1532697" cy="1341110"/>
              <a:chOff x="0" y="0"/>
              <a:chExt cx="812800" cy="711200"/>
            </a:xfrm>
          </p:grpSpPr>
          <p:sp>
            <p:nvSpPr>
              <p:cNvPr id="1077" name="Google Shape;1077;p62"/>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351B65"/>
              </a:solidFill>
              <a:ln>
                <a:noFill/>
              </a:ln>
            </p:spPr>
          </p:sp>
          <p:sp>
            <p:nvSpPr>
              <p:cNvPr id="1078" name="Google Shape;1078;p62"/>
              <p:cNvSpPr txBox="1"/>
              <p:nvPr/>
            </p:nvSpPr>
            <p:spPr>
              <a:xfrm>
                <a:off x="127000" y="263525"/>
                <a:ext cx="558900" cy="3969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79" name="Google Shape;1079;p62"/>
            <p:cNvGrpSpPr/>
            <p:nvPr/>
          </p:nvGrpSpPr>
          <p:grpSpPr>
            <a:xfrm>
              <a:off x="1551466" y="0"/>
              <a:ext cx="1532697" cy="1341110"/>
              <a:chOff x="0" y="0"/>
              <a:chExt cx="812800" cy="711200"/>
            </a:xfrm>
          </p:grpSpPr>
          <p:sp>
            <p:nvSpPr>
              <p:cNvPr id="1080" name="Google Shape;1080;p62"/>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E2E60"/>
              </a:solidFill>
              <a:ln>
                <a:noFill/>
              </a:ln>
            </p:spPr>
          </p:sp>
          <p:sp>
            <p:nvSpPr>
              <p:cNvPr id="1081" name="Google Shape;1081;p62"/>
              <p:cNvSpPr txBox="1"/>
              <p:nvPr/>
            </p:nvSpPr>
            <p:spPr>
              <a:xfrm>
                <a:off x="127000" y="263525"/>
                <a:ext cx="558900" cy="3969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82" name="Google Shape;1082;p62"/>
            <p:cNvGrpSpPr/>
            <p:nvPr/>
          </p:nvGrpSpPr>
          <p:grpSpPr>
            <a:xfrm>
              <a:off x="10750586" y="0"/>
              <a:ext cx="1532697" cy="1341110"/>
              <a:chOff x="0" y="0"/>
              <a:chExt cx="812800" cy="711200"/>
            </a:xfrm>
          </p:grpSpPr>
          <p:sp>
            <p:nvSpPr>
              <p:cNvPr id="1083" name="Google Shape;1083;p62"/>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E2E60"/>
              </a:solidFill>
              <a:ln>
                <a:noFill/>
              </a:ln>
            </p:spPr>
          </p:sp>
          <p:sp>
            <p:nvSpPr>
              <p:cNvPr id="1084" name="Google Shape;1084;p62"/>
              <p:cNvSpPr txBox="1"/>
              <p:nvPr/>
            </p:nvSpPr>
            <p:spPr>
              <a:xfrm>
                <a:off x="127000" y="263525"/>
                <a:ext cx="558900" cy="3969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85" name="Google Shape;1085;p62"/>
            <p:cNvGrpSpPr/>
            <p:nvPr/>
          </p:nvGrpSpPr>
          <p:grpSpPr>
            <a:xfrm>
              <a:off x="12283876" y="0"/>
              <a:ext cx="1532697" cy="1341110"/>
              <a:chOff x="0" y="0"/>
              <a:chExt cx="812800" cy="711200"/>
            </a:xfrm>
          </p:grpSpPr>
          <p:sp>
            <p:nvSpPr>
              <p:cNvPr id="1086" name="Google Shape;1086;p62"/>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351B65"/>
              </a:solidFill>
              <a:ln>
                <a:noFill/>
              </a:ln>
            </p:spPr>
          </p:sp>
          <p:sp>
            <p:nvSpPr>
              <p:cNvPr id="1087" name="Google Shape;1087;p62"/>
              <p:cNvSpPr txBox="1"/>
              <p:nvPr/>
            </p:nvSpPr>
            <p:spPr>
              <a:xfrm>
                <a:off x="127000" y="263525"/>
                <a:ext cx="558900" cy="3969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88" name="Google Shape;1088;p62"/>
            <p:cNvGrpSpPr/>
            <p:nvPr/>
          </p:nvGrpSpPr>
          <p:grpSpPr>
            <a:xfrm>
              <a:off x="9217297" y="0"/>
              <a:ext cx="1532697" cy="1341110"/>
              <a:chOff x="0" y="0"/>
              <a:chExt cx="812800" cy="711200"/>
            </a:xfrm>
          </p:grpSpPr>
          <p:sp>
            <p:nvSpPr>
              <p:cNvPr id="1089" name="Google Shape;1089;p62"/>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351B65"/>
              </a:solidFill>
              <a:ln>
                <a:noFill/>
              </a:ln>
            </p:spPr>
          </p:sp>
          <p:sp>
            <p:nvSpPr>
              <p:cNvPr id="1090" name="Google Shape;1090;p62"/>
              <p:cNvSpPr txBox="1"/>
              <p:nvPr/>
            </p:nvSpPr>
            <p:spPr>
              <a:xfrm>
                <a:off x="127000" y="263525"/>
                <a:ext cx="558900" cy="3969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91" name="Google Shape;1091;p62"/>
            <p:cNvGrpSpPr/>
            <p:nvPr/>
          </p:nvGrpSpPr>
          <p:grpSpPr>
            <a:xfrm>
              <a:off x="7684008" y="0"/>
              <a:ext cx="1532697" cy="1341110"/>
              <a:chOff x="0" y="0"/>
              <a:chExt cx="812800" cy="711200"/>
            </a:xfrm>
          </p:grpSpPr>
          <p:sp>
            <p:nvSpPr>
              <p:cNvPr id="1092" name="Google Shape;1092;p62"/>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E2E60"/>
              </a:solidFill>
              <a:ln>
                <a:noFill/>
              </a:ln>
            </p:spPr>
          </p:sp>
          <p:sp>
            <p:nvSpPr>
              <p:cNvPr id="1093" name="Google Shape;1093;p62"/>
              <p:cNvSpPr txBox="1"/>
              <p:nvPr/>
            </p:nvSpPr>
            <p:spPr>
              <a:xfrm>
                <a:off x="127000" y="263525"/>
                <a:ext cx="558900" cy="3969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94" name="Google Shape;1094;p62"/>
            <p:cNvGrpSpPr/>
            <p:nvPr/>
          </p:nvGrpSpPr>
          <p:grpSpPr>
            <a:xfrm>
              <a:off x="13816550" y="0"/>
              <a:ext cx="1532697" cy="1341110"/>
              <a:chOff x="0" y="0"/>
              <a:chExt cx="812800" cy="711200"/>
            </a:xfrm>
          </p:grpSpPr>
          <p:sp>
            <p:nvSpPr>
              <p:cNvPr id="1095" name="Google Shape;1095;p62"/>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E2E60"/>
              </a:solidFill>
              <a:ln>
                <a:noFill/>
              </a:ln>
            </p:spPr>
          </p:sp>
          <p:sp>
            <p:nvSpPr>
              <p:cNvPr id="1096" name="Google Shape;1096;p62"/>
              <p:cNvSpPr txBox="1"/>
              <p:nvPr/>
            </p:nvSpPr>
            <p:spPr>
              <a:xfrm>
                <a:off x="127000" y="263525"/>
                <a:ext cx="558900" cy="3969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1097" name="Google Shape;1097;p62"/>
          <p:cNvGrpSpPr/>
          <p:nvPr/>
        </p:nvGrpSpPr>
        <p:grpSpPr>
          <a:xfrm>
            <a:off x="8562950" y="9247750"/>
            <a:ext cx="11332325" cy="2945701"/>
            <a:chOff x="239480" y="0"/>
            <a:chExt cx="15109767" cy="3927601"/>
          </a:xfrm>
        </p:grpSpPr>
        <p:sp>
          <p:nvSpPr>
            <p:cNvPr id="1098" name="Google Shape;1098;p62"/>
            <p:cNvSpPr txBox="1"/>
            <p:nvPr/>
          </p:nvSpPr>
          <p:spPr>
            <a:xfrm>
              <a:off x="3306059" y="3179101"/>
              <a:ext cx="1053600" cy="7485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099" name="Google Shape;1099;p62"/>
            <p:cNvSpPr txBox="1"/>
            <p:nvPr/>
          </p:nvSpPr>
          <p:spPr>
            <a:xfrm>
              <a:off x="4839348" y="3179101"/>
              <a:ext cx="1053600" cy="7485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100" name="Google Shape;1100;p62"/>
            <p:cNvSpPr txBox="1"/>
            <p:nvPr/>
          </p:nvSpPr>
          <p:spPr>
            <a:xfrm>
              <a:off x="1772769" y="3179101"/>
              <a:ext cx="1053600" cy="7485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101" name="Google Shape;1101;p62"/>
            <p:cNvSpPr txBox="1"/>
            <p:nvPr/>
          </p:nvSpPr>
          <p:spPr>
            <a:xfrm>
              <a:off x="239480" y="3179101"/>
              <a:ext cx="1053600" cy="7485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102" name="Google Shape;1102;p62"/>
            <p:cNvSpPr txBox="1"/>
            <p:nvPr/>
          </p:nvSpPr>
          <p:spPr>
            <a:xfrm>
              <a:off x="9438600" y="3179101"/>
              <a:ext cx="1053600" cy="7485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103" name="Google Shape;1103;p62"/>
            <p:cNvSpPr txBox="1"/>
            <p:nvPr/>
          </p:nvSpPr>
          <p:spPr>
            <a:xfrm>
              <a:off x="10971891" y="3179101"/>
              <a:ext cx="1053600" cy="7485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104" name="Google Shape;1104;p62"/>
            <p:cNvSpPr txBox="1"/>
            <p:nvPr/>
          </p:nvSpPr>
          <p:spPr>
            <a:xfrm>
              <a:off x="7905311" y="3179101"/>
              <a:ext cx="1053600" cy="7485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105" name="Google Shape;1105;p62"/>
            <p:cNvSpPr txBox="1"/>
            <p:nvPr/>
          </p:nvSpPr>
          <p:spPr>
            <a:xfrm>
              <a:off x="6372023" y="3179101"/>
              <a:ext cx="1053600" cy="7485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106" name="Google Shape;1106;p62"/>
            <p:cNvSpPr txBox="1"/>
            <p:nvPr/>
          </p:nvSpPr>
          <p:spPr>
            <a:xfrm>
              <a:off x="12504564" y="3179101"/>
              <a:ext cx="1053600" cy="7485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nvGrpSpPr>
            <p:cNvPr id="1107" name="Google Shape;1107;p62"/>
            <p:cNvGrpSpPr/>
            <p:nvPr/>
          </p:nvGrpSpPr>
          <p:grpSpPr>
            <a:xfrm>
              <a:off x="3842311" y="1341090"/>
              <a:ext cx="1532697" cy="1341110"/>
              <a:chOff x="0" y="0"/>
              <a:chExt cx="812800" cy="711200"/>
            </a:xfrm>
          </p:grpSpPr>
          <p:sp>
            <p:nvSpPr>
              <p:cNvPr id="1108" name="Google Shape;1108;p62"/>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351B65"/>
              </a:solidFill>
              <a:ln>
                <a:noFill/>
              </a:ln>
            </p:spPr>
          </p:sp>
          <p:sp>
            <p:nvSpPr>
              <p:cNvPr id="1109" name="Google Shape;1109;p62"/>
              <p:cNvSpPr txBox="1"/>
              <p:nvPr/>
            </p:nvSpPr>
            <p:spPr>
              <a:xfrm>
                <a:off x="127000" y="263525"/>
                <a:ext cx="558900" cy="3969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10" name="Google Shape;1110;p62"/>
            <p:cNvGrpSpPr/>
            <p:nvPr/>
          </p:nvGrpSpPr>
          <p:grpSpPr>
            <a:xfrm>
              <a:off x="5375601" y="1341090"/>
              <a:ext cx="1532697" cy="1341110"/>
              <a:chOff x="0" y="0"/>
              <a:chExt cx="812800" cy="711200"/>
            </a:xfrm>
          </p:grpSpPr>
          <p:sp>
            <p:nvSpPr>
              <p:cNvPr id="1111" name="Google Shape;1111;p62"/>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E2E60"/>
              </a:solidFill>
              <a:ln>
                <a:noFill/>
              </a:ln>
            </p:spPr>
          </p:sp>
          <p:sp>
            <p:nvSpPr>
              <p:cNvPr id="1112" name="Google Shape;1112;p62"/>
              <p:cNvSpPr txBox="1"/>
              <p:nvPr/>
            </p:nvSpPr>
            <p:spPr>
              <a:xfrm>
                <a:off x="127000" y="263525"/>
                <a:ext cx="558900" cy="3969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13" name="Google Shape;1113;p62"/>
            <p:cNvGrpSpPr/>
            <p:nvPr/>
          </p:nvGrpSpPr>
          <p:grpSpPr>
            <a:xfrm>
              <a:off x="2309022" y="1341090"/>
              <a:ext cx="1532697" cy="1341110"/>
              <a:chOff x="0" y="0"/>
              <a:chExt cx="812800" cy="711200"/>
            </a:xfrm>
          </p:grpSpPr>
          <p:sp>
            <p:nvSpPr>
              <p:cNvPr id="1114" name="Google Shape;1114;p62"/>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E2E60"/>
              </a:solidFill>
              <a:ln>
                <a:noFill/>
              </a:ln>
            </p:spPr>
          </p:sp>
          <p:sp>
            <p:nvSpPr>
              <p:cNvPr id="1115" name="Google Shape;1115;p62"/>
              <p:cNvSpPr txBox="1"/>
              <p:nvPr/>
            </p:nvSpPr>
            <p:spPr>
              <a:xfrm>
                <a:off x="127000" y="263525"/>
                <a:ext cx="558900" cy="3969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16" name="Google Shape;1116;p62"/>
            <p:cNvSpPr txBox="1"/>
            <p:nvPr/>
          </p:nvSpPr>
          <p:spPr>
            <a:xfrm>
              <a:off x="1015213" y="1838012"/>
              <a:ext cx="1053600" cy="7485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nvGrpSpPr>
            <p:cNvPr id="1117" name="Google Shape;1117;p62"/>
            <p:cNvGrpSpPr/>
            <p:nvPr/>
          </p:nvGrpSpPr>
          <p:grpSpPr>
            <a:xfrm>
              <a:off x="9974853" y="1341090"/>
              <a:ext cx="1532697" cy="1341110"/>
              <a:chOff x="0" y="0"/>
              <a:chExt cx="812800" cy="711200"/>
            </a:xfrm>
          </p:grpSpPr>
          <p:sp>
            <p:nvSpPr>
              <p:cNvPr id="1118" name="Google Shape;1118;p62"/>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351B65"/>
              </a:solidFill>
              <a:ln>
                <a:noFill/>
              </a:ln>
            </p:spPr>
          </p:sp>
          <p:sp>
            <p:nvSpPr>
              <p:cNvPr id="1119" name="Google Shape;1119;p62"/>
              <p:cNvSpPr txBox="1"/>
              <p:nvPr/>
            </p:nvSpPr>
            <p:spPr>
              <a:xfrm>
                <a:off x="127000" y="263525"/>
                <a:ext cx="558900" cy="3969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20" name="Google Shape;1120;p62"/>
            <p:cNvGrpSpPr/>
            <p:nvPr/>
          </p:nvGrpSpPr>
          <p:grpSpPr>
            <a:xfrm>
              <a:off x="11508143" y="1341090"/>
              <a:ext cx="1532697" cy="1341110"/>
              <a:chOff x="0" y="0"/>
              <a:chExt cx="812800" cy="711200"/>
            </a:xfrm>
          </p:grpSpPr>
          <p:sp>
            <p:nvSpPr>
              <p:cNvPr id="1121" name="Google Shape;1121;p62"/>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E2E60"/>
              </a:solidFill>
              <a:ln>
                <a:noFill/>
              </a:ln>
            </p:spPr>
          </p:sp>
          <p:sp>
            <p:nvSpPr>
              <p:cNvPr id="1122" name="Google Shape;1122;p62"/>
              <p:cNvSpPr txBox="1"/>
              <p:nvPr/>
            </p:nvSpPr>
            <p:spPr>
              <a:xfrm>
                <a:off x="127000" y="263525"/>
                <a:ext cx="558900" cy="3969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23" name="Google Shape;1123;p62"/>
            <p:cNvGrpSpPr/>
            <p:nvPr/>
          </p:nvGrpSpPr>
          <p:grpSpPr>
            <a:xfrm>
              <a:off x="8441564" y="1341090"/>
              <a:ext cx="1532697" cy="1341110"/>
              <a:chOff x="0" y="0"/>
              <a:chExt cx="812800" cy="711200"/>
            </a:xfrm>
          </p:grpSpPr>
          <p:sp>
            <p:nvSpPr>
              <p:cNvPr id="1124" name="Google Shape;1124;p62"/>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E2E60"/>
              </a:solidFill>
              <a:ln>
                <a:noFill/>
              </a:ln>
            </p:spPr>
          </p:sp>
          <p:sp>
            <p:nvSpPr>
              <p:cNvPr id="1125" name="Google Shape;1125;p62"/>
              <p:cNvSpPr txBox="1"/>
              <p:nvPr/>
            </p:nvSpPr>
            <p:spPr>
              <a:xfrm>
                <a:off x="127000" y="263525"/>
                <a:ext cx="558900" cy="3969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26" name="Google Shape;1126;p62"/>
            <p:cNvGrpSpPr/>
            <p:nvPr/>
          </p:nvGrpSpPr>
          <p:grpSpPr>
            <a:xfrm>
              <a:off x="6908275" y="1341090"/>
              <a:ext cx="1532697" cy="1341110"/>
              <a:chOff x="0" y="0"/>
              <a:chExt cx="812800" cy="711200"/>
            </a:xfrm>
          </p:grpSpPr>
          <p:sp>
            <p:nvSpPr>
              <p:cNvPr id="1127" name="Google Shape;1127;p62"/>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351B65"/>
              </a:solidFill>
              <a:ln>
                <a:noFill/>
              </a:ln>
            </p:spPr>
          </p:sp>
          <p:sp>
            <p:nvSpPr>
              <p:cNvPr id="1128" name="Google Shape;1128;p62"/>
              <p:cNvSpPr txBox="1"/>
              <p:nvPr/>
            </p:nvSpPr>
            <p:spPr>
              <a:xfrm>
                <a:off x="127000" y="263525"/>
                <a:ext cx="558900" cy="3969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29" name="Google Shape;1129;p62"/>
            <p:cNvGrpSpPr/>
            <p:nvPr/>
          </p:nvGrpSpPr>
          <p:grpSpPr>
            <a:xfrm>
              <a:off x="13040817" y="1341090"/>
              <a:ext cx="1532697" cy="1341110"/>
              <a:chOff x="0" y="0"/>
              <a:chExt cx="812800" cy="711200"/>
            </a:xfrm>
          </p:grpSpPr>
          <p:sp>
            <p:nvSpPr>
              <p:cNvPr id="1130" name="Google Shape;1130;p62"/>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351B65"/>
              </a:solidFill>
              <a:ln>
                <a:noFill/>
              </a:ln>
            </p:spPr>
          </p:sp>
          <p:sp>
            <p:nvSpPr>
              <p:cNvPr id="1131" name="Google Shape;1131;p62"/>
              <p:cNvSpPr txBox="1"/>
              <p:nvPr/>
            </p:nvSpPr>
            <p:spPr>
              <a:xfrm>
                <a:off x="127000" y="263525"/>
                <a:ext cx="558900" cy="3969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32" name="Google Shape;1132;p62"/>
            <p:cNvGrpSpPr/>
            <p:nvPr/>
          </p:nvGrpSpPr>
          <p:grpSpPr>
            <a:xfrm>
              <a:off x="4618044" y="0"/>
              <a:ext cx="1532697" cy="1341110"/>
              <a:chOff x="0" y="0"/>
              <a:chExt cx="812800" cy="711200"/>
            </a:xfrm>
          </p:grpSpPr>
          <p:sp>
            <p:nvSpPr>
              <p:cNvPr id="1133" name="Google Shape;1133;p62"/>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E2E60"/>
              </a:solidFill>
              <a:ln>
                <a:noFill/>
              </a:ln>
            </p:spPr>
          </p:sp>
          <p:sp>
            <p:nvSpPr>
              <p:cNvPr id="1134" name="Google Shape;1134;p62"/>
              <p:cNvSpPr txBox="1"/>
              <p:nvPr/>
            </p:nvSpPr>
            <p:spPr>
              <a:xfrm>
                <a:off x="127000" y="263525"/>
                <a:ext cx="558900" cy="3969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35" name="Google Shape;1135;p62"/>
            <p:cNvGrpSpPr/>
            <p:nvPr/>
          </p:nvGrpSpPr>
          <p:grpSpPr>
            <a:xfrm>
              <a:off x="6151334" y="0"/>
              <a:ext cx="1532697" cy="1341110"/>
              <a:chOff x="0" y="0"/>
              <a:chExt cx="812800" cy="711200"/>
            </a:xfrm>
          </p:grpSpPr>
          <p:sp>
            <p:nvSpPr>
              <p:cNvPr id="1136" name="Google Shape;1136;p62"/>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351B65"/>
              </a:solidFill>
              <a:ln>
                <a:noFill/>
              </a:ln>
            </p:spPr>
          </p:sp>
          <p:sp>
            <p:nvSpPr>
              <p:cNvPr id="1137" name="Google Shape;1137;p62"/>
              <p:cNvSpPr txBox="1"/>
              <p:nvPr/>
            </p:nvSpPr>
            <p:spPr>
              <a:xfrm>
                <a:off x="127000" y="263525"/>
                <a:ext cx="558900" cy="3969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38" name="Google Shape;1138;p62"/>
            <p:cNvSpPr/>
            <p:nvPr/>
          </p:nvSpPr>
          <p:spPr>
            <a:xfrm>
              <a:off x="3084755" y="0"/>
              <a:ext cx="1532128" cy="1340612"/>
            </a:xfrm>
            <a:custGeom>
              <a:rect b="b" l="l" r="r" t="t"/>
              <a:pathLst>
                <a:path extrusionOk="0" h="711200" w="812800">
                  <a:moveTo>
                    <a:pt x="406400" y="0"/>
                  </a:moveTo>
                  <a:lnTo>
                    <a:pt x="812800" y="711200"/>
                  </a:lnTo>
                  <a:lnTo>
                    <a:pt x="0" y="711200"/>
                  </a:lnTo>
                  <a:lnTo>
                    <a:pt x="406400" y="0"/>
                  </a:lnTo>
                  <a:close/>
                </a:path>
              </a:pathLst>
            </a:custGeom>
            <a:solidFill>
              <a:srgbClr val="351B65"/>
            </a:solidFill>
            <a:ln>
              <a:noFill/>
            </a:ln>
          </p:spPr>
        </p:sp>
        <p:sp>
          <p:nvSpPr>
            <p:cNvPr id="1139" name="Google Shape;1139;p62"/>
            <p:cNvSpPr/>
            <p:nvPr/>
          </p:nvSpPr>
          <p:spPr>
            <a:xfrm>
              <a:off x="1551466" y="0"/>
              <a:ext cx="1532128" cy="1340612"/>
            </a:xfrm>
            <a:custGeom>
              <a:rect b="b" l="l" r="r" t="t"/>
              <a:pathLst>
                <a:path extrusionOk="0" h="711200" w="812800">
                  <a:moveTo>
                    <a:pt x="406400" y="0"/>
                  </a:moveTo>
                  <a:lnTo>
                    <a:pt x="812800" y="711200"/>
                  </a:lnTo>
                  <a:lnTo>
                    <a:pt x="0" y="711200"/>
                  </a:lnTo>
                  <a:lnTo>
                    <a:pt x="406400" y="0"/>
                  </a:lnTo>
                  <a:close/>
                </a:path>
              </a:pathLst>
            </a:custGeom>
            <a:solidFill>
              <a:srgbClr val="FE2E60"/>
            </a:solidFill>
            <a:ln>
              <a:noFill/>
            </a:ln>
          </p:spPr>
        </p:sp>
        <p:grpSp>
          <p:nvGrpSpPr>
            <p:cNvPr id="1140" name="Google Shape;1140;p62"/>
            <p:cNvGrpSpPr/>
            <p:nvPr/>
          </p:nvGrpSpPr>
          <p:grpSpPr>
            <a:xfrm>
              <a:off x="10750586" y="0"/>
              <a:ext cx="1532697" cy="1341110"/>
              <a:chOff x="0" y="0"/>
              <a:chExt cx="812800" cy="711200"/>
            </a:xfrm>
          </p:grpSpPr>
          <p:sp>
            <p:nvSpPr>
              <p:cNvPr id="1141" name="Google Shape;1141;p62"/>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E2E60"/>
              </a:solidFill>
              <a:ln>
                <a:noFill/>
              </a:ln>
            </p:spPr>
          </p:sp>
          <p:sp>
            <p:nvSpPr>
              <p:cNvPr id="1142" name="Google Shape;1142;p62"/>
              <p:cNvSpPr txBox="1"/>
              <p:nvPr/>
            </p:nvSpPr>
            <p:spPr>
              <a:xfrm>
                <a:off x="127000" y="263525"/>
                <a:ext cx="558900" cy="3969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43" name="Google Shape;1143;p62"/>
            <p:cNvGrpSpPr/>
            <p:nvPr/>
          </p:nvGrpSpPr>
          <p:grpSpPr>
            <a:xfrm>
              <a:off x="12283876" y="0"/>
              <a:ext cx="1532697" cy="1341110"/>
              <a:chOff x="0" y="0"/>
              <a:chExt cx="812800" cy="711200"/>
            </a:xfrm>
          </p:grpSpPr>
          <p:sp>
            <p:nvSpPr>
              <p:cNvPr id="1144" name="Google Shape;1144;p62"/>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351B65"/>
              </a:solidFill>
              <a:ln>
                <a:noFill/>
              </a:ln>
            </p:spPr>
          </p:sp>
          <p:sp>
            <p:nvSpPr>
              <p:cNvPr id="1145" name="Google Shape;1145;p62"/>
              <p:cNvSpPr txBox="1"/>
              <p:nvPr/>
            </p:nvSpPr>
            <p:spPr>
              <a:xfrm>
                <a:off x="127000" y="263525"/>
                <a:ext cx="558900" cy="3969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46" name="Google Shape;1146;p62"/>
            <p:cNvGrpSpPr/>
            <p:nvPr/>
          </p:nvGrpSpPr>
          <p:grpSpPr>
            <a:xfrm>
              <a:off x="9217297" y="0"/>
              <a:ext cx="1532697" cy="1341110"/>
              <a:chOff x="0" y="0"/>
              <a:chExt cx="812800" cy="711200"/>
            </a:xfrm>
          </p:grpSpPr>
          <p:sp>
            <p:nvSpPr>
              <p:cNvPr id="1147" name="Google Shape;1147;p62"/>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351B65"/>
              </a:solidFill>
              <a:ln>
                <a:noFill/>
              </a:ln>
            </p:spPr>
          </p:sp>
          <p:sp>
            <p:nvSpPr>
              <p:cNvPr id="1148" name="Google Shape;1148;p62"/>
              <p:cNvSpPr txBox="1"/>
              <p:nvPr/>
            </p:nvSpPr>
            <p:spPr>
              <a:xfrm>
                <a:off x="127000" y="263525"/>
                <a:ext cx="558900" cy="3969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49" name="Google Shape;1149;p62"/>
            <p:cNvGrpSpPr/>
            <p:nvPr/>
          </p:nvGrpSpPr>
          <p:grpSpPr>
            <a:xfrm>
              <a:off x="7684008" y="0"/>
              <a:ext cx="1532697" cy="1341110"/>
              <a:chOff x="0" y="0"/>
              <a:chExt cx="812800" cy="711200"/>
            </a:xfrm>
          </p:grpSpPr>
          <p:sp>
            <p:nvSpPr>
              <p:cNvPr id="1150" name="Google Shape;1150;p62"/>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E2E60"/>
              </a:solidFill>
              <a:ln>
                <a:noFill/>
              </a:ln>
            </p:spPr>
          </p:sp>
          <p:sp>
            <p:nvSpPr>
              <p:cNvPr id="1151" name="Google Shape;1151;p62"/>
              <p:cNvSpPr txBox="1"/>
              <p:nvPr/>
            </p:nvSpPr>
            <p:spPr>
              <a:xfrm>
                <a:off x="127000" y="263525"/>
                <a:ext cx="558900" cy="3969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52" name="Google Shape;1152;p62"/>
            <p:cNvGrpSpPr/>
            <p:nvPr/>
          </p:nvGrpSpPr>
          <p:grpSpPr>
            <a:xfrm>
              <a:off x="13816550" y="0"/>
              <a:ext cx="1532697" cy="1341110"/>
              <a:chOff x="0" y="0"/>
              <a:chExt cx="812800" cy="711200"/>
            </a:xfrm>
          </p:grpSpPr>
          <p:sp>
            <p:nvSpPr>
              <p:cNvPr id="1153" name="Google Shape;1153;p62"/>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E2E60"/>
              </a:solidFill>
              <a:ln>
                <a:noFill/>
              </a:ln>
            </p:spPr>
          </p:sp>
          <p:sp>
            <p:nvSpPr>
              <p:cNvPr id="1154" name="Google Shape;1154;p62"/>
              <p:cNvSpPr txBox="1"/>
              <p:nvPr/>
            </p:nvSpPr>
            <p:spPr>
              <a:xfrm>
                <a:off x="127000" y="263525"/>
                <a:ext cx="558900" cy="3969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FEF6E0"/>
        </a:solidFill>
      </p:bgPr>
    </p:bg>
    <p:spTree>
      <p:nvGrpSpPr>
        <p:cNvPr id="1158" name="Shape 1158"/>
        <p:cNvGrpSpPr/>
        <p:nvPr/>
      </p:nvGrpSpPr>
      <p:grpSpPr>
        <a:xfrm>
          <a:off x="0" y="0"/>
          <a:ext cx="0" cy="0"/>
          <a:chOff x="0" y="0"/>
          <a:chExt cx="0" cy="0"/>
        </a:xfrm>
      </p:grpSpPr>
      <p:sp>
        <p:nvSpPr>
          <p:cNvPr id="1159" name="Google Shape;1159;p63"/>
          <p:cNvSpPr/>
          <p:nvPr/>
        </p:nvSpPr>
        <p:spPr>
          <a:xfrm>
            <a:off x="0" y="-19050"/>
            <a:ext cx="6729587" cy="10306050"/>
          </a:xfrm>
          <a:custGeom>
            <a:rect b="b" l="l" r="r" t="t"/>
            <a:pathLst>
              <a:path extrusionOk="0" h="715804" w="467402">
                <a:moveTo>
                  <a:pt x="0" y="0"/>
                </a:moveTo>
                <a:lnTo>
                  <a:pt x="467402" y="0"/>
                </a:lnTo>
                <a:lnTo>
                  <a:pt x="467402" y="715804"/>
                </a:lnTo>
                <a:lnTo>
                  <a:pt x="0" y="715804"/>
                </a:lnTo>
                <a:close/>
              </a:path>
            </a:pathLst>
          </a:custGeom>
          <a:solidFill>
            <a:srgbClr val="351B65"/>
          </a:solidFill>
          <a:ln>
            <a:noFill/>
          </a:ln>
        </p:spPr>
      </p:sp>
      <p:sp>
        <p:nvSpPr>
          <p:cNvPr id="1160" name="Google Shape;1160;p63"/>
          <p:cNvSpPr txBox="1"/>
          <p:nvPr/>
        </p:nvSpPr>
        <p:spPr>
          <a:xfrm>
            <a:off x="1028700" y="1009650"/>
            <a:ext cx="5059200" cy="1154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7500">
                <a:solidFill>
                  <a:srgbClr val="FEBC1D"/>
                </a:solidFill>
                <a:latin typeface="Raleway Black"/>
                <a:ea typeface="Raleway Black"/>
                <a:cs typeface="Raleway Black"/>
                <a:sym typeface="Raleway Black"/>
              </a:rPr>
              <a:t>Resources</a:t>
            </a:r>
            <a:endParaRPr/>
          </a:p>
        </p:txBody>
      </p:sp>
      <p:sp>
        <p:nvSpPr>
          <p:cNvPr id="1161" name="Google Shape;1161;p63"/>
          <p:cNvSpPr txBox="1"/>
          <p:nvPr/>
        </p:nvSpPr>
        <p:spPr>
          <a:xfrm>
            <a:off x="1028700" y="6835913"/>
            <a:ext cx="5059200" cy="884700"/>
          </a:xfrm>
          <a:prstGeom prst="rect">
            <a:avLst/>
          </a:prstGeom>
          <a:noFill/>
          <a:ln>
            <a:noFill/>
          </a:ln>
        </p:spPr>
        <p:txBody>
          <a:bodyPr anchorCtr="0" anchor="t" bIns="0" lIns="0" spcFirstLastPara="1" rIns="0" wrap="square" tIns="0">
            <a:spAutoFit/>
          </a:bodyPr>
          <a:lstStyle/>
          <a:p>
            <a:pPr indent="0" lvl="0" marL="0" marR="0" rtl="0" algn="l">
              <a:lnSpc>
                <a:spcPct val="130011"/>
              </a:lnSpc>
              <a:spcBef>
                <a:spcPts val="0"/>
              </a:spcBef>
              <a:spcAft>
                <a:spcPts val="0"/>
              </a:spcAft>
              <a:buNone/>
            </a:pPr>
            <a:r>
              <a:rPr lang="en-US" sz="2499">
                <a:solidFill>
                  <a:srgbClr val="FEF6E0"/>
                </a:solidFill>
                <a:latin typeface="Cabin"/>
                <a:ea typeface="Cabin"/>
                <a:cs typeface="Cabin"/>
                <a:sym typeface="Cabin"/>
              </a:rPr>
              <a:t>Please contact us with any questions, ideas for resources, or collaborations!</a:t>
            </a:r>
            <a:endParaRPr/>
          </a:p>
        </p:txBody>
      </p:sp>
      <p:sp>
        <p:nvSpPr>
          <p:cNvPr id="1162" name="Google Shape;1162;p63"/>
          <p:cNvSpPr/>
          <p:nvPr/>
        </p:nvSpPr>
        <p:spPr>
          <a:xfrm>
            <a:off x="10776936" y="1213553"/>
            <a:ext cx="562724" cy="815296"/>
          </a:xfrm>
          <a:custGeom>
            <a:rect b="b" l="l" r="r" t="t"/>
            <a:pathLst>
              <a:path extrusionOk="0" h="1087061" w="750299">
                <a:moveTo>
                  <a:pt x="749184" y="1046968"/>
                </a:moveTo>
                <a:cubicBezTo>
                  <a:pt x="689937" y="1071130"/>
                  <a:pt x="625473" y="1085152"/>
                  <a:pt x="557945" y="1086882"/>
                </a:cubicBezTo>
                <a:cubicBezTo>
                  <a:pt x="249078" y="1094758"/>
                  <a:pt x="-5847" y="841630"/>
                  <a:pt x="102" y="532858"/>
                </a:cubicBezTo>
                <a:cubicBezTo>
                  <a:pt x="5785" y="237597"/>
                  <a:pt x="247036" y="0"/>
                  <a:pt x="543805" y="0"/>
                </a:cubicBezTo>
                <a:cubicBezTo>
                  <a:pt x="616482" y="0"/>
                  <a:pt x="685830" y="14244"/>
                  <a:pt x="749184" y="40091"/>
                </a:cubicBezTo>
                <a:cubicBezTo>
                  <a:pt x="750671" y="40690"/>
                  <a:pt x="750671" y="42820"/>
                  <a:pt x="749184" y="43442"/>
                </a:cubicBezTo>
                <a:cubicBezTo>
                  <a:pt x="554904" y="126353"/>
                  <a:pt x="418762" y="319045"/>
                  <a:pt x="418762" y="543530"/>
                </a:cubicBezTo>
                <a:cubicBezTo>
                  <a:pt x="418762" y="767993"/>
                  <a:pt x="554904" y="960706"/>
                  <a:pt x="749184" y="1043618"/>
                </a:cubicBezTo>
                <a:cubicBezTo>
                  <a:pt x="750671" y="1044239"/>
                  <a:pt x="750671" y="1046347"/>
                  <a:pt x="749184" y="1046968"/>
                </a:cubicBezTo>
                <a:close/>
              </a:path>
            </a:pathLst>
          </a:custGeom>
          <a:solidFill>
            <a:srgbClr val="FEF6E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63" name="Google Shape;1163;p63"/>
          <p:cNvSpPr/>
          <p:nvPr/>
        </p:nvSpPr>
        <p:spPr>
          <a:xfrm>
            <a:off x="10768608" y="1205233"/>
            <a:ext cx="579389" cy="831934"/>
          </a:xfrm>
          <a:custGeom>
            <a:rect b="b" l="l" r="r" t="t"/>
            <a:pathLst>
              <a:path extrusionOk="0" h="1109246" w="772518">
                <a:moveTo>
                  <a:pt x="764660" y="1044505"/>
                </a:moveTo>
                <a:cubicBezTo>
                  <a:pt x="568028" y="960595"/>
                  <a:pt x="440964" y="768303"/>
                  <a:pt x="440964" y="554623"/>
                </a:cubicBezTo>
                <a:cubicBezTo>
                  <a:pt x="440964" y="340943"/>
                  <a:pt x="568028" y="148651"/>
                  <a:pt x="764660" y="64741"/>
                </a:cubicBezTo>
                <a:cubicBezTo>
                  <a:pt x="769477" y="62677"/>
                  <a:pt x="772563" y="57974"/>
                  <a:pt x="772518" y="52760"/>
                </a:cubicBezTo>
                <a:cubicBezTo>
                  <a:pt x="772474" y="47546"/>
                  <a:pt x="769322" y="42887"/>
                  <a:pt x="764483" y="40912"/>
                </a:cubicBezTo>
                <a:cubicBezTo>
                  <a:pt x="697910" y="13778"/>
                  <a:pt x="627386" y="0"/>
                  <a:pt x="554908" y="0"/>
                </a:cubicBezTo>
                <a:cubicBezTo>
                  <a:pt x="408577" y="0"/>
                  <a:pt x="270504" y="56421"/>
                  <a:pt x="166105" y="158879"/>
                </a:cubicBezTo>
                <a:cubicBezTo>
                  <a:pt x="61862" y="261204"/>
                  <a:pt x="2903" y="397896"/>
                  <a:pt x="106" y="543752"/>
                </a:cubicBezTo>
                <a:cubicBezTo>
                  <a:pt x="-1381" y="620673"/>
                  <a:pt x="12781" y="695487"/>
                  <a:pt x="42172" y="766129"/>
                </a:cubicBezTo>
                <a:cubicBezTo>
                  <a:pt x="70497" y="834198"/>
                  <a:pt x="111564" y="895233"/>
                  <a:pt x="164218" y="947550"/>
                </a:cubicBezTo>
                <a:cubicBezTo>
                  <a:pt x="216895" y="999866"/>
                  <a:pt x="278229" y="1040534"/>
                  <a:pt x="346533" y="1068423"/>
                </a:cubicBezTo>
                <a:cubicBezTo>
                  <a:pt x="412950" y="1095535"/>
                  <a:pt x="482964" y="1109246"/>
                  <a:pt x="554842" y="1109246"/>
                </a:cubicBezTo>
                <a:cubicBezTo>
                  <a:pt x="559659" y="1109246"/>
                  <a:pt x="564498" y="1109180"/>
                  <a:pt x="569315" y="1109069"/>
                </a:cubicBezTo>
                <a:cubicBezTo>
                  <a:pt x="636753" y="1107338"/>
                  <a:pt x="702416" y="1093649"/>
                  <a:pt x="764460" y="1068334"/>
                </a:cubicBezTo>
                <a:cubicBezTo>
                  <a:pt x="769300" y="1066359"/>
                  <a:pt x="772452" y="1061722"/>
                  <a:pt x="772496" y="1056509"/>
                </a:cubicBezTo>
                <a:cubicBezTo>
                  <a:pt x="772540" y="1051272"/>
                  <a:pt x="769477" y="1046569"/>
                  <a:pt x="764660" y="1044505"/>
                </a:cubicBezTo>
                <a:close/>
                <a:moveTo>
                  <a:pt x="568760" y="1086882"/>
                </a:moveTo>
                <a:cubicBezTo>
                  <a:pt x="494884" y="1088746"/>
                  <a:pt x="422939" y="1075633"/>
                  <a:pt x="354924" y="1047878"/>
                </a:cubicBezTo>
                <a:cubicBezTo>
                  <a:pt x="289350" y="1021121"/>
                  <a:pt x="230458" y="982050"/>
                  <a:pt x="179868" y="931819"/>
                </a:cubicBezTo>
                <a:cubicBezTo>
                  <a:pt x="129278" y="881589"/>
                  <a:pt x="89854" y="822971"/>
                  <a:pt x="62661" y="757631"/>
                </a:cubicBezTo>
                <a:cubicBezTo>
                  <a:pt x="34447" y="689829"/>
                  <a:pt x="20884" y="618033"/>
                  <a:pt x="22304" y="544195"/>
                </a:cubicBezTo>
                <a:cubicBezTo>
                  <a:pt x="24990" y="404175"/>
                  <a:pt x="81596" y="272963"/>
                  <a:pt x="181688" y="174742"/>
                </a:cubicBezTo>
                <a:cubicBezTo>
                  <a:pt x="281869" y="76367"/>
                  <a:pt x="414437" y="22187"/>
                  <a:pt x="554908" y="22187"/>
                </a:cubicBezTo>
                <a:cubicBezTo>
                  <a:pt x="617064" y="22187"/>
                  <a:pt x="677709" y="32725"/>
                  <a:pt x="735491" y="53559"/>
                </a:cubicBezTo>
                <a:cubicBezTo>
                  <a:pt x="542366" y="145279"/>
                  <a:pt x="418766" y="339545"/>
                  <a:pt x="418766" y="554623"/>
                </a:cubicBezTo>
                <a:cubicBezTo>
                  <a:pt x="418766" y="769701"/>
                  <a:pt x="542366" y="963990"/>
                  <a:pt x="735491" y="1055688"/>
                </a:cubicBezTo>
                <a:cubicBezTo>
                  <a:pt x="682082" y="1074946"/>
                  <a:pt x="626098" y="1085418"/>
                  <a:pt x="568760" y="1086882"/>
                </a:cubicBezTo>
                <a:close/>
              </a:path>
            </a:pathLst>
          </a:custGeom>
          <a:solidFill>
            <a:srgbClr val="00B1D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64" name="Google Shape;1164;p63"/>
          <p:cNvSpPr/>
          <p:nvPr/>
        </p:nvSpPr>
        <p:spPr>
          <a:xfrm>
            <a:off x="9464750" y="1205233"/>
            <a:ext cx="831402" cy="831385"/>
          </a:xfrm>
          <a:custGeom>
            <a:rect b="b" l="l" r="r" t="t"/>
            <a:pathLst>
              <a:path extrusionOk="0" h="1108514" w="1108536">
                <a:moveTo>
                  <a:pt x="1108536" y="554246"/>
                </a:moveTo>
                <a:cubicBezTo>
                  <a:pt x="1108536" y="563587"/>
                  <a:pt x="1102834" y="571663"/>
                  <a:pt x="1094026" y="574813"/>
                </a:cubicBezTo>
                <a:lnTo>
                  <a:pt x="870806" y="654175"/>
                </a:lnTo>
                <a:cubicBezTo>
                  <a:pt x="864971" y="672634"/>
                  <a:pt x="857560" y="690406"/>
                  <a:pt x="848730" y="707312"/>
                </a:cubicBezTo>
                <a:lnTo>
                  <a:pt x="950478" y="921369"/>
                </a:lnTo>
                <a:cubicBezTo>
                  <a:pt x="954472" y="929822"/>
                  <a:pt x="952808" y="939540"/>
                  <a:pt x="946196" y="946152"/>
                </a:cubicBezTo>
                <a:cubicBezTo>
                  <a:pt x="941959" y="950389"/>
                  <a:pt x="936456" y="952608"/>
                  <a:pt x="930821" y="952608"/>
                </a:cubicBezTo>
                <a:cubicBezTo>
                  <a:pt x="927648" y="952608"/>
                  <a:pt x="924431" y="951898"/>
                  <a:pt x="921392" y="950456"/>
                </a:cubicBezTo>
                <a:lnTo>
                  <a:pt x="707334" y="848708"/>
                </a:lnTo>
                <a:cubicBezTo>
                  <a:pt x="690428" y="857538"/>
                  <a:pt x="672656" y="864949"/>
                  <a:pt x="654197" y="870784"/>
                </a:cubicBezTo>
                <a:lnTo>
                  <a:pt x="574835" y="1094004"/>
                </a:lnTo>
                <a:cubicBezTo>
                  <a:pt x="571685" y="1102812"/>
                  <a:pt x="563631" y="1108514"/>
                  <a:pt x="554268" y="1108514"/>
                </a:cubicBezTo>
                <a:cubicBezTo>
                  <a:pt x="544928" y="1108514"/>
                  <a:pt x="536852" y="1102812"/>
                  <a:pt x="533701" y="1094004"/>
                </a:cubicBezTo>
                <a:lnTo>
                  <a:pt x="454339" y="870784"/>
                </a:lnTo>
                <a:cubicBezTo>
                  <a:pt x="435880" y="864949"/>
                  <a:pt x="418108" y="857538"/>
                  <a:pt x="401202" y="848708"/>
                </a:cubicBezTo>
                <a:lnTo>
                  <a:pt x="187167" y="950456"/>
                </a:lnTo>
                <a:cubicBezTo>
                  <a:pt x="184105" y="951898"/>
                  <a:pt x="180888" y="952608"/>
                  <a:pt x="177715" y="952608"/>
                </a:cubicBezTo>
                <a:cubicBezTo>
                  <a:pt x="172080" y="952608"/>
                  <a:pt x="166578" y="950389"/>
                  <a:pt x="162340" y="946152"/>
                </a:cubicBezTo>
                <a:cubicBezTo>
                  <a:pt x="155728" y="939540"/>
                  <a:pt x="154064" y="929822"/>
                  <a:pt x="158058" y="921369"/>
                </a:cubicBezTo>
                <a:lnTo>
                  <a:pt x="259806" y="707312"/>
                </a:lnTo>
                <a:cubicBezTo>
                  <a:pt x="250976" y="690406"/>
                  <a:pt x="243566" y="672634"/>
                  <a:pt x="237731" y="654175"/>
                </a:cubicBezTo>
                <a:lnTo>
                  <a:pt x="14510" y="574813"/>
                </a:lnTo>
                <a:cubicBezTo>
                  <a:pt x="5702" y="571663"/>
                  <a:pt x="0" y="563587"/>
                  <a:pt x="0" y="554246"/>
                </a:cubicBezTo>
                <a:cubicBezTo>
                  <a:pt x="0" y="544883"/>
                  <a:pt x="5702" y="536829"/>
                  <a:pt x="14510" y="533679"/>
                </a:cubicBezTo>
                <a:lnTo>
                  <a:pt x="237731" y="454317"/>
                </a:lnTo>
                <a:cubicBezTo>
                  <a:pt x="243566" y="435858"/>
                  <a:pt x="250976" y="418086"/>
                  <a:pt x="259806" y="401180"/>
                </a:cubicBezTo>
                <a:lnTo>
                  <a:pt x="158058" y="187145"/>
                </a:lnTo>
                <a:cubicBezTo>
                  <a:pt x="154064" y="178692"/>
                  <a:pt x="155751" y="168952"/>
                  <a:pt x="162362" y="162340"/>
                </a:cubicBezTo>
                <a:cubicBezTo>
                  <a:pt x="168974" y="155728"/>
                  <a:pt x="178714" y="154042"/>
                  <a:pt x="187145" y="158036"/>
                </a:cubicBezTo>
                <a:lnTo>
                  <a:pt x="401202" y="259784"/>
                </a:lnTo>
                <a:cubicBezTo>
                  <a:pt x="418108" y="250954"/>
                  <a:pt x="435880" y="243543"/>
                  <a:pt x="454339" y="237708"/>
                </a:cubicBezTo>
                <a:lnTo>
                  <a:pt x="533701" y="14488"/>
                </a:lnTo>
                <a:cubicBezTo>
                  <a:pt x="535276" y="10073"/>
                  <a:pt x="538072" y="6456"/>
                  <a:pt x="541666" y="3949"/>
                </a:cubicBezTo>
                <a:cubicBezTo>
                  <a:pt x="545238" y="1420"/>
                  <a:pt x="549609" y="0"/>
                  <a:pt x="554268" y="0"/>
                </a:cubicBezTo>
                <a:cubicBezTo>
                  <a:pt x="563609" y="0"/>
                  <a:pt x="571685" y="5680"/>
                  <a:pt x="574835" y="14488"/>
                </a:cubicBezTo>
                <a:lnTo>
                  <a:pt x="654197" y="237708"/>
                </a:lnTo>
                <a:cubicBezTo>
                  <a:pt x="672656" y="243543"/>
                  <a:pt x="690428" y="250954"/>
                  <a:pt x="707334" y="259784"/>
                </a:cubicBezTo>
                <a:lnTo>
                  <a:pt x="921369" y="158036"/>
                </a:lnTo>
                <a:cubicBezTo>
                  <a:pt x="929822" y="154042"/>
                  <a:pt x="939562" y="155728"/>
                  <a:pt x="946174" y="162340"/>
                </a:cubicBezTo>
                <a:cubicBezTo>
                  <a:pt x="952786" y="168952"/>
                  <a:pt x="954472" y="178692"/>
                  <a:pt x="950478" y="187123"/>
                </a:cubicBezTo>
                <a:lnTo>
                  <a:pt x="848730" y="401180"/>
                </a:lnTo>
                <a:cubicBezTo>
                  <a:pt x="857560" y="418086"/>
                  <a:pt x="864971" y="435858"/>
                  <a:pt x="870806" y="454317"/>
                </a:cubicBezTo>
                <a:lnTo>
                  <a:pt x="1094004" y="533679"/>
                </a:lnTo>
                <a:cubicBezTo>
                  <a:pt x="1102834" y="536829"/>
                  <a:pt x="1108536" y="544883"/>
                  <a:pt x="1108536" y="554246"/>
                </a:cubicBezTo>
                <a:close/>
              </a:path>
            </a:pathLst>
          </a:custGeom>
          <a:solidFill>
            <a:srgbClr val="00B1D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65" name="Google Shape;1165;p63"/>
          <p:cNvSpPr/>
          <p:nvPr/>
        </p:nvSpPr>
        <p:spPr>
          <a:xfrm>
            <a:off x="9481922" y="1222388"/>
            <a:ext cx="797056" cy="797056"/>
          </a:xfrm>
          <a:custGeom>
            <a:rect b="b" l="l" r="r" t="t"/>
            <a:pathLst>
              <a:path extrusionOk="0" h="1062742" w="1062742">
                <a:moveTo>
                  <a:pt x="707844" y="250355"/>
                </a:moveTo>
                <a:lnTo>
                  <a:pt x="907103" y="155640"/>
                </a:lnTo>
                <a:lnTo>
                  <a:pt x="812388" y="354898"/>
                </a:lnTo>
                <a:cubicBezTo>
                  <a:pt x="785809" y="312744"/>
                  <a:pt x="749999" y="276934"/>
                  <a:pt x="707844" y="250355"/>
                </a:cubicBezTo>
                <a:close/>
                <a:moveTo>
                  <a:pt x="1062743" y="531371"/>
                </a:moveTo>
                <a:lnTo>
                  <a:pt x="855009" y="457512"/>
                </a:lnTo>
                <a:cubicBezTo>
                  <a:pt x="860422" y="481274"/>
                  <a:pt x="863307" y="505990"/>
                  <a:pt x="863307" y="531371"/>
                </a:cubicBezTo>
                <a:cubicBezTo>
                  <a:pt x="863307" y="556753"/>
                  <a:pt x="860422" y="581469"/>
                  <a:pt x="855009" y="605231"/>
                </a:cubicBezTo>
                <a:lnTo>
                  <a:pt x="1062743" y="531371"/>
                </a:lnTo>
                <a:close/>
                <a:moveTo>
                  <a:pt x="707844" y="812388"/>
                </a:moveTo>
                <a:lnTo>
                  <a:pt x="907081" y="907103"/>
                </a:lnTo>
                <a:lnTo>
                  <a:pt x="812388" y="707845"/>
                </a:lnTo>
                <a:cubicBezTo>
                  <a:pt x="785809" y="749999"/>
                  <a:pt x="749999" y="785809"/>
                  <a:pt x="707844" y="812388"/>
                </a:cubicBezTo>
                <a:close/>
                <a:moveTo>
                  <a:pt x="457512" y="855009"/>
                </a:moveTo>
                <a:lnTo>
                  <a:pt x="531372" y="1062743"/>
                </a:lnTo>
                <a:lnTo>
                  <a:pt x="605231" y="855009"/>
                </a:lnTo>
                <a:cubicBezTo>
                  <a:pt x="581469" y="860422"/>
                  <a:pt x="556753" y="863307"/>
                  <a:pt x="531372" y="863307"/>
                </a:cubicBezTo>
                <a:cubicBezTo>
                  <a:pt x="505990" y="863307"/>
                  <a:pt x="481274" y="860422"/>
                  <a:pt x="457512" y="855009"/>
                </a:cubicBezTo>
                <a:close/>
                <a:moveTo>
                  <a:pt x="250355" y="707845"/>
                </a:moveTo>
                <a:lnTo>
                  <a:pt x="155640" y="907103"/>
                </a:lnTo>
                <a:lnTo>
                  <a:pt x="354898" y="812388"/>
                </a:lnTo>
                <a:cubicBezTo>
                  <a:pt x="312744" y="785809"/>
                  <a:pt x="276934" y="749999"/>
                  <a:pt x="250355" y="707845"/>
                </a:cubicBezTo>
                <a:close/>
                <a:moveTo>
                  <a:pt x="199436" y="531371"/>
                </a:moveTo>
                <a:cubicBezTo>
                  <a:pt x="199436" y="505990"/>
                  <a:pt x="202321" y="481274"/>
                  <a:pt x="207734" y="457512"/>
                </a:cubicBezTo>
                <a:lnTo>
                  <a:pt x="0" y="531371"/>
                </a:lnTo>
                <a:lnTo>
                  <a:pt x="207734" y="605231"/>
                </a:lnTo>
                <a:cubicBezTo>
                  <a:pt x="202321" y="581469"/>
                  <a:pt x="199436" y="556753"/>
                  <a:pt x="199436" y="531371"/>
                </a:cubicBezTo>
                <a:close/>
                <a:moveTo>
                  <a:pt x="354898" y="250355"/>
                </a:moveTo>
                <a:lnTo>
                  <a:pt x="155640" y="155640"/>
                </a:lnTo>
                <a:lnTo>
                  <a:pt x="250355" y="354898"/>
                </a:lnTo>
                <a:cubicBezTo>
                  <a:pt x="276934" y="312744"/>
                  <a:pt x="312744" y="276934"/>
                  <a:pt x="354898" y="250355"/>
                </a:cubicBezTo>
                <a:close/>
                <a:moveTo>
                  <a:pt x="531372" y="221623"/>
                </a:moveTo>
                <a:cubicBezTo>
                  <a:pt x="360578" y="221623"/>
                  <a:pt x="221623" y="360578"/>
                  <a:pt x="221623" y="531371"/>
                </a:cubicBezTo>
                <a:cubicBezTo>
                  <a:pt x="221623" y="702165"/>
                  <a:pt x="360578" y="841120"/>
                  <a:pt x="531372" y="841120"/>
                </a:cubicBezTo>
                <a:cubicBezTo>
                  <a:pt x="702165" y="841120"/>
                  <a:pt x="841120" y="702165"/>
                  <a:pt x="841120" y="531371"/>
                </a:cubicBezTo>
                <a:cubicBezTo>
                  <a:pt x="841120" y="360578"/>
                  <a:pt x="702165" y="221623"/>
                  <a:pt x="531372" y="221623"/>
                </a:cubicBezTo>
                <a:close/>
                <a:moveTo>
                  <a:pt x="605231" y="207734"/>
                </a:moveTo>
                <a:lnTo>
                  <a:pt x="531372" y="0"/>
                </a:lnTo>
                <a:lnTo>
                  <a:pt x="457512" y="207734"/>
                </a:lnTo>
                <a:cubicBezTo>
                  <a:pt x="481274" y="202321"/>
                  <a:pt x="505990" y="199436"/>
                  <a:pt x="531372" y="199436"/>
                </a:cubicBezTo>
                <a:cubicBezTo>
                  <a:pt x="556753" y="199436"/>
                  <a:pt x="581469" y="202321"/>
                  <a:pt x="605231" y="207734"/>
                </a:cubicBezTo>
                <a:close/>
              </a:path>
            </a:pathLst>
          </a:custGeom>
          <a:solidFill>
            <a:srgbClr val="FEF6E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66" name="Google Shape;1166;p63"/>
          <p:cNvSpPr/>
          <p:nvPr/>
        </p:nvSpPr>
        <p:spPr>
          <a:xfrm>
            <a:off x="9464750" y="1205233"/>
            <a:ext cx="831402" cy="831385"/>
          </a:xfrm>
          <a:custGeom>
            <a:rect b="b" l="l" r="r" t="t"/>
            <a:pathLst>
              <a:path extrusionOk="0" h="1108514" w="1108536">
                <a:moveTo>
                  <a:pt x="1094004" y="533679"/>
                </a:moveTo>
                <a:lnTo>
                  <a:pt x="870806" y="454317"/>
                </a:lnTo>
                <a:cubicBezTo>
                  <a:pt x="864971" y="435858"/>
                  <a:pt x="857560" y="418086"/>
                  <a:pt x="848730" y="401180"/>
                </a:cubicBezTo>
                <a:lnTo>
                  <a:pt x="950478" y="187123"/>
                </a:lnTo>
                <a:cubicBezTo>
                  <a:pt x="954472" y="178692"/>
                  <a:pt x="952786" y="168952"/>
                  <a:pt x="946174" y="162340"/>
                </a:cubicBezTo>
                <a:cubicBezTo>
                  <a:pt x="939562" y="155728"/>
                  <a:pt x="929822" y="154042"/>
                  <a:pt x="921369" y="158036"/>
                </a:cubicBezTo>
                <a:lnTo>
                  <a:pt x="707334" y="259784"/>
                </a:lnTo>
                <a:cubicBezTo>
                  <a:pt x="690428" y="250954"/>
                  <a:pt x="672656" y="243543"/>
                  <a:pt x="654197" y="237708"/>
                </a:cubicBezTo>
                <a:lnTo>
                  <a:pt x="574835" y="14488"/>
                </a:lnTo>
                <a:cubicBezTo>
                  <a:pt x="571685" y="5680"/>
                  <a:pt x="563609" y="0"/>
                  <a:pt x="554268" y="0"/>
                </a:cubicBezTo>
                <a:cubicBezTo>
                  <a:pt x="549609" y="0"/>
                  <a:pt x="545238" y="1420"/>
                  <a:pt x="541666" y="3949"/>
                </a:cubicBezTo>
                <a:cubicBezTo>
                  <a:pt x="538072" y="6456"/>
                  <a:pt x="535276" y="10073"/>
                  <a:pt x="533701" y="14488"/>
                </a:cubicBezTo>
                <a:lnTo>
                  <a:pt x="454339" y="237708"/>
                </a:lnTo>
                <a:cubicBezTo>
                  <a:pt x="435880" y="243543"/>
                  <a:pt x="418108" y="250954"/>
                  <a:pt x="401202" y="259784"/>
                </a:cubicBezTo>
                <a:lnTo>
                  <a:pt x="187145" y="158036"/>
                </a:lnTo>
                <a:cubicBezTo>
                  <a:pt x="178714" y="154042"/>
                  <a:pt x="168974" y="155728"/>
                  <a:pt x="162362" y="162340"/>
                </a:cubicBezTo>
                <a:cubicBezTo>
                  <a:pt x="155751" y="168952"/>
                  <a:pt x="154064" y="178692"/>
                  <a:pt x="158058" y="187145"/>
                </a:cubicBezTo>
                <a:lnTo>
                  <a:pt x="259806" y="401180"/>
                </a:lnTo>
                <a:cubicBezTo>
                  <a:pt x="250976" y="418086"/>
                  <a:pt x="243566" y="435858"/>
                  <a:pt x="237731" y="454317"/>
                </a:cubicBezTo>
                <a:lnTo>
                  <a:pt x="14510" y="533679"/>
                </a:lnTo>
                <a:cubicBezTo>
                  <a:pt x="5702" y="536829"/>
                  <a:pt x="0" y="544883"/>
                  <a:pt x="0" y="554246"/>
                </a:cubicBezTo>
                <a:cubicBezTo>
                  <a:pt x="0" y="563587"/>
                  <a:pt x="5702" y="571663"/>
                  <a:pt x="14510" y="574813"/>
                </a:cubicBezTo>
                <a:lnTo>
                  <a:pt x="237731" y="654175"/>
                </a:lnTo>
                <a:cubicBezTo>
                  <a:pt x="243566" y="672634"/>
                  <a:pt x="250976" y="690406"/>
                  <a:pt x="259806" y="707312"/>
                </a:cubicBezTo>
                <a:lnTo>
                  <a:pt x="158058" y="921369"/>
                </a:lnTo>
                <a:cubicBezTo>
                  <a:pt x="154064" y="929822"/>
                  <a:pt x="155728" y="939540"/>
                  <a:pt x="162340" y="946152"/>
                </a:cubicBezTo>
                <a:cubicBezTo>
                  <a:pt x="166578" y="950389"/>
                  <a:pt x="172080" y="952608"/>
                  <a:pt x="177715" y="952608"/>
                </a:cubicBezTo>
                <a:cubicBezTo>
                  <a:pt x="180888" y="952608"/>
                  <a:pt x="184105" y="951898"/>
                  <a:pt x="187167" y="950456"/>
                </a:cubicBezTo>
                <a:lnTo>
                  <a:pt x="401202" y="848708"/>
                </a:lnTo>
                <a:cubicBezTo>
                  <a:pt x="418108" y="857538"/>
                  <a:pt x="435880" y="864949"/>
                  <a:pt x="454339" y="870784"/>
                </a:cubicBezTo>
                <a:lnTo>
                  <a:pt x="533701" y="1094004"/>
                </a:lnTo>
                <a:cubicBezTo>
                  <a:pt x="536852" y="1102812"/>
                  <a:pt x="544928" y="1108514"/>
                  <a:pt x="554268" y="1108514"/>
                </a:cubicBezTo>
                <a:cubicBezTo>
                  <a:pt x="563631" y="1108514"/>
                  <a:pt x="571685" y="1102812"/>
                  <a:pt x="574835" y="1094004"/>
                </a:cubicBezTo>
                <a:lnTo>
                  <a:pt x="654197" y="870784"/>
                </a:lnTo>
                <a:cubicBezTo>
                  <a:pt x="672656" y="864949"/>
                  <a:pt x="690428" y="857538"/>
                  <a:pt x="707334" y="848708"/>
                </a:cubicBezTo>
                <a:lnTo>
                  <a:pt x="921392" y="950456"/>
                </a:lnTo>
                <a:cubicBezTo>
                  <a:pt x="924431" y="951898"/>
                  <a:pt x="927648" y="952608"/>
                  <a:pt x="930821" y="952608"/>
                </a:cubicBezTo>
                <a:cubicBezTo>
                  <a:pt x="936456" y="952608"/>
                  <a:pt x="941959" y="950389"/>
                  <a:pt x="946196" y="946152"/>
                </a:cubicBezTo>
                <a:cubicBezTo>
                  <a:pt x="952808" y="939540"/>
                  <a:pt x="954472" y="929822"/>
                  <a:pt x="950478" y="921369"/>
                </a:cubicBezTo>
                <a:lnTo>
                  <a:pt x="848730" y="707312"/>
                </a:lnTo>
                <a:cubicBezTo>
                  <a:pt x="857560" y="690406"/>
                  <a:pt x="864971" y="672634"/>
                  <a:pt x="870806" y="654175"/>
                </a:cubicBezTo>
                <a:lnTo>
                  <a:pt x="1094026" y="574813"/>
                </a:lnTo>
                <a:cubicBezTo>
                  <a:pt x="1102834" y="571663"/>
                  <a:pt x="1108536" y="563587"/>
                  <a:pt x="1108536" y="554246"/>
                </a:cubicBezTo>
                <a:cubicBezTo>
                  <a:pt x="1108536" y="544883"/>
                  <a:pt x="1102834" y="536829"/>
                  <a:pt x="1094004" y="533679"/>
                </a:cubicBezTo>
                <a:close/>
                <a:moveTo>
                  <a:pt x="230631" y="628106"/>
                </a:moveTo>
                <a:lnTo>
                  <a:pt x="22897" y="554246"/>
                </a:lnTo>
                <a:lnTo>
                  <a:pt x="230631" y="480386"/>
                </a:lnTo>
                <a:cubicBezTo>
                  <a:pt x="225217" y="504148"/>
                  <a:pt x="222333" y="528864"/>
                  <a:pt x="222333" y="554246"/>
                </a:cubicBezTo>
                <a:cubicBezTo>
                  <a:pt x="222333" y="579628"/>
                  <a:pt x="225217" y="604344"/>
                  <a:pt x="230631" y="628106"/>
                </a:cubicBezTo>
                <a:close/>
                <a:moveTo>
                  <a:pt x="930000" y="178514"/>
                </a:moveTo>
                <a:lnTo>
                  <a:pt x="835285" y="377773"/>
                </a:lnTo>
                <a:cubicBezTo>
                  <a:pt x="808705" y="335618"/>
                  <a:pt x="772896" y="299809"/>
                  <a:pt x="730741" y="273229"/>
                </a:cubicBezTo>
                <a:lnTo>
                  <a:pt x="930000" y="178514"/>
                </a:lnTo>
                <a:close/>
                <a:moveTo>
                  <a:pt x="554268" y="22874"/>
                </a:moveTo>
                <a:lnTo>
                  <a:pt x="628128" y="230609"/>
                </a:lnTo>
                <a:cubicBezTo>
                  <a:pt x="604366" y="225195"/>
                  <a:pt x="579650" y="222311"/>
                  <a:pt x="554268" y="222311"/>
                </a:cubicBezTo>
                <a:cubicBezTo>
                  <a:pt x="528887" y="222311"/>
                  <a:pt x="504171" y="225195"/>
                  <a:pt x="480409" y="230609"/>
                </a:cubicBezTo>
                <a:lnTo>
                  <a:pt x="554268" y="22874"/>
                </a:lnTo>
                <a:close/>
                <a:moveTo>
                  <a:pt x="178536" y="178514"/>
                </a:moveTo>
                <a:lnTo>
                  <a:pt x="377795" y="273229"/>
                </a:lnTo>
                <a:cubicBezTo>
                  <a:pt x="335640" y="299809"/>
                  <a:pt x="299831" y="335618"/>
                  <a:pt x="273251" y="377773"/>
                </a:cubicBezTo>
                <a:lnTo>
                  <a:pt x="178536" y="178514"/>
                </a:lnTo>
                <a:close/>
                <a:moveTo>
                  <a:pt x="178536" y="929978"/>
                </a:moveTo>
                <a:lnTo>
                  <a:pt x="273251" y="730719"/>
                </a:lnTo>
                <a:cubicBezTo>
                  <a:pt x="299831" y="772874"/>
                  <a:pt x="335640" y="808683"/>
                  <a:pt x="377795" y="835263"/>
                </a:cubicBezTo>
                <a:lnTo>
                  <a:pt x="178536" y="929978"/>
                </a:lnTo>
                <a:close/>
                <a:moveTo>
                  <a:pt x="554268" y="1085617"/>
                </a:moveTo>
                <a:lnTo>
                  <a:pt x="480409" y="877883"/>
                </a:lnTo>
                <a:cubicBezTo>
                  <a:pt x="504171" y="883297"/>
                  <a:pt x="528887" y="886181"/>
                  <a:pt x="554268" y="886181"/>
                </a:cubicBezTo>
                <a:cubicBezTo>
                  <a:pt x="579650" y="886181"/>
                  <a:pt x="604366" y="883297"/>
                  <a:pt x="628128" y="877883"/>
                </a:cubicBezTo>
                <a:lnTo>
                  <a:pt x="554268" y="1085617"/>
                </a:lnTo>
                <a:close/>
                <a:moveTo>
                  <a:pt x="929978" y="929978"/>
                </a:moveTo>
                <a:lnTo>
                  <a:pt x="730741" y="835263"/>
                </a:lnTo>
                <a:cubicBezTo>
                  <a:pt x="772896" y="808683"/>
                  <a:pt x="808705" y="772874"/>
                  <a:pt x="835285" y="730719"/>
                </a:cubicBezTo>
                <a:lnTo>
                  <a:pt x="929978" y="929978"/>
                </a:lnTo>
                <a:close/>
                <a:moveTo>
                  <a:pt x="554268" y="863995"/>
                </a:moveTo>
                <a:cubicBezTo>
                  <a:pt x="383475" y="863995"/>
                  <a:pt x="244520" y="725039"/>
                  <a:pt x="244520" y="554246"/>
                </a:cubicBezTo>
                <a:cubicBezTo>
                  <a:pt x="244520" y="383453"/>
                  <a:pt x="383475" y="244497"/>
                  <a:pt x="554268" y="244497"/>
                </a:cubicBezTo>
                <a:cubicBezTo>
                  <a:pt x="725061" y="244497"/>
                  <a:pt x="864017" y="383453"/>
                  <a:pt x="864017" y="554246"/>
                </a:cubicBezTo>
                <a:cubicBezTo>
                  <a:pt x="864017" y="725039"/>
                  <a:pt x="725061" y="863995"/>
                  <a:pt x="554268" y="863995"/>
                </a:cubicBezTo>
                <a:close/>
                <a:moveTo>
                  <a:pt x="877906" y="628106"/>
                </a:moveTo>
                <a:cubicBezTo>
                  <a:pt x="883319" y="604344"/>
                  <a:pt x="886203" y="579628"/>
                  <a:pt x="886203" y="554246"/>
                </a:cubicBezTo>
                <a:cubicBezTo>
                  <a:pt x="886203" y="528864"/>
                  <a:pt x="883319" y="504148"/>
                  <a:pt x="877906" y="480386"/>
                </a:cubicBezTo>
                <a:lnTo>
                  <a:pt x="1085640" y="554246"/>
                </a:lnTo>
                <a:lnTo>
                  <a:pt x="877906" y="628106"/>
                </a:lnTo>
                <a:close/>
              </a:path>
            </a:pathLst>
          </a:custGeom>
          <a:solidFill>
            <a:srgbClr val="00B1D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67" name="Google Shape;1167;p63"/>
          <p:cNvSpPr/>
          <p:nvPr/>
        </p:nvSpPr>
        <p:spPr>
          <a:xfrm>
            <a:off x="11830025" y="1318910"/>
            <a:ext cx="996498" cy="604382"/>
          </a:xfrm>
          <a:custGeom>
            <a:rect b="b" l="l" r="r" t="t"/>
            <a:pathLst>
              <a:path extrusionOk="0" h="805843" w="1328664">
                <a:moveTo>
                  <a:pt x="1328337" y="565803"/>
                </a:moveTo>
                <a:cubicBezTo>
                  <a:pt x="1335294" y="697129"/>
                  <a:pt x="1230725" y="805843"/>
                  <a:pt x="1100720" y="805843"/>
                </a:cubicBezTo>
                <a:lnTo>
                  <a:pt x="258488" y="805843"/>
                </a:lnTo>
                <a:cubicBezTo>
                  <a:pt x="115711" y="805816"/>
                  <a:pt x="0" y="690207"/>
                  <a:pt x="0" y="547616"/>
                </a:cubicBezTo>
                <a:cubicBezTo>
                  <a:pt x="0" y="450357"/>
                  <a:pt x="53861" y="365666"/>
                  <a:pt x="133374" y="321610"/>
                </a:cubicBezTo>
                <a:cubicBezTo>
                  <a:pt x="144435" y="315475"/>
                  <a:pt x="150848" y="303586"/>
                  <a:pt x="150087" y="290991"/>
                </a:cubicBezTo>
                <a:cubicBezTo>
                  <a:pt x="149734" y="285318"/>
                  <a:pt x="149571" y="279563"/>
                  <a:pt x="149571" y="273781"/>
                </a:cubicBezTo>
                <a:cubicBezTo>
                  <a:pt x="149544" y="122585"/>
                  <a:pt x="272265" y="0"/>
                  <a:pt x="423684" y="0"/>
                </a:cubicBezTo>
                <a:cubicBezTo>
                  <a:pt x="551542" y="0"/>
                  <a:pt x="658964" y="87487"/>
                  <a:pt x="689237" y="205811"/>
                </a:cubicBezTo>
                <a:cubicBezTo>
                  <a:pt x="692417" y="218297"/>
                  <a:pt x="706276" y="224703"/>
                  <a:pt x="717934" y="219193"/>
                </a:cubicBezTo>
                <a:cubicBezTo>
                  <a:pt x="747392" y="205295"/>
                  <a:pt x="780328" y="197532"/>
                  <a:pt x="815084" y="197532"/>
                </a:cubicBezTo>
                <a:cubicBezTo>
                  <a:pt x="910957" y="197532"/>
                  <a:pt x="992971" y="256626"/>
                  <a:pt x="1026668" y="340340"/>
                </a:cubicBezTo>
                <a:cubicBezTo>
                  <a:pt x="1031098" y="351360"/>
                  <a:pt x="1042620" y="357604"/>
                  <a:pt x="1054251" y="355188"/>
                </a:cubicBezTo>
                <a:cubicBezTo>
                  <a:pt x="1071751" y="351578"/>
                  <a:pt x="1090013" y="349949"/>
                  <a:pt x="1108764" y="350600"/>
                </a:cubicBezTo>
                <a:cubicBezTo>
                  <a:pt x="1226023" y="354618"/>
                  <a:pt x="1322141" y="448728"/>
                  <a:pt x="1328337" y="565803"/>
                </a:cubicBezTo>
                <a:close/>
              </a:path>
            </a:pathLst>
          </a:custGeom>
          <a:solidFill>
            <a:srgbClr val="FEF6E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68" name="Google Shape;1168;p63"/>
          <p:cNvSpPr/>
          <p:nvPr/>
        </p:nvSpPr>
        <p:spPr>
          <a:xfrm>
            <a:off x="11819835" y="1308731"/>
            <a:ext cx="1016878" cy="624720"/>
          </a:xfrm>
          <a:custGeom>
            <a:rect b="b" l="l" r="r" t="t"/>
            <a:pathLst>
              <a:path extrusionOk="0" h="832960" w="1355837">
                <a:moveTo>
                  <a:pt x="1355485" y="578643"/>
                </a:moveTo>
                <a:cubicBezTo>
                  <a:pt x="1348935" y="455026"/>
                  <a:pt x="1246758" y="354862"/>
                  <a:pt x="1122813" y="350600"/>
                </a:cubicBezTo>
                <a:cubicBezTo>
                  <a:pt x="1103383" y="349922"/>
                  <a:pt x="1083953" y="351578"/>
                  <a:pt x="1065093" y="355459"/>
                </a:cubicBezTo>
                <a:cubicBezTo>
                  <a:pt x="1059903" y="356545"/>
                  <a:pt x="1054876" y="353803"/>
                  <a:pt x="1052865" y="348836"/>
                </a:cubicBezTo>
                <a:cubicBezTo>
                  <a:pt x="1015880" y="256924"/>
                  <a:pt x="927860" y="197532"/>
                  <a:pt x="828672" y="197532"/>
                </a:cubicBezTo>
                <a:cubicBezTo>
                  <a:pt x="792692" y="197532"/>
                  <a:pt x="758044" y="205268"/>
                  <a:pt x="725733" y="220496"/>
                </a:cubicBezTo>
                <a:cubicBezTo>
                  <a:pt x="723124" y="221718"/>
                  <a:pt x="720842" y="221039"/>
                  <a:pt x="719728" y="220496"/>
                </a:cubicBezTo>
                <a:cubicBezTo>
                  <a:pt x="718641" y="219980"/>
                  <a:pt x="716684" y="218705"/>
                  <a:pt x="716005" y="216017"/>
                </a:cubicBezTo>
                <a:cubicBezTo>
                  <a:pt x="683449" y="88844"/>
                  <a:pt x="568852" y="0"/>
                  <a:pt x="437271" y="0"/>
                </a:cubicBezTo>
                <a:cubicBezTo>
                  <a:pt x="278624" y="0"/>
                  <a:pt x="149544" y="128910"/>
                  <a:pt x="149544" y="287353"/>
                </a:cubicBezTo>
                <a:cubicBezTo>
                  <a:pt x="149544" y="293379"/>
                  <a:pt x="149734" y="299460"/>
                  <a:pt x="150087" y="305405"/>
                </a:cubicBezTo>
                <a:cubicBezTo>
                  <a:pt x="150549" y="312869"/>
                  <a:pt x="146826" y="319737"/>
                  <a:pt x="140358" y="323320"/>
                </a:cubicBezTo>
                <a:cubicBezTo>
                  <a:pt x="53779" y="371285"/>
                  <a:pt x="0" y="462436"/>
                  <a:pt x="0" y="561189"/>
                </a:cubicBezTo>
                <a:cubicBezTo>
                  <a:pt x="0" y="711054"/>
                  <a:pt x="122043" y="832961"/>
                  <a:pt x="272075" y="832961"/>
                </a:cubicBezTo>
                <a:lnTo>
                  <a:pt x="1114307" y="832961"/>
                </a:lnTo>
                <a:cubicBezTo>
                  <a:pt x="1181239" y="832961"/>
                  <a:pt x="1243470" y="806251"/>
                  <a:pt x="1289558" y="757716"/>
                </a:cubicBezTo>
                <a:cubicBezTo>
                  <a:pt x="1335620" y="709208"/>
                  <a:pt x="1359044" y="645636"/>
                  <a:pt x="1355485" y="578643"/>
                </a:cubicBezTo>
                <a:close/>
                <a:moveTo>
                  <a:pt x="1269856" y="739041"/>
                </a:moveTo>
                <a:cubicBezTo>
                  <a:pt x="1228958" y="782119"/>
                  <a:pt x="1173712" y="805816"/>
                  <a:pt x="1114307" y="805816"/>
                </a:cubicBezTo>
                <a:lnTo>
                  <a:pt x="272075" y="805816"/>
                </a:lnTo>
                <a:cubicBezTo>
                  <a:pt x="137043" y="805816"/>
                  <a:pt x="27175" y="696070"/>
                  <a:pt x="27175" y="561189"/>
                </a:cubicBezTo>
                <a:cubicBezTo>
                  <a:pt x="27175" y="472290"/>
                  <a:pt x="75601" y="390232"/>
                  <a:pt x="153538" y="347044"/>
                </a:cubicBezTo>
                <a:cubicBezTo>
                  <a:pt x="169028" y="338467"/>
                  <a:pt x="178322" y="321474"/>
                  <a:pt x="177208" y="303722"/>
                </a:cubicBezTo>
                <a:cubicBezTo>
                  <a:pt x="176881" y="298347"/>
                  <a:pt x="176691" y="292837"/>
                  <a:pt x="176691" y="287353"/>
                </a:cubicBezTo>
                <a:cubicBezTo>
                  <a:pt x="176718" y="143867"/>
                  <a:pt x="293598" y="27145"/>
                  <a:pt x="437271" y="27145"/>
                </a:cubicBezTo>
                <a:cubicBezTo>
                  <a:pt x="556433" y="27145"/>
                  <a:pt x="660214" y="107574"/>
                  <a:pt x="689672" y="222749"/>
                </a:cubicBezTo>
                <a:cubicBezTo>
                  <a:pt x="692199" y="232603"/>
                  <a:pt x="698939" y="240719"/>
                  <a:pt x="708151" y="245062"/>
                </a:cubicBezTo>
                <a:cubicBezTo>
                  <a:pt x="717418" y="249432"/>
                  <a:pt x="728070" y="249432"/>
                  <a:pt x="737337" y="245062"/>
                </a:cubicBezTo>
                <a:cubicBezTo>
                  <a:pt x="766006" y="231544"/>
                  <a:pt x="796741" y="224703"/>
                  <a:pt x="828699" y="224703"/>
                </a:cubicBezTo>
                <a:cubicBezTo>
                  <a:pt x="916746" y="224703"/>
                  <a:pt x="994846" y="277418"/>
                  <a:pt x="1027674" y="358988"/>
                </a:cubicBezTo>
                <a:cubicBezTo>
                  <a:pt x="1034549" y="376089"/>
                  <a:pt x="1052593" y="385807"/>
                  <a:pt x="1070610" y="382061"/>
                </a:cubicBezTo>
                <a:cubicBezTo>
                  <a:pt x="1087350" y="378587"/>
                  <a:pt x="1104606" y="377148"/>
                  <a:pt x="1121889" y="377745"/>
                </a:cubicBezTo>
                <a:cubicBezTo>
                  <a:pt x="1231866" y="381518"/>
                  <a:pt x="1322576" y="470390"/>
                  <a:pt x="1328364" y="580081"/>
                </a:cubicBezTo>
                <a:cubicBezTo>
                  <a:pt x="1331489" y="639555"/>
                  <a:pt x="1310727" y="695989"/>
                  <a:pt x="1269856" y="739041"/>
                </a:cubicBezTo>
                <a:close/>
              </a:path>
            </a:pathLst>
          </a:custGeom>
          <a:solidFill>
            <a:srgbClr val="00B1D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69" name="Google Shape;1169;p63"/>
          <p:cNvSpPr/>
          <p:nvPr/>
        </p:nvSpPr>
        <p:spPr>
          <a:xfrm>
            <a:off x="13316158" y="1257001"/>
            <a:ext cx="729088" cy="729088"/>
          </a:xfrm>
          <a:custGeom>
            <a:rect b="b" l="l" r="r" t="t"/>
            <a:pathLst>
              <a:path extrusionOk="0" h="972118" w="972118">
                <a:moveTo>
                  <a:pt x="972119" y="486059"/>
                </a:moveTo>
                <a:cubicBezTo>
                  <a:pt x="972119" y="754503"/>
                  <a:pt x="754503" y="972119"/>
                  <a:pt x="486059" y="972119"/>
                </a:cubicBezTo>
                <a:cubicBezTo>
                  <a:pt x="217615" y="972119"/>
                  <a:pt x="0" y="754503"/>
                  <a:pt x="0" y="486059"/>
                </a:cubicBezTo>
                <a:cubicBezTo>
                  <a:pt x="0" y="217615"/>
                  <a:pt x="217615" y="0"/>
                  <a:pt x="486059" y="0"/>
                </a:cubicBezTo>
                <a:cubicBezTo>
                  <a:pt x="754503" y="0"/>
                  <a:pt x="972119" y="217615"/>
                  <a:pt x="972119" y="486059"/>
                </a:cubicBezTo>
                <a:close/>
              </a:path>
            </a:pathLst>
          </a:custGeom>
          <a:solidFill>
            <a:srgbClr val="FEF6E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70" name="Google Shape;1170;p63"/>
          <p:cNvSpPr/>
          <p:nvPr/>
        </p:nvSpPr>
        <p:spPr>
          <a:xfrm>
            <a:off x="13308710" y="1249553"/>
            <a:ext cx="743985" cy="743985"/>
          </a:xfrm>
          <a:custGeom>
            <a:rect b="b" l="l" r="r" t="t"/>
            <a:pathLst>
              <a:path extrusionOk="0" h="991981" w="991981">
                <a:moveTo>
                  <a:pt x="846706" y="145276"/>
                </a:moveTo>
                <a:cubicBezTo>
                  <a:pt x="753033" y="51583"/>
                  <a:pt x="628475" y="0"/>
                  <a:pt x="495991" y="0"/>
                </a:cubicBezTo>
                <a:cubicBezTo>
                  <a:pt x="363507" y="0"/>
                  <a:pt x="238948" y="51583"/>
                  <a:pt x="145276" y="145276"/>
                </a:cubicBezTo>
                <a:cubicBezTo>
                  <a:pt x="51603" y="238968"/>
                  <a:pt x="0" y="363507"/>
                  <a:pt x="0" y="495991"/>
                </a:cubicBezTo>
                <a:cubicBezTo>
                  <a:pt x="0" y="628475"/>
                  <a:pt x="51583" y="753033"/>
                  <a:pt x="145276" y="846706"/>
                </a:cubicBezTo>
                <a:cubicBezTo>
                  <a:pt x="238968" y="940378"/>
                  <a:pt x="363507" y="991981"/>
                  <a:pt x="495991" y="991981"/>
                </a:cubicBezTo>
                <a:cubicBezTo>
                  <a:pt x="628475" y="991981"/>
                  <a:pt x="753033" y="940398"/>
                  <a:pt x="846706" y="846706"/>
                </a:cubicBezTo>
                <a:cubicBezTo>
                  <a:pt x="940378" y="753014"/>
                  <a:pt x="991981" y="628475"/>
                  <a:pt x="991981" y="495991"/>
                </a:cubicBezTo>
                <a:cubicBezTo>
                  <a:pt x="991981" y="363507"/>
                  <a:pt x="940398" y="238948"/>
                  <a:pt x="846706" y="145276"/>
                </a:cubicBezTo>
                <a:close/>
                <a:moveTo>
                  <a:pt x="832663" y="832663"/>
                </a:moveTo>
                <a:cubicBezTo>
                  <a:pt x="742725" y="922601"/>
                  <a:pt x="623171" y="972119"/>
                  <a:pt x="495991" y="972119"/>
                </a:cubicBezTo>
                <a:cubicBezTo>
                  <a:pt x="368810" y="972119"/>
                  <a:pt x="249237" y="922601"/>
                  <a:pt x="159318" y="832663"/>
                </a:cubicBezTo>
                <a:cubicBezTo>
                  <a:pt x="69380" y="742745"/>
                  <a:pt x="19863" y="623171"/>
                  <a:pt x="19863" y="495991"/>
                </a:cubicBezTo>
                <a:cubicBezTo>
                  <a:pt x="19863" y="368810"/>
                  <a:pt x="69380" y="249237"/>
                  <a:pt x="159318" y="159318"/>
                </a:cubicBezTo>
                <a:cubicBezTo>
                  <a:pt x="249257" y="69380"/>
                  <a:pt x="368810" y="19863"/>
                  <a:pt x="495991" y="19863"/>
                </a:cubicBezTo>
                <a:cubicBezTo>
                  <a:pt x="623171" y="19863"/>
                  <a:pt x="742745" y="69380"/>
                  <a:pt x="832663" y="159318"/>
                </a:cubicBezTo>
                <a:cubicBezTo>
                  <a:pt x="922601" y="249257"/>
                  <a:pt x="972119" y="368810"/>
                  <a:pt x="972119" y="495991"/>
                </a:cubicBezTo>
                <a:cubicBezTo>
                  <a:pt x="972119" y="623171"/>
                  <a:pt x="922601" y="742745"/>
                  <a:pt x="832663" y="832663"/>
                </a:cubicBezTo>
                <a:close/>
                <a:moveTo>
                  <a:pt x="505922" y="885597"/>
                </a:moveTo>
                <a:lnTo>
                  <a:pt x="505922" y="941252"/>
                </a:lnTo>
                <a:cubicBezTo>
                  <a:pt x="505922" y="946734"/>
                  <a:pt x="501473" y="951183"/>
                  <a:pt x="495991" y="951183"/>
                </a:cubicBezTo>
                <a:cubicBezTo>
                  <a:pt x="490509" y="951183"/>
                  <a:pt x="486059" y="946734"/>
                  <a:pt x="486059" y="941252"/>
                </a:cubicBezTo>
                <a:lnTo>
                  <a:pt x="486059" y="885597"/>
                </a:lnTo>
                <a:cubicBezTo>
                  <a:pt x="486059" y="880115"/>
                  <a:pt x="490509" y="875665"/>
                  <a:pt x="495991" y="875665"/>
                </a:cubicBezTo>
                <a:cubicBezTo>
                  <a:pt x="501473" y="875665"/>
                  <a:pt x="505922" y="880115"/>
                  <a:pt x="505922" y="885597"/>
                </a:cubicBezTo>
                <a:close/>
                <a:moveTo>
                  <a:pt x="727232" y="876659"/>
                </a:moveTo>
                <a:cubicBezTo>
                  <a:pt x="729973" y="881406"/>
                  <a:pt x="728344" y="887484"/>
                  <a:pt x="723597" y="890225"/>
                </a:cubicBezTo>
                <a:cubicBezTo>
                  <a:pt x="722028" y="891138"/>
                  <a:pt x="720320" y="891556"/>
                  <a:pt x="718631" y="891556"/>
                </a:cubicBezTo>
                <a:cubicBezTo>
                  <a:pt x="715195" y="891556"/>
                  <a:pt x="711858" y="889768"/>
                  <a:pt x="710031" y="886590"/>
                </a:cubicBezTo>
                <a:lnTo>
                  <a:pt x="682223" y="838443"/>
                </a:lnTo>
                <a:cubicBezTo>
                  <a:pt x="679482" y="833696"/>
                  <a:pt x="681111" y="827618"/>
                  <a:pt x="685858" y="824877"/>
                </a:cubicBezTo>
                <a:cubicBezTo>
                  <a:pt x="690605" y="822136"/>
                  <a:pt x="696683" y="823764"/>
                  <a:pt x="699424" y="828512"/>
                </a:cubicBezTo>
                <a:lnTo>
                  <a:pt x="727232" y="876659"/>
                </a:lnTo>
                <a:close/>
                <a:moveTo>
                  <a:pt x="890225" y="723597"/>
                </a:moveTo>
                <a:cubicBezTo>
                  <a:pt x="888378" y="726775"/>
                  <a:pt x="885041" y="728563"/>
                  <a:pt x="881624" y="728563"/>
                </a:cubicBezTo>
                <a:cubicBezTo>
                  <a:pt x="879936" y="728563"/>
                  <a:pt x="878228" y="728126"/>
                  <a:pt x="876659" y="727232"/>
                </a:cubicBezTo>
                <a:lnTo>
                  <a:pt x="828512" y="699424"/>
                </a:lnTo>
                <a:cubicBezTo>
                  <a:pt x="823764" y="696683"/>
                  <a:pt x="822136" y="690605"/>
                  <a:pt x="824877" y="685858"/>
                </a:cubicBezTo>
                <a:cubicBezTo>
                  <a:pt x="827618" y="681111"/>
                  <a:pt x="833696" y="679482"/>
                  <a:pt x="838443" y="682223"/>
                </a:cubicBezTo>
                <a:lnTo>
                  <a:pt x="886590" y="710031"/>
                </a:lnTo>
                <a:cubicBezTo>
                  <a:pt x="891337" y="712772"/>
                  <a:pt x="892966" y="718850"/>
                  <a:pt x="890225" y="723597"/>
                </a:cubicBezTo>
                <a:close/>
                <a:moveTo>
                  <a:pt x="951203" y="495991"/>
                </a:moveTo>
                <a:cubicBezTo>
                  <a:pt x="951203" y="501473"/>
                  <a:pt x="946754" y="505922"/>
                  <a:pt x="941272" y="505922"/>
                </a:cubicBezTo>
                <a:lnTo>
                  <a:pt x="885617" y="505922"/>
                </a:lnTo>
                <a:cubicBezTo>
                  <a:pt x="880135" y="505922"/>
                  <a:pt x="875685" y="501473"/>
                  <a:pt x="875685" y="495991"/>
                </a:cubicBezTo>
                <a:cubicBezTo>
                  <a:pt x="875685" y="490509"/>
                  <a:pt x="880135" y="486059"/>
                  <a:pt x="885617" y="486059"/>
                </a:cubicBezTo>
                <a:lnTo>
                  <a:pt x="941272" y="486059"/>
                </a:lnTo>
                <a:cubicBezTo>
                  <a:pt x="946754" y="486059"/>
                  <a:pt x="951203" y="490509"/>
                  <a:pt x="951203" y="495991"/>
                </a:cubicBezTo>
                <a:close/>
                <a:moveTo>
                  <a:pt x="824857" y="306123"/>
                </a:moveTo>
                <a:cubicBezTo>
                  <a:pt x="822116" y="301376"/>
                  <a:pt x="823744" y="295298"/>
                  <a:pt x="828492" y="292557"/>
                </a:cubicBezTo>
                <a:lnTo>
                  <a:pt x="876639" y="264749"/>
                </a:lnTo>
                <a:cubicBezTo>
                  <a:pt x="881386" y="262008"/>
                  <a:pt x="887464" y="263637"/>
                  <a:pt x="890205" y="268384"/>
                </a:cubicBezTo>
                <a:cubicBezTo>
                  <a:pt x="892946" y="273132"/>
                  <a:pt x="891317" y="279210"/>
                  <a:pt x="886570" y="281951"/>
                </a:cubicBezTo>
                <a:lnTo>
                  <a:pt x="838423" y="309758"/>
                </a:lnTo>
                <a:cubicBezTo>
                  <a:pt x="836854" y="310652"/>
                  <a:pt x="835146" y="311089"/>
                  <a:pt x="833457" y="311089"/>
                </a:cubicBezTo>
                <a:cubicBezTo>
                  <a:pt x="830041" y="311089"/>
                  <a:pt x="826704" y="309301"/>
                  <a:pt x="824857" y="306123"/>
                </a:cubicBezTo>
                <a:close/>
                <a:moveTo>
                  <a:pt x="727232" y="115323"/>
                </a:moveTo>
                <a:lnTo>
                  <a:pt x="699424" y="163470"/>
                </a:lnTo>
                <a:cubicBezTo>
                  <a:pt x="697577" y="166648"/>
                  <a:pt x="694240" y="168435"/>
                  <a:pt x="690824" y="168435"/>
                </a:cubicBezTo>
                <a:cubicBezTo>
                  <a:pt x="689135" y="168435"/>
                  <a:pt x="687427" y="167998"/>
                  <a:pt x="685858" y="167105"/>
                </a:cubicBezTo>
                <a:cubicBezTo>
                  <a:pt x="681111" y="164364"/>
                  <a:pt x="679482" y="158286"/>
                  <a:pt x="682223" y="153538"/>
                </a:cubicBezTo>
                <a:lnTo>
                  <a:pt x="710031" y="105391"/>
                </a:lnTo>
                <a:cubicBezTo>
                  <a:pt x="712772" y="100644"/>
                  <a:pt x="718850" y="99015"/>
                  <a:pt x="723597" y="101756"/>
                </a:cubicBezTo>
                <a:cubicBezTo>
                  <a:pt x="728344" y="104497"/>
                  <a:pt x="729973" y="110575"/>
                  <a:pt x="727232" y="115323"/>
                </a:cubicBezTo>
                <a:close/>
                <a:moveTo>
                  <a:pt x="486059" y="106384"/>
                </a:moveTo>
                <a:lnTo>
                  <a:pt x="486059" y="50729"/>
                </a:lnTo>
                <a:cubicBezTo>
                  <a:pt x="486059" y="45247"/>
                  <a:pt x="490509" y="40798"/>
                  <a:pt x="495991" y="40798"/>
                </a:cubicBezTo>
                <a:cubicBezTo>
                  <a:pt x="501473" y="40798"/>
                  <a:pt x="505922" y="45247"/>
                  <a:pt x="505922" y="50729"/>
                </a:cubicBezTo>
                <a:lnTo>
                  <a:pt x="505922" y="106384"/>
                </a:lnTo>
                <a:cubicBezTo>
                  <a:pt x="505922" y="111867"/>
                  <a:pt x="501473" y="116316"/>
                  <a:pt x="495991" y="116316"/>
                </a:cubicBezTo>
                <a:cubicBezTo>
                  <a:pt x="490509" y="116316"/>
                  <a:pt x="486059" y="111867"/>
                  <a:pt x="486059" y="106384"/>
                </a:cubicBezTo>
                <a:close/>
                <a:moveTo>
                  <a:pt x="309758" y="153558"/>
                </a:moveTo>
                <a:cubicBezTo>
                  <a:pt x="312499" y="158305"/>
                  <a:pt x="310871" y="164383"/>
                  <a:pt x="306123" y="167124"/>
                </a:cubicBezTo>
                <a:cubicBezTo>
                  <a:pt x="304554" y="168018"/>
                  <a:pt x="302846" y="168455"/>
                  <a:pt x="301158" y="168455"/>
                </a:cubicBezTo>
                <a:cubicBezTo>
                  <a:pt x="297722" y="168455"/>
                  <a:pt x="294385" y="166668"/>
                  <a:pt x="292557" y="163490"/>
                </a:cubicBezTo>
                <a:lnTo>
                  <a:pt x="264749" y="115343"/>
                </a:lnTo>
                <a:cubicBezTo>
                  <a:pt x="262008" y="110595"/>
                  <a:pt x="263637" y="104517"/>
                  <a:pt x="268384" y="101776"/>
                </a:cubicBezTo>
                <a:cubicBezTo>
                  <a:pt x="273132" y="99035"/>
                  <a:pt x="279210" y="100664"/>
                  <a:pt x="281951" y="105411"/>
                </a:cubicBezTo>
                <a:lnTo>
                  <a:pt x="309758" y="153558"/>
                </a:lnTo>
                <a:close/>
                <a:moveTo>
                  <a:pt x="167124" y="306123"/>
                </a:moveTo>
                <a:cubicBezTo>
                  <a:pt x="165277" y="309301"/>
                  <a:pt x="161940" y="311089"/>
                  <a:pt x="158524" y="311089"/>
                </a:cubicBezTo>
                <a:cubicBezTo>
                  <a:pt x="156836" y="311089"/>
                  <a:pt x="155127" y="310652"/>
                  <a:pt x="153558" y="309758"/>
                </a:cubicBezTo>
                <a:lnTo>
                  <a:pt x="105411" y="281951"/>
                </a:lnTo>
                <a:cubicBezTo>
                  <a:pt x="100664" y="279210"/>
                  <a:pt x="99035" y="273132"/>
                  <a:pt x="101776" y="268384"/>
                </a:cubicBezTo>
                <a:cubicBezTo>
                  <a:pt x="104517" y="263637"/>
                  <a:pt x="110595" y="262008"/>
                  <a:pt x="115343" y="264749"/>
                </a:cubicBezTo>
                <a:lnTo>
                  <a:pt x="163490" y="292557"/>
                </a:lnTo>
                <a:cubicBezTo>
                  <a:pt x="168237" y="295298"/>
                  <a:pt x="169866" y="301376"/>
                  <a:pt x="167124" y="306123"/>
                </a:cubicBezTo>
                <a:close/>
                <a:moveTo>
                  <a:pt x="106384" y="505922"/>
                </a:moveTo>
                <a:lnTo>
                  <a:pt x="50729" y="505922"/>
                </a:lnTo>
                <a:cubicBezTo>
                  <a:pt x="45247" y="505922"/>
                  <a:pt x="40798" y="501473"/>
                  <a:pt x="40798" y="495991"/>
                </a:cubicBezTo>
                <a:cubicBezTo>
                  <a:pt x="40798" y="490509"/>
                  <a:pt x="45247" y="486059"/>
                  <a:pt x="50729" y="486059"/>
                </a:cubicBezTo>
                <a:lnTo>
                  <a:pt x="106384" y="486059"/>
                </a:lnTo>
                <a:cubicBezTo>
                  <a:pt x="111867" y="486059"/>
                  <a:pt x="116316" y="490509"/>
                  <a:pt x="116316" y="495991"/>
                </a:cubicBezTo>
                <a:cubicBezTo>
                  <a:pt x="116316" y="501473"/>
                  <a:pt x="111867" y="505922"/>
                  <a:pt x="106384" y="505922"/>
                </a:cubicBezTo>
                <a:close/>
                <a:moveTo>
                  <a:pt x="167124" y="685858"/>
                </a:moveTo>
                <a:cubicBezTo>
                  <a:pt x="169866" y="690605"/>
                  <a:pt x="168237" y="696683"/>
                  <a:pt x="163490" y="699424"/>
                </a:cubicBezTo>
                <a:lnTo>
                  <a:pt x="115343" y="727232"/>
                </a:lnTo>
                <a:cubicBezTo>
                  <a:pt x="113773" y="728145"/>
                  <a:pt x="112065" y="728563"/>
                  <a:pt x="110377" y="728563"/>
                </a:cubicBezTo>
                <a:cubicBezTo>
                  <a:pt x="106941" y="728563"/>
                  <a:pt x="103604" y="726775"/>
                  <a:pt x="101776" y="723597"/>
                </a:cubicBezTo>
                <a:cubicBezTo>
                  <a:pt x="99035" y="718850"/>
                  <a:pt x="100664" y="712772"/>
                  <a:pt x="105411" y="710031"/>
                </a:cubicBezTo>
                <a:lnTo>
                  <a:pt x="153558" y="682223"/>
                </a:lnTo>
                <a:cubicBezTo>
                  <a:pt x="158305" y="679482"/>
                  <a:pt x="164383" y="681111"/>
                  <a:pt x="167124" y="685858"/>
                </a:cubicBezTo>
                <a:close/>
                <a:moveTo>
                  <a:pt x="309758" y="838423"/>
                </a:moveTo>
                <a:lnTo>
                  <a:pt x="281951" y="886570"/>
                </a:lnTo>
                <a:cubicBezTo>
                  <a:pt x="280103" y="889748"/>
                  <a:pt x="276766" y="891536"/>
                  <a:pt x="273350" y="891536"/>
                </a:cubicBezTo>
                <a:cubicBezTo>
                  <a:pt x="271662" y="891536"/>
                  <a:pt x="269954" y="891099"/>
                  <a:pt x="268384" y="890205"/>
                </a:cubicBezTo>
                <a:cubicBezTo>
                  <a:pt x="263637" y="887464"/>
                  <a:pt x="262008" y="881386"/>
                  <a:pt x="264749" y="876639"/>
                </a:cubicBezTo>
                <a:lnTo>
                  <a:pt x="292557" y="828492"/>
                </a:lnTo>
                <a:cubicBezTo>
                  <a:pt x="295298" y="823744"/>
                  <a:pt x="301376" y="822116"/>
                  <a:pt x="306123" y="824857"/>
                </a:cubicBezTo>
                <a:cubicBezTo>
                  <a:pt x="310871" y="827618"/>
                  <a:pt x="312499" y="833676"/>
                  <a:pt x="309758" y="838423"/>
                </a:cubicBezTo>
                <a:close/>
                <a:moveTo>
                  <a:pt x="670504" y="495991"/>
                </a:moveTo>
                <a:cubicBezTo>
                  <a:pt x="670504" y="501473"/>
                  <a:pt x="666055" y="505922"/>
                  <a:pt x="660573" y="505922"/>
                </a:cubicBezTo>
                <a:lnTo>
                  <a:pt x="495991" y="505922"/>
                </a:lnTo>
                <a:cubicBezTo>
                  <a:pt x="490509" y="505922"/>
                  <a:pt x="486059" y="501473"/>
                  <a:pt x="486059" y="495991"/>
                </a:cubicBezTo>
                <a:lnTo>
                  <a:pt x="486059" y="215530"/>
                </a:lnTo>
                <a:cubicBezTo>
                  <a:pt x="486059" y="210048"/>
                  <a:pt x="490509" y="205598"/>
                  <a:pt x="495991" y="205598"/>
                </a:cubicBezTo>
                <a:cubicBezTo>
                  <a:pt x="501473" y="205598"/>
                  <a:pt x="505922" y="210048"/>
                  <a:pt x="505922" y="215530"/>
                </a:cubicBezTo>
                <a:lnTo>
                  <a:pt x="505922" y="486059"/>
                </a:lnTo>
                <a:lnTo>
                  <a:pt x="660573" y="486059"/>
                </a:lnTo>
                <a:cubicBezTo>
                  <a:pt x="666075" y="486059"/>
                  <a:pt x="670504" y="490509"/>
                  <a:pt x="670504" y="495991"/>
                </a:cubicBezTo>
                <a:close/>
              </a:path>
            </a:pathLst>
          </a:custGeom>
          <a:solidFill>
            <a:srgbClr val="00B1D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71" name="Google Shape;1171;p63"/>
          <p:cNvSpPr/>
          <p:nvPr/>
        </p:nvSpPr>
        <p:spPr>
          <a:xfrm>
            <a:off x="14523924" y="1249546"/>
            <a:ext cx="822055" cy="743466"/>
          </a:xfrm>
          <a:custGeom>
            <a:rect b="b" l="l" r="r" t="t"/>
            <a:pathLst>
              <a:path extrusionOk="0" h="991288" w="1096073">
                <a:moveTo>
                  <a:pt x="1096074" y="383327"/>
                </a:moveTo>
                <a:cubicBezTo>
                  <a:pt x="1096074" y="432115"/>
                  <a:pt x="1059190" y="472420"/>
                  <a:pt x="1011843" y="477892"/>
                </a:cubicBezTo>
                <a:lnTo>
                  <a:pt x="1011843" y="743282"/>
                </a:lnTo>
                <a:cubicBezTo>
                  <a:pt x="1011843" y="752710"/>
                  <a:pt x="1006480" y="760908"/>
                  <a:pt x="997841" y="764666"/>
                </a:cubicBezTo>
                <a:cubicBezTo>
                  <a:pt x="994764" y="766006"/>
                  <a:pt x="991577" y="766665"/>
                  <a:pt x="988434" y="766665"/>
                </a:cubicBezTo>
                <a:cubicBezTo>
                  <a:pt x="982719" y="766665"/>
                  <a:pt x="977135" y="764512"/>
                  <a:pt x="972695" y="760402"/>
                </a:cubicBezTo>
                <a:cubicBezTo>
                  <a:pt x="922975" y="714185"/>
                  <a:pt x="779924" y="606741"/>
                  <a:pt x="526001" y="606741"/>
                </a:cubicBezTo>
                <a:cubicBezTo>
                  <a:pt x="525957" y="606741"/>
                  <a:pt x="525913" y="606719"/>
                  <a:pt x="525869" y="606719"/>
                </a:cubicBezTo>
                <a:lnTo>
                  <a:pt x="343472" y="606719"/>
                </a:lnTo>
                <a:lnTo>
                  <a:pt x="450959" y="951731"/>
                </a:lnTo>
                <a:cubicBezTo>
                  <a:pt x="453882" y="961093"/>
                  <a:pt x="452211" y="970982"/>
                  <a:pt x="446409" y="978872"/>
                </a:cubicBezTo>
                <a:cubicBezTo>
                  <a:pt x="440606" y="986762"/>
                  <a:pt x="431659" y="991289"/>
                  <a:pt x="421856" y="991289"/>
                </a:cubicBezTo>
                <a:lnTo>
                  <a:pt x="301423" y="991289"/>
                </a:lnTo>
                <a:cubicBezTo>
                  <a:pt x="288015" y="991289"/>
                  <a:pt x="276299" y="982674"/>
                  <a:pt x="272320" y="969862"/>
                </a:cubicBezTo>
                <a:lnTo>
                  <a:pt x="155910" y="596280"/>
                </a:lnTo>
                <a:cubicBezTo>
                  <a:pt x="63832" y="567117"/>
                  <a:pt x="0" y="480442"/>
                  <a:pt x="0" y="383327"/>
                </a:cubicBezTo>
                <a:cubicBezTo>
                  <a:pt x="0" y="323660"/>
                  <a:pt x="23256" y="267576"/>
                  <a:pt x="65437" y="225359"/>
                </a:cubicBezTo>
                <a:cubicBezTo>
                  <a:pt x="107640" y="183163"/>
                  <a:pt x="163757" y="159934"/>
                  <a:pt x="223457" y="159934"/>
                </a:cubicBezTo>
                <a:lnTo>
                  <a:pt x="525979" y="159934"/>
                </a:lnTo>
                <a:cubicBezTo>
                  <a:pt x="526001" y="159934"/>
                  <a:pt x="526001" y="159934"/>
                  <a:pt x="526023" y="159934"/>
                </a:cubicBezTo>
                <a:cubicBezTo>
                  <a:pt x="779924" y="159934"/>
                  <a:pt x="922975" y="52468"/>
                  <a:pt x="972695" y="6273"/>
                </a:cubicBezTo>
                <a:cubicBezTo>
                  <a:pt x="979575" y="-122"/>
                  <a:pt x="989203" y="-1770"/>
                  <a:pt x="997841" y="1988"/>
                </a:cubicBezTo>
                <a:cubicBezTo>
                  <a:pt x="1006480" y="5768"/>
                  <a:pt x="1011843" y="13965"/>
                  <a:pt x="1011843" y="23371"/>
                </a:cubicBezTo>
                <a:lnTo>
                  <a:pt x="1011843" y="288783"/>
                </a:lnTo>
                <a:cubicBezTo>
                  <a:pt x="1059190" y="294255"/>
                  <a:pt x="1096074" y="334539"/>
                  <a:pt x="1096074" y="383327"/>
                </a:cubicBezTo>
                <a:close/>
              </a:path>
            </a:pathLst>
          </a:custGeom>
          <a:solidFill>
            <a:srgbClr val="00B1D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72" name="Google Shape;1172;p63"/>
          <p:cNvSpPr/>
          <p:nvPr/>
        </p:nvSpPr>
        <p:spPr>
          <a:xfrm>
            <a:off x="14540409" y="1266042"/>
            <a:ext cx="789084" cy="710487"/>
          </a:xfrm>
          <a:custGeom>
            <a:rect b="b" l="l" r="r" t="t"/>
            <a:pathLst>
              <a:path extrusionOk="0" h="947316" w="1052112">
                <a:moveTo>
                  <a:pt x="408008" y="936284"/>
                </a:moveTo>
                <a:cubicBezTo>
                  <a:pt x="408821" y="938877"/>
                  <a:pt x="408338" y="941646"/>
                  <a:pt x="406733" y="943844"/>
                </a:cubicBezTo>
                <a:cubicBezTo>
                  <a:pt x="405107" y="946063"/>
                  <a:pt x="402601" y="947316"/>
                  <a:pt x="399875" y="947316"/>
                </a:cubicBezTo>
                <a:lnTo>
                  <a:pt x="279442" y="947316"/>
                </a:lnTo>
                <a:cubicBezTo>
                  <a:pt x="275705" y="947316"/>
                  <a:pt x="272430" y="944921"/>
                  <a:pt x="271309" y="941339"/>
                </a:cubicBezTo>
                <a:lnTo>
                  <a:pt x="158943" y="580636"/>
                </a:lnTo>
                <a:cubicBezTo>
                  <a:pt x="172901" y="583339"/>
                  <a:pt x="187123" y="584723"/>
                  <a:pt x="201476" y="584723"/>
                </a:cubicBezTo>
                <a:lnTo>
                  <a:pt x="298456" y="584723"/>
                </a:lnTo>
                <a:lnTo>
                  <a:pt x="408008" y="936284"/>
                </a:lnTo>
                <a:close/>
                <a:moveTo>
                  <a:pt x="399392" y="562747"/>
                </a:moveTo>
                <a:lnTo>
                  <a:pt x="399392" y="159915"/>
                </a:lnTo>
                <a:lnTo>
                  <a:pt x="201476" y="159915"/>
                </a:lnTo>
                <a:cubicBezTo>
                  <a:pt x="147645" y="159915"/>
                  <a:pt x="97045" y="180858"/>
                  <a:pt x="58997" y="218900"/>
                </a:cubicBezTo>
                <a:cubicBezTo>
                  <a:pt x="20970" y="256964"/>
                  <a:pt x="0" y="307532"/>
                  <a:pt x="0" y="361331"/>
                </a:cubicBezTo>
                <a:cubicBezTo>
                  <a:pt x="0" y="450710"/>
                  <a:pt x="59942" y="530309"/>
                  <a:pt x="145733" y="554923"/>
                </a:cubicBezTo>
                <a:cubicBezTo>
                  <a:pt x="163779" y="560110"/>
                  <a:pt x="182529" y="562747"/>
                  <a:pt x="201476" y="562747"/>
                </a:cubicBezTo>
                <a:lnTo>
                  <a:pt x="399392" y="562747"/>
                </a:lnTo>
                <a:close/>
                <a:moveTo>
                  <a:pt x="503976" y="159915"/>
                </a:moveTo>
                <a:lnTo>
                  <a:pt x="421372" y="159915"/>
                </a:lnTo>
                <a:lnTo>
                  <a:pt x="421372" y="562747"/>
                </a:lnTo>
                <a:lnTo>
                  <a:pt x="503998" y="562747"/>
                </a:lnTo>
                <a:cubicBezTo>
                  <a:pt x="504042" y="562747"/>
                  <a:pt x="504086" y="562769"/>
                  <a:pt x="504130" y="562769"/>
                </a:cubicBezTo>
                <a:cubicBezTo>
                  <a:pt x="667118" y="562791"/>
                  <a:pt x="786100" y="606063"/>
                  <a:pt x="865143" y="650302"/>
                </a:cubicBezTo>
                <a:lnTo>
                  <a:pt x="865143" y="72360"/>
                </a:lnTo>
                <a:cubicBezTo>
                  <a:pt x="786078" y="116621"/>
                  <a:pt x="667052" y="159915"/>
                  <a:pt x="504020" y="159915"/>
                </a:cubicBezTo>
                <a:cubicBezTo>
                  <a:pt x="503998" y="159915"/>
                  <a:pt x="503998" y="159915"/>
                  <a:pt x="503976" y="159915"/>
                </a:cubicBezTo>
                <a:close/>
                <a:moveTo>
                  <a:pt x="967068" y="144"/>
                </a:moveTo>
                <a:cubicBezTo>
                  <a:pt x="966299" y="-207"/>
                  <a:pt x="965881" y="166"/>
                  <a:pt x="965662" y="386"/>
                </a:cubicBezTo>
                <a:cubicBezTo>
                  <a:pt x="949352" y="15550"/>
                  <a:pt x="923326" y="37087"/>
                  <a:pt x="887124" y="59437"/>
                </a:cubicBezTo>
                <a:lnTo>
                  <a:pt x="887124" y="663224"/>
                </a:lnTo>
                <a:cubicBezTo>
                  <a:pt x="923326" y="685596"/>
                  <a:pt x="949352" y="707133"/>
                  <a:pt x="965683" y="722297"/>
                </a:cubicBezTo>
                <a:cubicBezTo>
                  <a:pt x="965881" y="722495"/>
                  <a:pt x="966299" y="722869"/>
                  <a:pt x="967068" y="722539"/>
                </a:cubicBezTo>
                <a:cubicBezTo>
                  <a:pt x="967882" y="722165"/>
                  <a:pt x="967882" y="721572"/>
                  <a:pt x="967882" y="721286"/>
                </a:cubicBezTo>
                <a:lnTo>
                  <a:pt x="967882" y="361331"/>
                </a:lnTo>
                <a:lnTo>
                  <a:pt x="967882" y="1375"/>
                </a:lnTo>
                <a:cubicBezTo>
                  <a:pt x="967882" y="1089"/>
                  <a:pt x="967882" y="496"/>
                  <a:pt x="967068" y="144"/>
                </a:cubicBezTo>
                <a:close/>
                <a:moveTo>
                  <a:pt x="989862" y="288940"/>
                </a:moveTo>
                <a:lnTo>
                  <a:pt x="989862" y="361331"/>
                </a:lnTo>
                <a:lnTo>
                  <a:pt x="989862" y="433744"/>
                </a:lnTo>
                <a:cubicBezTo>
                  <a:pt x="1025054" y="428425"/>
                  <a:pt x="1052112" y="397988"/>
                  <a:pt x="1052112" y="361331"/>
                </a:cubicBezTo>
                <a:cubicBezTo>
                  <a:pt x="1052112" y="324696"/>
                  <a:pt x="1025054" y="294258"/>
                  <a:pt x="989862" y="288940"/>
                </a:cubicBezTo>
                <a:close/>
              </a:path>
            </a:pathLst>
          </a:custGeom>
          <a:solidFill>
            <a:srgbClr val="FEF6E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73" name="Google Shape;1173;p63"/>
          <p:cNvSpPr/>
          <p:nvPr/>
        </p:nvSpPr>
        <p:spPr>
          <a:xfrm>
            <a:off x="14523924" y="1249546"/>
            <a:ext cx="822055" cy="743466"/>
          </a:xfrm>
          <a:custGeom>
            <a:rect b="b" l="l" r="r" t="t"/>
            <a:pathLst>
              <a:path extrusionOk="0" h="991288" w="1096073">
                <a:moveTo>
                  <a:pt x="1011843" y="288783"/>
                </a:moveTo>
                <a:lnTo>
                  <a:pt x="1011843" y="23371"/>
                </a:lnTo>
                <a:cubicBezTo>
                  <a:pt x="1011843" y="13965"/>
                  <a:pt x="1006480" y="5768"/>
                  <a:pt x="997841" y="1988"/>
                </a:cubicBezTo>
                <a:cubicBezTo>
                  <a:pt x="989203" y="-1770"/>
                  <a:pt x="979575" y="-122"/>
                  <a:pt x="972695" y="6273"/>
                </a:cubicBezTo>
                <a:cubicBezTo>
                  <a:pt x="922975" y="52468"/>
                  <a:pt x="779924" y="159934"/>
                  <a:pt x="526023" y="159934"/>
                </a:cubicBezTo>
                <a:cubicBezTo>
                  <a:pt x="526001" y="159934"/>
                  <a:pt x="526001" y="159934"/>
                  <a:pt x="525979" y="159934"/>
                </a:cubicBezTo>
                <a:lnTo>
                  <a:pt x="223457" y="159934"/>
                </a:lnTo>
                <a:cubicBezTo>
                  <a:pt x="163757" y="159934"/>
                  <a:pt x="107640" y="183163"/>
                  <a:pt x="65437" y="225359"/>
                </a:cubicBezTo>
                <a:cubicBezTo>
                  <a:pt x="23256" y="267576"/>
                  <a:pt x="0" y="323660"/>
                  <a:pt x="0" y="383327"/>
                </a:cubicBezTo>
                <a:cubicBezTo>
                  <a:pt x="0" y="480442"/>
                  <a:pt x="63832" y="567117"/>
                  <a:pt x="155910" y="596280"/>
                </a:cubicBezTo>
                <a:lnTo>
                  <a:pt x="272320" y="969862"/>
                </a:lnTo>
                <a:cubicBezTo>
                  <a:pt x="276299" y="982674"/>
                  <a:pt x="288015" y="991289"/>
                  <a:pt x="301423" y="991289"/>
                </a:cubicBezTo>
                <a:lnTo>
                  <a:pt x="421856" y="991289"/>
                </a:lnTo>
                <a:cubicBezTo>
                  <a:pt x="431659" y="991289"/>
                  <a:pt x="440606" y="986762"/>
                  <a:pt x="446409" y="978872"/>
                </a:cubicBezTo>
                <a:cubicBezTo>
                  <a:pt x="452211" y="970982"/>
                  <a:pt x="453882" y="961093"/>
                  <a:pt x="450959" y="951731"/>
                </a:cubicBezTo>
                <a:lnTo>
                  <a:pt x="343472" y="606719"/>
                </a:lnTo>
                <a:lnTo>
                  <a:pt x="525869" y="606719"/>
                </a:lnTo>
                <a:cubicBezTo>
                  <a:pt x="525913" y="606719"/>
                  <a:pt x="525957" y="606741"/>
                  <a:pt x="526001" y="606741"/>
                </a:cubicBezTo>
                <a:cubicBezTo>
                  <a:pt x="779924" y="606741"/>
                  <a:pt x="922975" y="714185"/>
                  <a:pt x="972695" y="760402"/>
                </a:cubicBezTo>
                <a:cubicBezTo>
                  <a:pt x="977135" y="764512"/>
                  <a:pt x="982719" y="766665"/>
                  <a:pt x="988434" y="766665"/>
                </a:cubicBezTo>
                <a:cubicBezTo>
                  <a:pt x="991577" y="766665"/>
                  <a:pt x="994764" y="766006"/>
                  <a:pt x="997841" y="764666"/>
                </a:cubicBezTo>
                <a:cubicBezTo>
                  <a:pt x="1006480" y="760908"/>
                  <a:pt x="1011843" y="752710"/>
                  <a:pt x="1011843" y="743282"/>
                </a:cubicBezTo>
                <a:lnTo>
                  <a:pt x="1011843" y="477892"/>
                </a:lnTo>
                <a:cubicBezTo>
                  <a:pt x="1059190" y="472420"/>
                  <a:pt x="1096074" y="432115"/>
                  <a:pt x="1096074" y="383327"/>
                </a:cubicBezTo>
                <a:cubicBezTo>
                  <a:pt x="1096074" y="334539"/>
                  <a:pt x="1059190" y="294255"/>
                  <a:pt x="1011843" y="288783"/>
                </a:cubicBezTo>
                <a:close/>
                <a:moveTo>
                  <a:pt x="429989" y="958280"/>
                </a:moveTo>
                <a:cubicBezTo>
                  <a:pt x="430802" y="960873"/>
                  <a:pt x="430319" y="963642"/>
                  <a:pt x="428714" y="965840"/>
                </a:cubicBezTo>
                <a:cubicBezTo>
                  <a:pt x="427087" y="968059"/>
                  <a:pt x="424582" y="969312"/>
                  <a:pt x="421856" y="969312"/>
                </a:cubicBezTo>
                <a:lnTo>
                  <a:pt x="301423" y="969312"/>
                </a:lnTo>
                <a:cubicBezTo>
                  <a:pt x="297686" y="969312"/>
                  <a:pt x="294411" y="966917"/>
                  <a:pt x="293290" y="963334"/>
                </a:cubicBezTo>
                <a:lnTo>
                  <a:pt x="180924" y="602632"/>
                </a:lnTo>
                <a:cubicBezTo>
                  <a:pt x="194882" y="605335"/>
                  <a:pt x="209104" y="606719"/>
                  <a:pt x="223457" y="606719"/>
                </a:cubicBezTo>
                <a:lnTo>
                  <a:pt x="320436" y="606719"/>
                </a:lnTo>
                <a:lnTo>
                  <a:pt x="429989" y="958280"/>
                </a:lnTo>
                <a:close/>
                <a:moveTo>
                  <a:pt x="421372" y="584743"/>
                </a:moveTo>
                <a:lnTo>
                  <a:pt x="223457" y="584743"/>
                </a:lnTo>
                <a:cubicBezTo>
                  <a:pt x="204510" y="584743"/>
                  <a:pt x="185760" y="582106"/>
                  <a:pt x="167714" y="576919"/>
                </a:cubicBezTo>
                <a:cubicBezTo>
                  <a:pt x="81923" y="552305"/>
                  <a:pt x="21981" y="472706"/>
                  <a:pt x="21981" y="383327"/>
                </a:cubicBezTo>
                <a:cubicBezTo>
                  <a:pt x="21981" y="329528"/>
                  <a:pt x="42951" y="278960"/>
                  <a:pt x="80977" y="240896"/>
                </a:cubicBezTo>
                <a:cubicBezTo>
                  <a:pt x="119026" y="202854"/>
                  <a:pt x="169626" y="181911"/>
                  <a:pt x="223457" y="181911"/>
                </a:cubicBezTo>
                <a:lnTo>
                  <a:pt x="421372" y="181911"/>
                </a:lnTo>
                <a:lnTo>
                  <a:pt x="421372" y="584743"/>
                </a:lnTo>
                <a:close/>
                <a:moveTo>
                  <a:pt x="887124" y="672298"/>
                </a:moveTo>
                <a:cubicBezTo>
                  <a:pt x="808081" y="628059"/>
                  <a:pt x="689099" y="584787"/>
                  <a:pt x="526111" y="584765"/>
                </a:cubicBezTo>
                <a:cubicBezTo>
                  <a:pt x="526067" y="584765"/>
                  <a:pt x="526023" y="584743"/>
                  <a:pt x="525979" y="584743"/>
                </a:cubicBezTo>
                <a:lnTo>
                  <a:pt x="443353" y="584743"/>
                </a:lnTo>
                <a:lnTo>
                  <a:pt x="443353" y="181911"/>
                </a:lnTo>
                <a:lnTo>
                  <a:pt x="525957" y="181911"/>
                </a:lnTo>
                <a:cubicBezTo>
                  <a:pt x="525979" y="181911"/>
                  <a:pt x="525979" y="181911"/>
                  <a:pt x="526001" y="181911"/>
                </a:cubicBezTo>
                <a:cubicBezTo>
                  <a:pt x="689033" y="181911"/>
                  <a:pt x="808059" y="138617"/>
                  <a:pt x="887124" y="94356"/>
                </a:cubicBezTo>
                <a:lnTo>
                  <a:pt x="887124" y="672298"/>
                </a:lnTo>
                <a:close/>
                <a:moveTo>
                  <a:pt x="989862" y="383327"/>
                </a:moveTo>
                <a:lnTo>
                  <a:pt x="989862" y="743282"/>
                </a:lnTo>
                <a:cubicBezTo>
                  <a:pt x="989862" y="743568"/>
                  <a:pt x="989862" y="744161"/>
                  <a:pt x="989049" y="744535"/>
                </a:cubicBezTo>
                <a:cubicBezTo>
                  <a:pt x="988280" y="744865"/>
                  <a:pt x="987862" y="744491"/>
                  <a:pt x="987664" y="744293"/>
                </a:cubicBezTo>
                <a:cubicBezTo>
                  <a:pt x="971333" y="729129"/>
                  <a:pt x="945307" y="707592"/>
                  <a:pt x="909105" y="685220"/>
                </a:cubicBezTo>
                <a:lnTo>
                  <a:pt x="909105" y="81433"/>
                </a:lnTo>
                <a:cubicBezTo>
                  <a:pt x="945307" y="59083"/>
                  <a:pt x="971333" y="37546"/>
                  <a:pt x="987642" y="22382"/>
                </a:cubicBezTo>
                <a:cubicBezTo>
                  <a:pt x="987862" y="22162"/>
                  <a:pt x="988280" y="21789"/>
                  <a:pt x="989049" y="22140"/>
                </a:cubicBezTo>
                <a:cubicBezTo>
                  <a:pt x="989862" y="22492"/>
                  <a:pt x="989862" y="23085"/>
                  <a:pt x="989862" y="23371"/>
                </a:cubicBezTo>
                <a:lnTo>
                  <a:pt x="989862" y="383327"/>
                </a:lnTo>
                <a:close/>
                <a:moveTo>
                  <a:pt x="1011843" y="455740"/>
                </a:moveTo>
                <a:lnTo>
                  <a:pt x="1011843" y="383327"/>
                </a:lnTo>
                <a:lnTo>
                  <a:pt x="1011843" y="310936"/>
                </a:lnTo>
                <a:cubicBezTo>
                  <a:pt x="1047034" y="316254"/>
                  <a:pt x="1074093" y="346692"/>
                  <a:pt x="1074093" y="383327"/>
                </a:cubicBezTo>
                <a:cubicBezTo>
                  <a:pt x="1074093" y="419984"/>
                  <a:pt x="1047034" y="450421"/>
                  <a:pt x="1011843" y="455740"/>
                </a:cubicBezTo>
                <a:close/>
              </a:path>
            </a:pathLst>
          </a:custGeom>
          <a:solidFill>
            <a:srgbClr val="00B1D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74" name="Google Shape;1174;p63"/>
          <p:cNvSpPr/>
          <p:nvPr/>
        </p:nvSpPr>
        <p:spPr>
          <a:xfrm>
            <a:off x="15818411" y="1249553"/>
            <a:ext cx="496053" cy="743255"/>
          </a:xfrm>
          <a:custGeom>
            <a:rect b="b" l="l" r="r" t="t"/>
            <a:pathLst>
              <a:path extrusionOk="0" h="991007" w="661404">
                <a:moveTo>
                  <a:pt x="661405" y="328290"/>
                </a:moveTo>
                <a:cubicBezTo>
                  <a:pt x="661405" y="409667"/>
                  <a:pt x="623927" y="480736"/>
                  <a:pt x="587701" y="549481"/>
                </a:cubicBezTo>
                <a:cubicBezTo>
                  <a:pt x="580333" y="563444"/>
                  <a:pt x="572726" y="577904"/>
                  <a:pt x="565636" y="592066"/>
                </a:cubicBezTo>
                <a:cubicBezTo>
                  <a:pt x="525160" y="672987"/>
                  <a:pt x="503750" y="757006"/>
                  <a:pt x="503750" y="835007"/>
                </a:cubicBezTo>
                <a:cubicBezTo>
                  <a:pt x="503750" y="860808"/>
                  <a:pt x="506550" y="875109"/>
                  <a:pt x="506570" y="875248"/>
                </a:cubicBezTo>
                <a:cubicBezTo>
                  <a:pt x="507146" y="878168"/>
                  <a:pt x="506391" y="881207"/>
                  <a:pt x="504504" y="883511"/>
                </a:cubicBezTo>
                <a:cubicBezTo>
                  <a:pt x="502618" y="885795"/>
                  <a:pt x="499817" y="887146"/>
                  <a:pt x="496838" y="887146"/>
                </a:cubicBezTo>
                <a:lnTo>
                  <a:pt x="449927" y="887146"/>
                </a:lnTo>
                <a:lnTo>
                  <a:pt x="449927" y="964670"/>
                </a:lnTo>
                <a:cubicBezTo>
                  <a:pt x="449927" y="979190"/>
                  <a:pt x="438110" y="991008"/>
                  <a:pt x="423572" y="991008"/>
                </a:cubicBezTo>
                <a:lnTo>
                  <a:pt x="232928" y="991008"/>
                </a:lnTo>
                <a:cubicBezTo>
                  <a:pt x="218389" y="991008"/>
                  <a:pt x="206572" y="979190"/>
                  <a:pt x="206572" y="964670"/>
                </a:cubicBezTo>
                <a:lnTo>
                  <a:pt x="206572" y="887146"/>
                </a:lnTo>
                <a:lnTo>
                  <a:pt x="164706" y="887146"/>
                </a:lnTo>
                <a:cubicBezTo>
                  <a:pt x="161727" y="887146"/>
                  <a:pt x="158827" y="885815"/>
                  <a:pt x="156940" y="883491"/>
                </a:cubicBezTo>
                <a:cubicBezTo>
                  <a:pt x="155053" y="881187"/>
                  <a:pt x="154239" y="878168"/>
                  <a:pt x="154835" y="875248"/>
                </a:cubicBezTo>
                <a:cubicBezTo>
                  <a:pt x="154855" y="875109"/>
                  <a:pt x="157655" y="860808"/>
                  <a:pt x="157655" y="835007"/>
                </a:cubicBezTo>
                <a:cubicBezTo>
                  <a:pt x="157655" y="808768"/>
                  <a:pt x="155212" y="781834"/>
                  <a:pt x="150466" y="754583"/>
                </a:cubicBezTo>
                <a:cubicBezTo>
                  <a:pt x="149850" y="753311"/>
                  <a:pt x="149492" y="751881"/>
                  <a:pt x="149492" y="750372"/>
                </a:cubicBezTo>
                <a:cubicBezTo>
                  <a:pt x="149492" y="750114"/>
                  <a:pt x="149552" y="749875"/>
                  <a:pt x="149572" y="749617"/>
                </a:cubicBezTo>
                <a:cubicBezTo>
                  <a:pt x="139939" y="697438"/>
                  <a:pt x="121806" y="644126"/>
                  <a:pt x="95769" y="592066"/>
                </a:cubicBezTo>
                <a:cubicBezTo>
                  <a:pt x="88679" y="577904"/>
                  <a:pt x="81072" y="563444"/>
                  <a:pt x="73703" y="549481"/>
                </a:cubicBezTo>
                <a:cubicBezTo>
                  <a:pt x="37477" y="480736"/>
                  <a:pt x="0" y="409667"/>
                  <a:pt x="0" y="328290"/>
                </a:cubicBezTo>
                <a:cubicBezTo>
                  <a:pt x="0" y="147282"/>
                  <a:pt x="147248" y="0"/>
                  <a:pt x="328240" y="0"/>
                </a:cubicBezTo>
                <a:lnTo>
                  <a:pt x="333165" y="0"/>
                </a:lnTo>
                <a:cubicBezTo>
                  <a:pt x="514157" y="0"/>
                  <a:pt x="661405" y="147282"/>
                  <a:pt x="661405" y="328290"/>
                </a:cubicBezTo>
                <a:close/>
              </a:path>
            </a:pathLst>
          </a:custGeom>
          <a:solidFill>
            <a:srgbClr val="00B1D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75" name="Google Shape;1175;p63"/>
          <p:cNvSpPr/>
          <p:nvPr/>
        </p:nvSpPr>
        <p:spPr>
          <a:xfrm>
            <a:off x="15833306" y="1264449"/>
            <a:ext cx="466262" cy="713461"/>
          </a:xfrm>
          <a:custGeom>
            <a:rect b="b" l="l" r="r" t="t"/>
            <a:pathLst>
              <a:path extrusionOk="0" h="951282" w="621683">
                <a:moveTo>
                  <a:pt x="206572" y="867283"/>
                </a:moveTo>
                <a:lnTo>
                  <a:pt x="410205" y="867283"/>
                </a:lnTo>
                <a:lnTo>
                  <a:pt x="410205" y="944807"/>
                </a:lnTo>
                <a:cubicBezTo>
                  <a:pt x="410205" y="948383"/>
                  <a:pt x="407286" y="951283"/>
                  <a:pt x="403711" y="951283"/>
                </a:cubicBezTo>
                <a:lnTo>
                  <a:pt x="213067" y="951283"/>
                </a:lnTo>
                <a:cubicBezTo>
                  <a:pt x="209492" y="951283"/>
                  <a:pt x="206572" y="948383"/>
                  <a:pt x="206572" y="944807"/>
                </a:cubicBezTo>
                <a:lnTo>
                  <a:pt x="206572" y="867283"/>
                </a:lnTo>
                <a:close/>
                <a:moveTo>
                  <a:pt x="464246" y="801518"/>
                </a:moveTo>
                <a:lnTo>
                  <a:pt x="157437" y="801518"/>
                </a:lnTo>
                <a:cubicBezTo>
                  <a:pt x="157576" y="806067"/>
                  <a:pt x="157655" y="810615"/>
                  <a:pt x="157655" y="815144"/>
                </a:cubicBezTo>
                <a:cubicBezTo>
                  <a:pt x="157655" y="829107"/>
                  <a:pt x="156881" y="839952"/>
                  <a:pt x="156106" y="847421"/>
                </a:cubicBezTo>
                <a:lnTo>
                  <a:pt x="196562" y="847421"/>
                </a:lnTo>
                <a:cubicBezTo>
                  <a:pt x="196582" y="847421"/>
                  <a:pt x="196622" y="847421"/>
                  <a:pt x="196642" y="847421"/>
                </a:cubicBezTo>
                <a:lnTo>
                  <a:pt x="420136" y="847421"/>
                </a:lnTo>
                <a:cubicBezTo>
                  <a:pt x="420155" y="847421"/>
                  <a:pt x="420195" y="847421"/>
                  <a:pt x="420215" y="847421"/>
                </a:cubicBezTo>
                <a:lnTo>
                  <a:pt x="465577" y="847421"/>
                </a:lnTo>
                <a:cubicBezTo>
                  <a:pt x="464803" y="839952"/>
                  <a:pt x="464028" y="829107"/>
                  <a:pt x="464028" y="815144"/>
                </a:cubicBezTo>
                <a:cubicBezTo>
                  <a:pt x="464028" y="810615"/>
                  <a:pt x="464107" y="806067"/>
                  <a:pt x="464246" y="801518"/>
                </a:cubicBezTo>
                <a:close/>
                <a:moveTo>
                  <a:pt x="156404" y="781655"/>
                </a:moveTo>
                <a:lnTo>
                  <a:pt x="465279" y="781655"/>
                </a:lnTo>
                <a:cubicBezTo>
                  <a:pt x="466252" y="768030"/>
                  <a:pt x="467841" y="754285"/>
                  <a:pt x="470006" y="740440"/>
                </a:cubicBezTo>
                <a:lnTo>
                  <a:pt x="151677" y="740440"/>
                </a:lnTo>
                <a:cubicBezTo>
                  <a:pt x="153842" y="754285"/>
                  <a:pt x="155431" y="768030"/>
                  <a:pt x="156404" y="781655"/>
                </a:cubicBezTo>
                <a:close/>
                <a:moveTo>
                  <a:pt x="313304" y="0"/>
                </a:moveTo>
                <a:lnTo>
                  <a:pt x="308379" y="0"/>
                </a:lnTo>
                <a:cubicBezTo>
                  <a:pt x="138350" y="0"/>
                  <a:pt x="0" y="138363"/>
                  <a:pt x="0" y="308427"/>
                </a:cubicBezTo>
                <a:cubicBezTo>
                  <a:pt x="0" y="384879"/>
                  <a:pt x="36306" y="453743"/>
                  <a:pt x="71400" y="520362"/>
                </a:cubicBezTo>
                <a:cubicBezTo>
                  <a:pt x="78828" y="534425"/>
                  <a:pt x="86494" y="548964"/>
                  <a:pt x="93664" y="563325"/>
                </a:cubicBezTo>
                <a:cubicBezTo>
                  <a:pt x="119602" y="615187"/>
                  <a:pt x="137973" y="668339"/>
                  <a:pt x="148182" y="720578"/>
                </a:cubicBezTo>
                <a:lnTo>
                  <a:pt x="300911" y="720578"/>
                </a:lnTo>
                <a:lnTo>
                  <a:pt x="300911" y="392605"/>
                </a:lnTo>
                <a:lnTo>
                  <a:pt x="205619" y="308408"/>
                </a:lnTo>
                <a:cubicBezTo>
                  <a:pt x="201508" y="304773"/>
                  <a:pt x="201111" y="298496"/>
                  <a:pt x="204745" y="294385"/>
                </a:cubicBezTo>
                <a:cubicBezTo>
                  <a:pt x="208380" y="290273"/>
                  <a:pt x="214656" y="289896"/>
                  <a:pt x="218767" y="293511"/>
                </a:cubicBezTo>
                <a:lnTo>
                  <a:pt x="308379" y="372703"/>
                </a:lnTo>
                <a:lnTo>
                  <a:pt x="398011" y="293511"/>
                </a:lnTo>
                <a:cubicBezTo>
                  <a:pt x="402122" y="289896"/>
                  <a:pt x="408398" y="290273"/>
                  <a:pt x="412032" y="294385"/>
                </a:cubicBezTo>
                <a:cubicBezTo>
                  <a:pt x="415667" y="298496"/>
                  <a:pt x="415270" y="304773"/>
                  <a:pt x="411159" y="308408"/>
                </a:cubicBezTo>
                <a:lnTo>
                  <a:pt x="320772" y="388256"/>
                </a:lnTo>
                <a:lnTo>
                  <a:pt x="320772" y="720578"/>
                </a:lnTo>
                <a:lnTo>
                  <a:pt x="472052" y="720578"/>
                </a:lnTo>
                <a:cubicBezTo>
                  <a:pt x="472548" y="720578"/>
                  <a:pt x="473005" y="720657"/>
                  <a:pt x="473482" y="720717"/>
                </a:cubicBezTo>
                <a:cubicBezTo>
                  <a:pt x="483690" y="668438"/>
                  <a:pt x="502042" y="615226"/>
                  <a:pt x="528020" y="563325"/>
                </a:cubicBezTo>
                <a:cubicBezTo>
                  <a:pt x="535189" y="548964"/>
                  <a:pt x="542856" y="534425"/>
                  <a:pt x="550284" y="520362"/>
                </a:cubicBezTo>
                <a:cubicBezTo>
                  <a:pt x="585378" y="453743"/>
                  <a:pt x="621683" y="384879"/>
                  <a:pt x="621683" y="308427"/>
                </a:cubicBezTo>
                <a:cubicBezTo>
                  <a:pt x="621683" y="138363"/>
                  <a:pt x="483333" y="0"/>
                  <a:pt x="313304" y="0"/>
                </a:cubicBezTo>
                <a:close/>
              </a:path>
            </a:pathLst>
          </a:custGeom>
          <a:solidFill>
            <a:srgbClr val="FEF6E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76" name="Google Shape;1176;p63"/>
          <p:cNvSpPr/>
          <p:nvPr/>
        </p:nvSpPr>
        <p:spPr>
          <a:xfrm>
            <a:off x="15818411" y="1249553"/>
            <a:ext cx="496053" cy="743255"/>
          </a:xfrm>
          <a:custGeom>
            <a:rect b="b" l="l" r="r" t="t"/>
            <a:pathLst>
              <a:path extrusionOk="0" h="991007" w="661404">
                <a:moveTo>
                  <a:pt x="333165" y="0"/>
                </a:moveTo>
                <a:lnTo>
                  <a:pt x="328240" y="0"/>
                </a:lnTo>
                <a:cubicBezTo>
                  <a:pt x="147248" y="0"/>
                  <a:pt x="0" y="147282"/>
                  <a:pt x="0" y="328290"/>
                </a:cubicBezTo>
                <a:cubicBezTo>
                  <a:pt x="0" y="409667"/>
                  <a:pt x="37477" y="480736"/>
                  <a:pt x="73703" y="549481"/>
                </a:cubicBezTo>
                <a:cubicBezTo>
                  <a:pt x="81072" y="563444"/>
                  <a:pt x="88679" y="577904"/>
                  <a:pt x="95769" y="592066"/>
                </a:cubicBezTo>
                <a:cubicBezTo>
                  <a:pt x="121806" y="644126"/>
                  <a:pt x="139939" y="697438"/>
                  <a:pt x="149572" y="749617"/>
                </a:cubicBezTo>
                <a:cubicBezTo>
                  <a:pt x="149552" y="749875"/>
                  <a:pt x="149492" y="750114"/>
                  <a:pt x="149492" y="750372"/>
                </a:cubicBezTo>
                <a:cubicBezTo>
                  <a:pt x="149492" y="751881"/>
                  <a:pt x="149850" y="753311"/>
                  <a:pt x="150466" y="754583"/>
                </a:cubicBezTo>
                <a:cubicBezTo>
                  <a:pt x="155212" y="781834"/>
                  <a:pt x="157655" y="808768"/>
                  <a:pt x="157655" y="835007"/>
                </a:cubicBezTo>
                <a:cubicBezTo>
                  <a:pt x="157655" y="860808"/>
                  <a:pt x="154855" y="875109"/>
                  <a:pt x="154835" y="875248"/>
                </a:cubicBezTo>
                <a:cubicBezTo>
                  <a:pt x="154239" y="878168"/>
                  <a:pt x="155053" y="881187"/>
                  <a:pt x="156940" y="883491"/>
                </a:cubicBezTo>
                <a:cubicBezTo>
                  <a:pt x="158827" y="885815"/>
                  <a:pt x="161727" y="887146"/>
                  <a:pt x="164706" y="887146"/>
                </a:cubicBezTo>
                <a:lnTo>
                  <a:pt x="206572" y="887146"/>
                </a:lnTo>
                <a:lnTo>
                  <a:pt x="206572" y="964670"/>
                </a:lnTo>
                <a:cubicBezTo>
                  <a:pt x="206572" y="979190"/>
                  <a:pt x="218389" y="991008"/>
                  <a:pt x="232928" y="991008"/>
                </a:cubicBezTo>
                <a:lnTo>
                  <a:pt x="423572" y="991008"/>
                </a:lnTo>
                <a:cubicBezTo>
                  <a:pt x="438110" y="991008"/>
                  <a:pt x="449927" y="979190"/>
                  <a:pt x="449927" y="964670"/>
                </a:cubicBezTo>
                <a:lnTo>
                  <a:pt x="449927" y="887146"/>
                </a:lnTo>
                <a:lnTo>
                  <a:pt x="496838" y="887146"/>
                </a:lnTo>
                <a:cubicBezTo>
                  <a:pt x="499817" y="887146"/>
                  <a:pt x="502618" y="885795"/>
                  <a:pt x="504504" y="883511"/>
                </a:cubicBezTo>
                <a:cubicBezTo>
                  <a:pt x="506391" y="881207"/>
                  <a:pt x="507146" y="878168"/>
                  <a:pt x="506570" y="875248"/>
                </a:cubicBezTo>
                <a:cubicBezTo>
                  <a:pt x="506550" y="875109"/>
                  <a:pt x="503750" y="860808"/>
                  <a:pt x="503750" y="835007"/>
                </a:cubicBezTo>
                <a:cubicBezTo>
                  <a:pt x="503750" y="757006"/>
                  <a:pt x="525160" y="672987"/>
                  <a:pt x="565636" y="592066"/>
                </a:cubicBezTo>
                <a:cubicBezTo>
                  <a:pt x="572726" y="577904"/>
                  <a:pt x="580333" y="563444"/>
                  <a:pt x="587701" y="549481"/>
                </a:cubicBezTo>
                <a:cubicBezTo>
                  <a:pt x="623927" y="480736"/>
                  <a:pt x="661405" y="409667"/>
                  <a:pt x="661405" y="328290"/>
                </a:cubicBezTo>
                <a:cubicBezTo>
                  <a:pt x="661405" y="147282"/>
                  <a:pt x="514157" y="0"/>
                  <a:pt x="333165" y="0"/>
                </a:cubicBezTo>
                <a:close/>
                <a:moveTo>
                  <a:pt x="430066" y="964670"/>
                </a:moveTo>
                <a:cubicBezTo>
                  <a:pt x="430066" y="968245"/>
                  <a:pt x="427146" y="971145"/>
                  <a:pt x="423572" y="971145"/>
                </a:cubicBezTo>
                <a:lnTo>
                  <a:pt x="232928" y="971145"/>
                </a:lnTo>
                <a:cubicBezTo>
                  <a:pt x="229353" y="971145"/>
                  <a:pt x="226433" y="968245"/>
                  <a:pt x="226433" y="964670"/>
                </a:cubicBezTo>
                <a:lnTo>
                  <a:pt x="226433" y="887146"/>
                </a:lnTo>
                <a:lnTo>
                  <a:pt x="430066" y="887146"/>
                </a:lnTo>
                <a:lnTo>
                  <a:pt x="430066" y="964670"/>
                </a:lnTo>
                <a:close/>
                <a:moveTo>
                  <a:pt x="440076" y="867283"/>
                </a:moveTo>
                <a:cubicBezTo>
                  <a:pt x="440056" y="867283"/>
                  <a:pt x="440016" y="867283"/>
                  <a:pt x="439996" y="867283"/>
                </a:cubicBezTo>
                <a:lnTo>
                  <a:pt x="216503" y="867283"/>
                </a:lnTo>
                <a:cubicBezTo>
                  <a:pt x="216483" y="867283"/>
                  <a:pt x="216443" y="867283"/>
                  <a:pt x="216423" y="867283"/>
                </a:cubicBezTo>
                <a:lnTo>
                  <a:pt x="175967" y="867283"/>
                </a:lnTo>
                <a:cubicBezTo>
                  <a:pt x="176741" y="859815"/>
                  <a:pt x="177516" y="848970"/>
                  <a:pt x="177516" y="835007"/>
                </a:cubicBezTo>
                <a:cubicBezTo>
                  <a:pt x="177516" y="830478"/>
                  <a:pt x="177436" y="825929"/>
                  <a:pt x="177297" y="821381"/>
                </a:cubicBezTo>
                <a:lnTo>
                  <a:pt x="484107" y="821381"/>
                </a:lnTo>
                <a:cubicBezTo>
                  <a:pt x="483968" y="825929"/>
                  <a:pt x="483889" y="830478"/>
                  <a:pt x="483889" y="835007"/>
                </a:cubicBezTo>
                <a:cubicBezTo>
                  <a:pt x="483889" y="848970"/>
                  <a:pt x="484663" y="859815"/>
                  <a:pt x="485438" y="867283"/>
                </a:cubicBezTo>
                <a:lnTo>
                  <a:pt x="440076" y="867283"/>
                </a:lnTo>
                <a:close/>
                <a:moveTo>
                  <a:pt x="485140" y="801518"/>
                </a:moveTo>
                <a:lnTo>
                  <a:pt x="176265" y="801518"/>
                </a:lnTo>
                <a:cubicBezTo>
                  <a:pt x="175292" y="787892"/>
                  <a:pt x="173703" y="774147"/>
                  <a:pt x="171538" y="760303"/>
                </a:cubicBezTo>
                <a:lnTo>
                  <a:pt x="489867" y="760303"/>
                </a:lnTo>
                <a:cubicBezTo>
                  <a:pt x="487702" y="774147"/>
                  <a:pt x="486113" y="787892"/>
                  <a:pt x="485140" y="801518"/>
                </a:cubicBezTo>
                <a:close/>
                <a:moveTo>
                  <a:pt x="570144" y="540225"/>
                </a:moveTo>
                <a:cubicBezTo>
                  <a:pt x="562716" y="554288"/>
                  <a:pt x="555050" y="568827"/>
                  <a:pt x="547880" y="583188"/>
                </a:cubicBezTo>
                <a:cubicBezTo>
                  <a:pt x="521902" y="635089"/>
                  <a:pt x="503551" y="688301"/>
                  <a:pt x="493343" y="740580"/>
                </a:cubicBezTo>
                <a:cubicBezTo>
                  <a:pt x="492866" y="740520"/>
                  <a:pt x="492409" y="740440"/>
                  <a:pt x="491913" y="740440"/>
                </a:cubicBezTo>
                <a:lnTo>
                  <a:pt x="340633" y="740440"/>
                </a:lnTo>
                <a:lnTo>
                  <a:pt x="340633" y="408118"/>
                </a:lnTo>
                <a:lnTo>
                  <a:pt x="431019" y="328270"/>
                </a:lnTo>
                <a:cubicBezTo>
                  <a:pt x="435131" y="324635"/>
                  <a:pt x="435528" y="318359"/>
                  <a:pt x="431893" y="314247"/>
                </a:cubicBezTo>
                <a:cubicBezTo>
                  <a:pt x="428259" y="310136"/>
                  <a:pt x="421983" y="309758"/>
                  <a:pt x="417871" y="313373"/>
                </a:cubicBezTo>
                <a:lnTo>
                  <a:pt x="328240" y="392566"/>
                </a:lnTo>
                <a:lnTo>
                  <a:pt x="238628" y="313373"/>
                </a:lnTo>
                <a:cubicBezTo>
                  <a:pt x="234516" y="309758"/>
                  <a:pt x="228240" y="310136"/>
                  <a:pt x="224606" y="314247"/>
                </a:cubicBezTo>
                <a:cubicBezTo>
                  <a:pt x="220971" y="318359"/>
                  <a:pt x="221369" y="324635"/>
                  <a:pt x="225480" y="328270"/>
                </a:cubicBezTo>
                <a:lnTo>
                  <a:pt x="320772" y="412468"/>
                </a:lnTo>
                <a:lnTo>
                  <a:pt x="320772" y="740440"/>
                </a:lnTo>
                <a:lnTo>
                  <a:pt x="168042" y="740440"/>
                </a:lnTo>
                <a:cubicBezTo>
                  <a:pt x="157834" y="688202"/>
                  <a:pt x="139463" y="635049"/>
                  <a:pt x="113524" y="583188"/>
                </a:cubicBezTo>
                <a:cubicBezTo>
                  <a:pt x="106355" y="568827"/>
                  <a:pt x="98688" y="554288"/>
                  <a:pt x="91260" y="540225"/>
                </a:cubicBezTo>
                <a:cubicBezTo>
                  <a:pt x="56166" y="473605"/>
                  <a:pt x="19861" y="404742"/>
                  <a:pt x="19861" y="328290"/>
                </a:cubicBezTo>
                <a:cubicBezTo>
                  <a:pt x="19861" y="158226"/>
                  <a:pt x="158211" y="19863"/>
                  <a:pt x="328240" y="19863"/>
                </a:cubicBezTo>
                <a:lnTo>
                  <a:pt x="333165" y="19863"/>
                </a:lnTo>
                <a:cubicBezTo>
                  <a:pt x="503194" y="19863"/>
                  <a:pt x="641544" y="158226"/>
                  <a:pt x="641544" y="328290"/>
                </a:cubicBezTo>
                <a:cubicBezTo>
                  <a:pt x="641544" y="404742"/>
                  <a:pt x="605238" y="473605"/>
                  <a:pt x="570144" y="540225"/>
                </a:cubicBezTo>
                <a:close/>
              </a:path>
            </a:pathLst>
          </a:custGeom>
          <a:solidFill>
            <a:srgbClr val="00B1D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77" name="Google Shape;1177;p63"/>
          <p:cNvSpPr/>
          <p:nvPr/>
        </p:nvSpPr>
        <p:spPr>
          <a:xfrm>
            <a:off x="16786296" y="1205233"/>
            <a:ext cx="602616" cy="831652"/>
          </a:xfrm>
          <a:custGeom>
            <a:rect b="b" l="l" r="r" t="t"/>
            <a:pathLst>
              <a:path extrusionOk="0" h="1108869" w="803489">
                <a:moveTo>
                  <a:pt x="799242" y="972842"/>
                </a:moveTo>
                <a:cubicBezTo>
                  <a:pt x="794740" y="979388"/>
                  <a:pt x="787289" y="983315"/>
                  <a:pt x="779328" y="983315"/>
                </a:cubicBezTo>
                <a:lnTo>
                  <a:pt x="537858" y="983315"/>
                </a:lnTo>
                <a:cubicBezTo>
                  <a:pt x="532204" y="1053491"/>
                  <a:pt x="473350" y="1108869"/>
                  <a:pt x="401767" y="1108869"/>
                </a:cubicBezTo>
                <a:cubicBezTo>
                  <a:pt x="330162" y="1108869"/>
                  <a:pt x="271286" y="1053491"/>
                  <a:pt x="265631" y="983315"/>
                </a:cubicBezTo>
                <a:lnTo>
                  <a:pt x="24162" y="983315"/>
                </a:lnTo>
                <a:cubicBezTo>
                  <a:pt x="16201" y="983315"/>
                  <a:pt x="8750" y="979388"/>
                  <a:pt x="4248" y="972842"/>
                </a:cubicBezTo>
                <a:cubicBezTo>
                  <a:pt x="-254" y="966275"/>
                  <a:pt x="-1251" y="957933"/>
                  <a:pt x="1609" y="950500"/>
                </a:cubicBezTo>
                <a:cubicBezTo>
                  <a:pt x="10701" y="926805"/>
                  <a:pt x="25448" y="884051"/>
                  <a:pt x="38554" y="826521"/>
                </a:cubicBezTo>
                <a:cubicBezTo>
                  <a:pt x="38642" y="825989"/>
                  <a:pt x="38753" y="825478"/>
                  <a:pt x="38908" y="824968"/>
                </a:cubicBezTo>
                <a:cubicBezTo>
                  <a:pt x="53589" y="760050"/>
                  <a:pt x="66118" y="676517"/>
                  <a:pt x="66140" y="580471"/>
                </a:cubicBezTo>
                <a:cubicBezTo>
                  <a:pt x="66140" y="580448"/>
                  <a:pt x="66118" y="580426"/>
                  <a:pt x="66118" y="580404"/>
                </a:cubicBezTo>
                <a:lnTo>
                  <a:pt x="66118" y="464124"/>
                </a:lnTo>
                <a:cubicBezTo>
                  <a:pt x="66118" y="295749"/>
                  <a:pt x="190634" y="155950"/>
                  <a:pt x="352382" y="131989"/>
                </a:cubicBezTo>
                <a:cubicBezTo>
                  <a:pt x="336549" y="118189"/>
                  <a:pt x="326525" y="97888"/>
                  <a:pt x="326525" y="75279"/>
                </a:cubicBezTo>
                <a:cubicBezTo>
                  <a:pt x="326525" y="33768"/>
                  <a:pt x="360254" y="0"/>
                  <a:pt x="401745" y="0"/>
                </a:cubicBezTo>
                <a:cubicBezTo>
                  <a:pt x="443235" y="0"/>
                  <a:pt x="476964" y="33768"/>
                  <a:pt x="476964" y="75279"/>
                </a:cubicBezTo>
                <a:cubicBezTo>
                  <a:pt x="476964" y="97866"/>
                  <a:pt x="466963" y="118144"/>
                  <a:pt x="451152" y="131944"/>
                </a:cubicBezTo>
                <a:cubicBezTo>
                  <a:pt x="522047" y="142350"/>
                  <a:pt x="587465" y="175097"/>
                  <a:pt x="639068" y="226704"/>
                </a:cubicBezTo>
                <a:cubicBezTo>
                  <a:pt x="702468" y="290091"/>
                  <a:pt x="737372" y="374423"/>
                  <a:pt x="737372" y="464124"/>
                </a:cubicBezTo>
                <a:lnTo>
                  <a:pt x="737372" y="580404"/>
                </a:lnTo>
                <a:cubicBezTo>
                  <a:pt x="737372" y="580426"/>
                  <a:pt x="737350" y="580448"/>
                  <a:pt x="737350" y="580471"/>
                </a:cubicBezTo>
                <a:cubicBezTo>
                  <a:pt x="737372" y="762779"/>
                  <a:pt x="782477" y="899981"/>
                  <a:pt x="801881" y="950500"/>
                </a:cubicBezTo>
                <a:cubicBezTo>
                  <a:pt x="804741" y="957933"/>
                  <a:pt x="803743" y="966275"/>
                  <a:pt x="799242" y="972842"/>
                </a:cubicBezTo>
                <a:close/>
              </a:path>
            </a:pathLst>
          </a:custGeom>
          <a:solidFill>
            <a:srgbClr val="00B1D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78" name="Google Shape;1178;p63"/>
          <p:cNvSpPr/>
          <p:nvPr/>
        </p:nvSpPr>
        <p:spPr>
          <a:xfrm>
            <a:off x="16802922" y="1221872"/>
            <a:ext cx="569369" cy="798371"/>
          </a:xfrm>
          <a:custGeom>
            <a:rect b="b" l="l" r="r" t="t"/>
            <a:pathLst>
              <a:path extrusionOk="0" h="1064495" w="759159">
                <a:moveTo>
                  <a:pt x="379577" y="961128"/>
                </a:moveTo>
                <a:lnTo>
                  <a:pt x="493471" y="961128"/>
                </a:lnTo>
                <a:cubicBezTo>
                  <a:pt x="487882" y="1019057"/>
                  <a:pt x="438941" y="1064496"/>
                  <a:pt x="379599" y="1064496"/>
                </a:cubicBezTo>
                <a:cubicBezTo>
                  <a:pt x="320235" y="1064496"/>
                  <a:pt x="271272" y="1019057"/>
                  <a:pt x="265683" y="961128"/>
                </a:cubicBezTo>
                <a:lnTo>
                  <a:pt x="379577" y="961128"/>
                </a:lnTo>
                <a:close/>
                <a:moveTo>
                  <a:pt x="759023" y="936279"/>
                </a:moveTo>
                <a:cubicBezTo>
                  <a:pt x="750108" y="913072"/>
                  <a:pt x="735916" y="872026"/>
                  <a:pt x="722966" y="817025"/>
                </a:cubicBezTo>
                <a:lnTo>
                  <a:pt x="36189" y="817025"/>
                </a:lnTo>
                <a:cubicBezTo>
                  <a:pt x="23238" y="872026"/>
                  <a:pt x="9046" y="913072"/>
                  <a:pt x="153" y="936279"/>
                </a:cubicBezTo>
                <a:cubicBezTo>
                  <a:pt x="-113" y="936922"/>
                  <a:pt x="-24" y="937521"/>
                  <a:pt x="353" y="938076"/>
                </a:cubicBezTo>
                <a:cubicBezTo>
                  <a:pt x="752" y="938653"/>
                  <a:pt x="1284" y="938941"/>
                  <a:pt x="1994" y="938941"/>
                </a:cubicBezTo>
                <a:lnTo>
                  <a:pt x="254063" y="938941"/>
                </a:lnTo>
                <a:lnTo>
                  <a:pt x="379577" y="938941"/>
                </a:lnTo>
                <a:lnTo>
                  <a:pt x="505091" y="938941"/>
                </a:lnTo>
                <a:lnTo>
                  <a:pt x="757160" y="938941"/>
                </a:lnTo>
                <a:cubicBezTo>
                  <a:pt x="757870" y="938941"/>
                  <a:pt x="758402" y="938653"/>
                  <a:pt x="758801" y="938076"/>
                </a:cubicBezTo>
                <a:cubicBezTo>
                  <a:pt x="759178" y="937521"/>
                  <a:pt x="759267" y="936922"/>
                  <a:pt x="759023" y="936279"/>
                </a:cubicBezTo>
                <a:close/>
                <a:moveTo>
                  <a:pt x="379577" y="106163"/>
                </a:moveTo>
                <a:cubicBezTo>
                  <a:pt x="408827" y="106163"/>
                  <a:pt x="432621" y="82357"/>
                  <a:pt x="432621" y="53093"/>
                </a:cubicBezTo>
                <a:cubicBezTo>
                  <a:pt x="432621" y="23829"/>
                  <a:pt x="408827" y="0"/>
                  <a:pt x="379577" y="0"/>
                </a:cubicBezTo>
                <a:cubicBezTo>
                  <a:pt x="350328" y="0"/>
                  <a:pt x="326533" y="23829"/>
                  <a:pt x="326533" y="53093"/>
                </a:cubicBezTo>
                <a:cubicBezTo>
                  <a:pt x="326533" y="82357"/>
                  <a:pt x="350328" y="106163"/>
                  <a:pt x="379577" y="106163"/>
                </a:cubicBezTo>
                <a:close/>
                <a:moveTo>
                  <a:pt x="717976" y="794839"/>
                </a:moveTo>
                <a:cubicBezTo>
                  <a:pt x="704227" y="730497"/>
                  <a:pt x="693006" y="649915"/>
                  <a:pt x="693006" y="558217"/>
                </a:cubicBezTo>
                <a:cubicBezTo>
                  <a:pt x="693006" y="558195"/>
                  <a:pt x="693029" y="558173"/>
                  <a:pt x="693029" y="558151"/>
                </a:cubicBezTo>
                <a:lnTo>
                  <a:pt x="693029" y="441937"/>
                </a:lnTo>
                <a:cubicBezTo>
                  <a:pt x="693029" y="358160"/>
                  <a:pt x="660431" y="279419"/>
                  <a:pt x="601222" y="220203"/>
                </a:cubicBezTo>
                <a:cubicBezTo>
                  <a:pt x="541991" y="160987"/>
                  <a:pt x="463290" y="128350"/>
                  <a:pt x="379577" y="128350"/>
                </a:cubicBezTo>
                <a:cubicBezTo>
                  <a:pt x="206741" y="128350"/>
                  <a:pt x="66126" y="269036"/>
                  <a:pt x="66126" y="441937"/>
                </a:cubicBezTo>
                <a:lnTo>
                  <a:pt x="66126" y="558151"/>
                </a:lnTo>
                <a:cubicBezTo>
                  <a:pt x="66126" y="558173"/>
                  <a:pt x="66148" y="558195"/>
                  <a:pt x="66148" y="558217"/>
                </a:cubicBezTo>
                <a:cubicBezTo>
                  <a:pt x="66148" y="649915"/>
                  <a:pt x="54927" y="730497"/>
                  <a:pt x="41178" y="794839"/>
                </a:cubicBezTo>
                <a:lnTo>
                  <a:pt x="717976" y="794839"/>
                </a:lnTo>
                <a:close/>
              </a:path>
            </a:pathLst>
          </a:custGeom>
          <a:solidFill>
            <a:srgbClr val="FEF6E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79" name="Google Shape;1179;p63"/>
          <p:cNvSpPr/>
          <p:nvPr/>
        </p:nvSpPr>
        <p:spPr>
          <a:xfrm>
            <a:off x="16786296" y="1205233"/>
            <a:ext cx="602616" cy="831652"/>
          </a:xfrm>
          <a:custGeom>
            <a:rect b="b" l="l" r="r" t="t"/>
            <a:pathLst>
              <a:path extrusionOk="0" h="1108869" w="803489">
                <a:moveTo>
                  <a:pt x="801881" y="950500"/>
                </a:moveTo>
                <a:cubicBezTo>
                  <a:pt x="782477" y="899981"/>
                  <a:pt x="737372" y="762779"/>
                  <a:pt x="737350" y="580471"/>
                </a:cubicBezTo>
                <a:cubicBezTo>
                  <a:pt x="737350" y="580448"/>
                  <a:pt x="737372" y="580426"/>
                  <a:pt x="737372" y="580404"/>
                </a:cubicBezTo>
                <a:lnTo>
                  <a:pt x="737372" y="464124"/>
                </a:lnTo>
                <a:cubicBezTo>
                  <a:pt x="737372" y="374423"/>
                  <a:pt x="702468" y="290091"/>
                  <a:pt x="639068" y="226704"/>
                </a:cubicBezTo>
                <a:cubicBezTo>
                  <a:pt x="587465" y="175097"/>
                  <a:pt x="522047" y="142350"/>
                  <a:pt x="451152" y="131944"/>
                </a:cubicBezTo>
                <a:cubicBezTo>
                  <a:pt x="466963" y="118144"/>
                  <a:pt x="476964" y="97866"/>
                  <a:pt x="476964" y="75279"/>
                </a:cubicBezTo>
                <a:cubicBezTo>
                  <a:pt x="476964" y="33768"/>
                  <a:pt x="443235" y="0"/>
                  <a:pt x="401745" y="0"/>
                </a:cubicBezTo>
                <a:cubicBezTo>
                  <a:pt x="360254" y="0"/>
                  <a:pt x="326525" y="33768"/>
                  <a:pt x="326525" y="75279"/>
                </a:cubicBezTo>
                <a:cubicBezTo>
                  <a:pt x="326525" y="97888"/>
                  <a:pt x="336549" y="118189"/>
                  <a:pt x="352382" y="131989"/>
                </a:cubicBezTo>
                <a:cubicBezTo>
                  <a:pt x="190634" y="155950"/>
                  <a:pt x="66118" y="295749"/>
                  <a:pt x="66118" y="464124"/>
                </a:cubicBezTo>
                <a:lnTo>
                  <a:pt x="66118" y="580404"/>
                </a:lnTo>
                <a:cubicBezTo>
                  <a:pt x="66118" y="580426"/>
                  <a:pt x="66140" y="580448"/>
                  <a:pt x="66140" y="580471"/>
                </a:cubicBezTo>
                <a:cubicBezTo>
                  <a:pt x="66118" y="676517"/>
                  <a:pt x="53589" y="760050"/>
                  <a:pt x="38908" y="824968"/>
                </a:cubicBezTo>
                <a:cubicBezTo>
                  <a:pt x="38753" y="825478"/>
                  <a:pt x="38642" y="825989"/>
                  <a:pt x="38554" y="826521"/>
                </a:cubicBezTo>
                <a:cubicBezTo>
                  <a:pt x="25448" y="884051"/>
                  <a:pt x="10701" y="926805"/>
                  <a:pt x="1609" y="950500"/>
                </a:cubicBezTo>
                <a:cubicBezTo>
                  <a:pt x="-1251" y="957933"/>
                  <a:pt x="-254" y="966275"/>
                  <a:pt x="4248" y="972842"/>
                </a:cubicBezTo>
                <a:cubicBezTo>
                  <a:pt x="8750" y="979388"/>
                  <a:pt x="16201" y="983315"/>
                  <a:pt x="24162" y="983315"/>
                </a:cubicBezTo>
                <a:lnTo>
                  <a:pt x="265631" y="983315"/>
                </a:lnTo>
                <a:cubicBezTo>
                  <a:pt x="271286" y="1053491"/>
                  <a:pt x="330162" y="1108869"/>
                  <a:pt x="401767" y="1108869"/>
                </a:cubicBezTo>
                <a:cubicBezTo>
                  <a:pt x="473350" y="1108869"/>
                  <a:pt x="532204" y="1053491"/>
                  <a:pt x="537858" y="983315"/>
                </a:cubicBezTo>
                <a:lnTo>
                  <a:pt x="779328" y="983315"/>
                </a:lnTo>
                <a:cubicBezTo>
                  <a:pt x="787289" y="983315"/>
                  <a:pt x="794740" y="979388"/>
                  <a:pt x="799242" y="972842"/>
                </a:cubicBezTo>
                <a:cubicBezTo>
                  <a:pt x="803743" y="966275"/>
                  <a:pt x="804741" y="957933"/>
                  <a:pt x="801881" y="950500"/>
                </a:cubicBezTo>
                <a:close/>
                <a:moveTo>
                  <a:pt x="348701" y="75279"/>
                </a:moveTo>
                <a:cubicBezTo>
                  <a:pt x="348701" y="46015"/>
                  <a:pt x="372495" y="22187"/>
                  <a:pt x="401745" y="22187"/>
                </a:cubicBezTo>
                <a:cubicBezTo>
                  <a:pt x="430994" y="22187"/>
                  <a:pt x="454789" y="46015"/>
                  <a:pt x="454789" y="75279"/>
                </a:cubicBezTo>
                <a:cubicBezTo>
                  <a:pt x="454789" y="104544"/>
                  <a:pt x="430994" y="128350"/>
                  <a:pt x="401745" y="128350"/>
                </a:cubicBezTo>
                <a:cubicBezTo>
                  <a:pt x="372495" y="128350"/>
                  <a:pt x="348701" y="104544"/>
                  <a:pt x="348701" y="75279"/>
                </a:cubicBezTo>
                <a:close/>
                <a:moveTo>
                  <a:pt x="88316" y="580404"/>
                </a:moveTo>
                <a:cubicBezTo>
                  <a:pt x="88316" y="580382"/>
                  <a:pt x="88293" y="580360"/>
                  <a:pt x="88293" y="580338"/>
                </a:cubicBezTo>
                <a:lnTo>
                  <a:pt x="88293" y="464124"/>
                </a:lnTo>
                <a:cubicBezTo>
                  <a:pt x="88293" y="291223"/>
                  <a:pt x="228909" y="150537"/>
                  <a:pt x="401745" y="150537"/>
                </a:cubicBezTo>
                <a:cubicBezTo>
                  <a:pt x="485458" y="150537"/>
                  <a:pt x="564159" y="183173"/>
                  <a:pt x="623390" y="242390"/>
                </a:cubicBezTo>
                <a:cubicBezTo>
                  <a:pt x="682598" y="301606"/>
                  <a:pt x="715196" y="380347"/>
                  <a:pt x="715196" y="464124"/>
                </a:cubicBezTo>
                <a:lnTo>
                  <a:pt x="715196" y="580338"/>
                </a:lnTo>
                <a:cubicBezTo>
                  <a:pt x="715196" y="580360"/>
                  <a:pt x="715174" y="580382"/>
                  <a:pt x="715174" y="580404"/>
                </a:cubicBezTo>
                <a:cubicBezTo>
                  <a:pt x="715174" y="672102"/>
                  <a:pt x="726395" y="752684"/>
                  <a:pt x="740144" y="817025"/>
                </a:cubicBezTo>
                <a:lnTo>
                  <a:pt x="63346" y="817025"/>
                </a:lnTo>
                <a:cubicBezTo>
                  <a:pt x="77095" y="752684"/>
                  <a:pt x="88316" y="672102"/>
                  <a:pt x="88316" y="580404"/>
                </a:cubicBezTo>
                <a:close/>
                <a:moveTo>
                  <a:pt x="401767" y="1086682"/>
                </a:moveTo>
                <a:cubicBezTo>
                  <a:pt x="342403" y="1086682"/>
                  <a:pt x="293439" y="1041244"/>
                  <a:pt x="287851" y="983315"/>
                </a:cubicBezTo>
                <a:lnTo>
                  <a:pt x="401745" y="983315"/>
                </a:lnTo>
                <a:lnTo>
                  <a:pt x="515638" y="983315"/>
                </a:lnTo>
                <a:cubicBezTo>
                  <a:pt x="510050" y="1041244"/>
                  <a:pt x="461109" y="1086682"/>
                  <a:pt x="401767" y="1086682"/>
                </a:cubicBezTo>
                <a:close/>
                <a:moveTo>
                  <a:pt x="780969" y="960263"/>
                </a:moveTo>
                <a:cubicBezTo>
                  <a:pt x="780570" y="960839"/>
                  <a:pt x="780038" y="961128"/>
                  <a:pt x="779328" y="961128"/>
                </a:cubicBezTo>
                <a:lnTo>
                  <a:pt x="527259" y="961128"/>
                </a:lnTo>
                <a:lnTo>
                  <a:pt x="401745" y="961128"/>
                </a:lnTo>
                <a:lnTo>
                  <a:pt x="276231" y="961128"/>
                </a:lnTo>
                <a:lnTo>
                  <a:pt x="24162" y="961128"/>
                </a:lnTo>
                <a:cubicBezTo>
                  <a:pt x="23452" y="961128"/>
                  <a:pt x="22920" y="960839"/>
                  <a:pt x="22521" y="960263"/>
                </a:cubicBezTo>
                <a:cubicBezTo>
                  <a:pt x="22144" y="959708"/>
                  <a:pt x="22055" y="959109"/>
                  <a:pt x="22321" y="958465"/>
                </a:cubicBezTo>
                <a:cubicBezTo>
                  <a:pt x="31214" y="935258"/>
                  <a:pt x="45406" y="894213"/>
                  <a:pt x="58356" y="839212"/>
                </a:cubicBezTo>
                <a:lnTo>
                  <a:pt x="745133" y="839212"/>
                </a:lnTo>
                <a:cubicBezTo>
                  <a:pt x="758084" y="894213"/>
                  <a:pt x="772276" y="935258"/>
                  <a:pt x="781191" y="958465"/>
                </a:cubicBezTo>
                <a:cubicBezTo>
                  <a:pt x="781435" y="959109"/>
                  <a:pt x="781346" y="959708"/>
                  <a:pt x="780969" y="960263"/>
                </a:cubicBezTo>
                <a:close/>
              </a:path>
            </a:pathLst>
          </a:custGeom>
          <a:solidFill>
            <a:srgbClr val="00B1D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80" name="Google Shape;1180;p63"/>
          <p:cNvSpPr/>
          <p:nvPr/>
        </p:nvSpPr>
        <p:spPr>
          <a:xfrm>
            <a:off x="9324756" y="3047337"/>
            <a:ext cx="743687" cy="743687"/>
          </a:xfrm>
          <a:custGeom>
            <a:rect b="b" l="l" r="r" t="t"/>
            <a:pathLst>
              <a:path extrusionOk="0" h="991583" w="991583">
                <a:moveTo>
                  <a:pt x="846368" y="145216"/>
                </a:moveTo>
                <a:cubicBezTo>
                  <a:pt x="752716" y="51563"/>
                  <a:pt x="628216" y="0"/>
                  <a:pt x="495792" y="0"/>
                </a:cubicBezTo>
                <a:cubicBezTo>
                  <a:pt x="363368" y="0"/>
                  <a:pt x="238849" y="51563"/>
                  <a:pt x="145216" y="145216"/>
                </a:cubicBezTo>
                <a:cubicBezTo>
                  <a:pt x="51563" y="238849"/>
                  <a:pt x="0" y="363368"/>
                  <a:pt x="0" y="495792"/>
                </a:cubicBezTo>
                <a:cubicBezTo>
                  <a:pt x="0" y="628216"/>
                  <a:pt x="51563" y="752735"/>
                  <a:pt x="145216" y="846368"/>
                </a:cubicBezTo>
                <a:cubicBezTo>
                  <a:pt x="238849" y="940001"/>
                  <a:pt x="363368" y="991584"/>
                  <a:pt x="495792" y="991584"/>
                </a:cubicBezTo>
                <a:cubicBezTo>
                  <a:pt x="628216" y="991584"/>
                  <a:pt x="752735" y="940021"/>
                  <a:pt x="846368" y="846368"/>
                </a:cubicBezTo>
                <a:cubicBezTo>
                  <a:pt x="940001" y="752716"/>
                  <a:pt x="991584" y="628216"/>
                  <a:pt x="991584" y="495792"/>
                </a:cubicBezTo>
                <a:cubicBezTo>
                  <a:pt x="991584" y="363368"/>
                  <a:pt x="940001" y="238849"/>
                  <a:pt x="846368" y="145216"/>
                </a:cubicBezTo>
                <a:close/>
                <a:moveTo>
                  <a:pt x="832325" y="832325"/>
                </a:moveTo>
                <a:cubicBezTo>
                  <a:pt x="742427" y="922224"/>
                  <a:pt x="622913" y="971721"/>
                  <a:pt x="495792" y="971721"/>
                </a:cubicBezTo>
                <a:cubicBezTo>
                  <a:pt x="368671" y="971721"/>
                  <a:pt x="249157" y="922224"/>
                  <a:pt x="159259" y="832325"/>
                </a:cubicBezTo>
                <a:cubicBezTo>
                  <a:pt x="69360" y="742427"/>
                  <a:pt x="19863" y="622913"/>
                  <a:pt x="19863" y="495792"/>
                </a:cubicBezTo>
                <a:cubicBezTo>
                  <a:pt x="19863" y="368671"/>
                  <a:pt x="69360" y="249157"/>
                  <a:pt x="159259" y="159259"/>
                </a:cubicBezTo>
                <a:cubicBezTo>
                  <a:pt x="249157" y="69360"/>
                  <a:pt x="368671" y="19863"/>
                  <a:pt x="495792" y="19863"/>
                </a:cubicBezTo>
                <a:cubicBezTo>
                  <a:pt x="622913" y="19863"/>
                  <a:pt x="742427" y="69360"/>
                  <a:pt x="832325" y="159259"/>
                </a:cubicBezTo>
                <a:cubicBezTo>
                  <a:pt x="922224" y="249157"/>
                  <a:pt x="971721" y="368671"/>
                  <a:pt x="971721" y="495792"/>
                </a:cubicBezTo>
                <a:cubicBezTo>
                  <a:pt x="971721" y="622913"/>
                  <a:pt x="922204" y="742427"/>
                  <a:pt x="832325" y="832325"/>
                </a:cubicBezTo>
                <a:close/>
                <a:moveTo>
                  <a:pt x="747154" y="743201"/>
                </a:moveTo>
                <a:cubicBezTo>
                  <a:pt x="749120" y="748326"/>
                  <a:pt x="746558" y="754066"/>
                  <a:pt x="741434" y="756033"/>
                </a:cubicBezTo>
                <a:cubicBezTo>
                  <a:pt x="740262" y="756489"/>
                  <a:pt x="739050" y="756688"/>
                  <a:pt x="737878" y="756688"/>
                </a:cubicBezTo>
                <a:cubicBezTo>
                  <a:pt x="733886" y="756688"/>
                  <a:pt x="730112" y="754265"/>
                  <a:pt x="728602" y="750312"/>
                </a:cubicBezTo>
                <a:cubicBezTo>
                  <a:pt x="710726" y="703754"/>
                  <a:pt x="679581" y="663969"/>
                  <a:pt x="638545" y="635268"/>
                </a:cubicBezTo>
                <a:cubicBezTo>
                  <a:pt x="596575" y="605911"/>
                  <a:pt x="547216" y="590398"/>
                  <a:pt x="495792" y="590398"/>
                </a:cubicBezTo>
                <a:cubicBezTo>
                  <a:pt x="444368" y="590398"/>
                  <a:pt x="395009" y="605911"/>
                  <a:pt x="353039" y="635268"/>
                </a:cubicBezTo>
                <a:cubicBezTo>
                  <a:pt x="312003" y="663969"/>
                  <a:pt x="280858" y="703754"/>
                  <a:pt x="262982" y="750312"/>
                </a:cubicBezTo>
                <a:cubicBezTo>
                  <a:pt x="261015" y="755437"/>
                  <a:pt x="255275" y="757979"/>
                  <a:pt x="250150" y="756033"/>
                </a:cubicBezTo>
                <a:cubicBezTo>
                  <a:pt x="245026" y="754066"/>
                  <a:pt x="242483" y="748326"/>
                  <a:pt x="244450" y="743201"/>
                </a:cubicBezTo>
                <a:cubicBezTo>
                  <a:pt x="263756" y="692929"/>
                  <a:pt x="297384" y="649986"/>
                  <a:pt x="341678" y="619000"/>
                </a:cubicBezTo>
                <a:cubicBezTo>
                  <a:pt x="387004" y="587299"/>
                  <a:pt x="440296" y="570535"/>
                  <a:pt x="495812" y="570535"/>
                </a:cubicBezTo>
                <a:cubicBezTo>
                  <a:pt x="551328" y="570535"/>
                  <a:pt x="604639" y="587299"/>
                  <a:pt x="649946" y="619000"/>
                </a:cubicBezTo>
                <a:cubicBezTo>
                  <a:pt x="694220" y="649986"/>
                  <a:pt x="727848" y="692949"/>
                  <a:pt x="747154" y="743201"/>
                </a:cubicBezTo>
                <a:close/>
                <a:moveTo>
                  <a:pt x="302528" y="406370"/>
                </a:moveTo>
                <a:cubicBezTo>
                  <a:pt x="252534" y="406370"/>
                  <a:pt x="210326" y="367360"/>
                  <a:pt x="206433" y="317564"/>
                </a:cubicBezTo>
                <a:cubicBezTo>
                  <a:pt x="206016" y="312102"/>
                  <a:pt x="210087" y="307315"/>
                  <a:pt x="215570" y="306898"/>
                </a:cubicBezTo>
                <a:cubicBezTo>
                  <a:pt x="221052" y="306481"/>
                  <a:pt x="225819" y="310553"/>
                  <a:pt x="226236" y="316035"/>
                </a:cubicBezTo>
                <a:cubicBezTo>
                  <a:pt x="229314" y="355562"/>
                  <a:pt x="262823" y="386527"/>
                  <a:pt x="302528" y="386527"/>
                </a:cubicBezTo>
                <a:cubicBezTo>
                  <a:pt x="342234" y="386527"/>
                  <a:pt x="375742" y="355562"/>
                  <a:pt x="378841" y="316035"/>
                </a:cubicBezTo>
                <a:cubicBezTo>
                  <a:pt x="379258" y="310573"/>
                  <a:pt x="384025" y="306481"/>
                  <a:pt x="389507" y="306898"/>
                </a:cubicBezTo>
                <a:cubicBezTo>
                  <a:pt x="394969" y="307315"/>
                  <a:pt x="399061" y="312102"/>
                  <a:pt x="398644" y="317564"/>
                </a:cubicBezTo>
                <a:cubicBezTo>
                  <a:pt x="394751" y="367360"/>
                  <a:pt x="352542" y="406370"/>
                  <a:pt x="302528" y="406370"/>
                </a:cubicBezTo>
                <a:close/>
                <a:moveTo>
                  <a:pt x="777226" y="317564"/>
                </a:moveTo>
                <a:cubicBezTo>
                  <a:pt x="773333" y="367360"/>
                  <a:pt x="731125" y="406370"/>
                  <a:pt x="681131" y="406370"/>
                </a:cubicBezTo>
                <a:cubicBezTo>
                  <a:pt x="631136" y="406370"/>
                  <a:pt x="588928" y="367360"/>
                  <a:pt x="585035" y="317564"/>
                </a:cubicBezTo>
                <a:cubicBezTo>
                  <a:pt x="584618" y="312102"/>
                  <a:pt x="588690" y="307315"/>
                  <a:pt x="594172" y="306898"/>
                </a:cubicBezTo>
                <a:cubicBezTo>
                  <a:pt x="599594" y="306481"/>
                  <a:pt x="604421" y="310553"/>
                  <a:pt x="604838" y="316035"/>
                </a:cubicBezTo>
                <a:cubicBezTo>
                  <a:pt x="607917" y="355562"/>
                  <a:pt x="641425" y="386527"/>
                  <a:pt x="681131" y="386527"/>
                </a:cubicBezTo>
                <a:cubicBezTo>
                  <a:pt x="720836" y="386527"/>
                  <a:pt x="754344" y="355562"/>
                  <a:pt x="757423" y="316035"/>
                </a:cubicBezTo>
                <a:cubicBezTo>
                  <a:pt x="757860" y="310573"/>
                  <a:pt x="762627" y="306481"/>
                  <a:pt x="768089" y="306898"/>
                </a:cubicBezTo>
                <a:cubicBezTo>
                  <a:pt x="773571" y="307315"/>
                  <a:pt x="777663" y="312102"/>
                  <a:pt x="777226" y="317564"/>
                </a:cubicBezTo>
                <a:close/>
              </a:path>
            </a:pathLst>
          </a:custGeom>
          <a:solidFill>
            <a:srgbClr val="00B1D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81" name="Google Shape;1181;p63"/>
          <p:cNvSpPr/>
          <p:nvPr/>
        </p:nvSpPr>
        <p:spPr>
          <a:xfrm>
            <a:off x="8165118" y="3047337"/>
            <a:ext cx="743687" cy="743687"/>
          </a:xfrm>
          <a:custGeom>
            <a:rect b="b" l="l" r="r" t="t"/>
            <a:pathLst>
              <a:path extrusionOk="0" h="991583" w="991583">
                <a:moveTo>
                  <a:pt x="846368" y="145216"/>
                </a:moveTo>
                <a:cubicBezTo>
                  <a:pt x="752716" y="51563"/>
                  <a:pt x="628216" y="0"/>
                  <a:pt x="495792" y="0"/>
                </a:cubicBezTo>
                <a:cubicBezTo>
                  <a:pt x="363368" y="0"/>
                  <a:pt x="238849" y="51563"/>
                  <a:pt x="145216" y="145216"/>
                </a:cubicBezTo>
                <a:cubicBezTo>
                  <a:pt x="51563" y="238849"/>
                  <a:pt x="0" y="363368"/>
                  <a:pt x="0" y="495792"/>
                </a:cubicBezTo>
                <a:cubicBezTo>
                  <a:pt x="0" y="628216"/>
                  <a:pt x="51563" y="752735"/>
                  <a:pt x="145216" y="846368"/>
                </a:cubicBezTo>
                <a:cubicBezTo>
                  <a:pt x="238849" y="940001"/>
                  <a:pt x="363368" y="991584"/>
                  <a:pt x="495792" y="991584"/>
                </a:cubicBezTo>
                <a:cubicBezTo>
                  <a:pt x="628216" y="991584"/>
                  <a:pt x="752735" y="940021"/>
                  <a:pt x="846368" y="846368"/>
                </a:cubicBezTo>
                <a:cubicBezTo>
                  <a:pt x="940001" y="752716"/>
                  <a:pt x="991584" y="628216"/>
                  <a:pt x="991584" y="495792"/>
                </a:cubicBezTo>
                <a:cubicBezTo>
                  <a:pt x="991584" y="363368"/>
                  <a:pt x="940001" y="238849"/>
                  <a:pt x="846368" y="145216"/>
                </a:cubicBezTo>
                <a:close/>
                <a:moveTo>
                  <a:pt x="832325" y="832325"/>
                </a:moveTo>
                <a:cubicBezTo>
                  <a:pt x="742427" y="922224"/>
                  <a:pt x="622913" y="971721"/>
                  <a:pt x="495792" y="971721"/>
                </a:cubicBezTo>
                <a:cubicBezTo>
                  <a:pt x="368671" y="971721"/>
                  <a:pt x="249157" y="922224"/>
                  <a:pt x="159259" y="832325"/>
                </a:cubicBezTo>
                <a:cubicBezTo>
                  <a:pt x="69360" y="742427"/>
                  <a:pt x="19863" y="622913"/>
                  <a:pt x="19863" y="495792"/>
                </a:cubicBezTo>
                <a:cubicBezTo>
                  <a:pt x="19863" y="368671"/>
                  <a:pt x="69360" y="249157"/>
                  <a:pt x="159259" y="159259"/>
                </a:cubicBezTo>
                <a:cubicBezTo>
                  <a:pt x="249157" y="69360"/>
                  <a:pt x="368671" y="19863"/>
                  <a:pt x="495792" y="19863"/>
                </a:cubicBezTo>
                <a:cubicBezTo>
                  <a:pt x="622913" y="19863"/>
                  <a:pt x="742427" y="69360"/>
                  <a:pt x="832325" y="159259"/>
                </a:cubicBezTo>
                <a:cubicBezTo>
                  <a:pt x="922224" y="249157"/>
                  <a:pt x="971721" y="368671"/>
                  <a:pt x="971721" y="495792"/>
                </a:cubicBezTo>
                <a:cubicBezTo>
                  <a:pt x="971721" y="622913"/>
                  <a:pt x="922204" y="742427"/>
                  <a:pt x="832325" y="832325"/>
                </a:cubicBezTo>
                <a:close/>
                <a:moveTo>
                  <a:pt x="747154" y="612902"/>
                </a:moveTo>
                <a:cubicBezTo>
                  <a:pt x="727848" y="663175"/>
                  <a:pt x="694220" y="706118"/>
                  <a:pt x="649926" y="737104"/>
                </a:cubicBezTo>
                <a:cubicBezTo>
                  <a:pt x="604600" y="768804"/>
                  <a:pt x="551308" y="785568"/>
                  <a:pt x="495792" y="785568"/>
                </a:cubicBezTo>
                <a:cubicBezTo>
                  <a:pt x="440276" y="785568"/>
                  <a:pt x="386984" y="768804"/>
                  <a:pt x="341658" y="737104"/>
                </a:cubicBezTo>
                <a:cubicBezTo>
                  <a:pt x="297364" y="706118"/>
                  <a:pt x="263736" y="663175"/>
                  <a:pt x="244430" y="612902"/>
                </a:cubicBezTo>
                <a:cubicBezTo>
                  <a:pt x="242464" y="607778"/>
                  <a:pt x="245026" y="602037"/>
                  <a:pt x="250131" y="600071"/>
                </a:cubicBezTo>
                <a:cubicBezTo>
                  <a:pt x="255255" y="598105"/>
                  <a:pt x="260995" y="600667"/>
                  <a:pt x="262962" y="605791"/>
                </a:cubicBezTo>
                <a:cubicBezTo>
                  <a:pt x="280838" y="652350"/>
                  <a:pt x="311983" y="692134"/>
                  <a:pt x="353019" y="720836"/>
                </a:cubicBezTo>
                <a:cubicBezTo>
                  <a:pt x="394989" y="750193"/>
                  <a:pt x="444348" y="765706"/>
                  <a:pt x="495772" y="765706"/>
                </a:cubicBezTo>
                <a:cubicBezTo>
                  <a:pt x="547197" y="765706"/>
                  <a:pt x="596555" y="750193"/>
                  <a:pt x="638525" y="720836"/>
                </a:cubicBezTo>
                <a:cubicBezTo>
                  <a:pt x="679561" y="692134"/>
                  <a:pt x="710706" y="652350"/>
                  <a:pt x="728582" y="605791"/>
                </a:cubicBezTo>
                <a:cubicBezTo>
                  <a:pt x="730549" y="600667"/>
                  <a:pt x="736289" y="598124"/>
                  <a:pt x="741414" y="600071"/>
                </a:cubicBezTo>
                <a:cubicBezTo>
                  <a:pt x="746558" y="602037"/>
                  <a:pt x="749120" y="607778"/>
                  <a:pt x="747154" y="612902"/>
                </a:cubicBezTo>
                <a:close/>
                <a:moveTo>
                  <a:pt x="226256" y="397214"/>
                </a:moveTo>
                <a:cubicBezTo>
                  <a:pt x="225839" y="402676"/>
                  <a:pt x="221052" y="406768"/>
                  <a:pt x="215589" y="406350"/>
                </a:cubicBezTo>
                <a:cubicBezTo>
                  <a:pt x="210127" y="405933"/>
                  <a:pt x="206035" y="401146"/>
                  <a:pt x="206453" y="395684"/>
                </a:cubicBezTo>
                <a:cubicBezTo>
                  <a:pt x="210346" y="345888"/>
                  <a:pt x="252534" y="306878"/>
                  <a:pt x="302548" y="306878"/>
                </a:cubicBezTo>
                <a:cubicBezTo>
                  <a:pt x="352562" y="306878"/>
                  <a:pt x="394770" y="345888"/>
                  <a:pt x="398644" y="395684"/>
                </a:cubicBezTo>
                <a:cubicBezTo>
                  <a:pt x="399061" y="401146"/>
                  <a:pt x="394989" y="405933"/>
                  <a:pt x="389507" y="406350"/>
                </a:cubicBezTo>
                <a:cubicBezTo>
                  <a:pt x="389249" y="406370"/>
                  <a:pt x="388990" y="406390"/>
                  <a:pt x="388732" y="406390"/>
                </a:cubicBezTo>
                <a:cubicBezTo>
                  <a:pt x="383608" y="406390"/>
                  <a:pt x="379258" y="402437"/>
                  <a:pt x="378841" y="397233"/>
                </a:cubicBezTo>
                <a:cubicBezTo>
                  <a:pt x="375762" y="357707"/>
                  <a:pt x="342234" y="326741"/>
                  <a:pt x="302528" y="326741"/>
                </a:cubicBezTo>
                <a:cubicBezTo>
                  <a:pt x="262843" y="326721"/>
                  <a:pt x="229334" y="357687"/>
                  <a:pt x="226256" y="397214"/>
                </a:cubicBezTo>
                <a:close/>
                <a:moveTo>
                  <a:pt x="777226" y="395664"/>
                </a:moveTo>
                <a:cubicBezTo>
                  <a:pt x="777643" y="401127"/>
                  <a:pt x="773571" y="405913"/>
                  <a:pt x="768089" y="406331"/>
                </a:cubicBezTo>
                <a:cubicBezTo>
                  <a:pt x="767831" y="406350"/>
                  <a:pt x="767573" y="406370"/>
                  <a:pt x="767315" y="406370"/>
                </a:cubicBezTo>
                <a:cubicBezTo>
                  <a:pt x="762190" y="406370"/>
                  <a:pt x="757840" y="402418"/>
                  <a:pt x="757423" y="397214"/>
                </a:cubicBezTo>
                <a:cubicBezTo>
                  <a:pt x="754344" y="357687"/>
                  <a:pt x="720836" y="326721"/>
                  <a:pt x="681131" y="326721"/>
                </a:cubicBezTo>
                <a:cubicBezTo>
                  <a:pt x="641445" y="326721"/>
                  <a:pt x="607937" y="357687"/>
                  <a:pt x="604838" y="397214"/>
                </a:cubicBezTo>
                <a:cubicBezTo>
                  <a:pt x="604401" y="402676"/>
                  <a:pt x="599634" y="406768"/>
                  <a:pt x="594172" y="406350"/>
                </a:cubicBezTo>
                <a:cubicBezTo>
                  <a:pt x="588710" y="405933"/>
                  <a:pt x="584618" y="401146"/>
                  <a:pt x="585035" y="395684"/>
                </a:cubicBezTo>
                <a:cubicBezTo>
                  <a:pt x="588928" y="345888"/>
                  <a:pt x="631116" y="306878"/>
                  <a:pt x="681131" y="306878"/>
                </a:cubicBezTo>
                <a:cubicBezTo>
                  <a:pt x="731145" y="306858"/>
                  <a:pt x="773353" y="345869"/>
                  <a:pt x="777226" y="395664"/>
                </a:cubicBezTo>
                <a:close/>
              </a:path>
            </a:pathLst>
          </a:custGeom>
          <a:solidFill>
            <a:srgbClr val="00B1D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82" name="Google Shape;1182;p63"/>
          <p:cNvSpPr/>
          <p:nvPr/>
        </p:nvSpPr>
        <p:spPr>
          <a:xfrm>
            <a:off x="15259968" y="3003018"/>
            <a:ext cx="826980" cy="831251"/>
          </a:xfrm>
          <a:custGeom>
            <a:rect b="b" l="l" r="r" t="t"/>
            <a:pathLst>
              <a:path extrusionOk="0" h="1108335" w="1102640">
                <a:moveTo>
                  <a:pt x="1102640" y="274626"/>
                </a:moveTo>
                <a:lnTo>
                  <a:pt x="1102640" y="411762"/>
                </a:lnTo>
                <a:cubicBezTo>
                  <a:pt x="1102640" y="438541"/>
                  <a:pt x="1080841" y="460329"/>
                  <a:pt x="1054047" y="460329"/>
                </a:cubicBezTo>
                <a:lnTo>
                  <a:pt x="1037997" y="460329"/>
                </a:lnTo>
                <a:lnTo>
                  <a:pt x="1037997" y="1053290"/>
                </a:lnTo>
                <a:cubicBezTo>
                  <a:pt x="1037997" y="1083642"/>
                  <a:pt x="1013290" y="1108336"/>
                  <a:pt x="982922" y="1108336"/>
                </a:cubicBezTo>
                <a:lnTo>
                  <a:pt x="642435" y="1108336"/>
                </a:lnTo>
                <a:lnTo>
                  <a:pt x="460227" y="1108336"/>
                </a:lnTo>
                <a:lnTo>
                  <a:pt x="119741" y="1108336"/>
                </a:lnTo>
                <a:cubicBezTo>
                  <a:pt x="89350" y="1108336"/>
                  <a:pt x="64643" y="1083642"/>
                  <a:pt x="64643" y="1053290"/>
                </a:cubicBezTo>
                <a:lnTo>
                  <a:pt x="64643" y="460329"/>
                </a:lnTo>
                <a:lnTo>
                  <a:pt x="48593" y="460329"/>
                </a:lnTo>
                <a:cubicBezTo>
                  <a:pt x="21799" y="460329"/>
                  <a:pt x="0" y="438541"/>
                  <a:pt x="0" y="411762"/>
                </a:cubicBezTo>
                <a:lnTo>
                  <a:pt x="0" y="274626"/>
                </a:lnTo>
                <a:cubicBezTo>
                  <a:pt x="0" y="247847"/>
                  <a:pt x="21799" y="226059"/>
                  <a:pt x="48593" y="226059"/>
                </a:cubicBezTo>
                <a:lnTo>
                  <a:pt x="282347" y="226059"/>
                </a:lnTo>
                <a:cubicBezTo>
                  <a:pt x="273246" y="218205"/>
                  <a:pt x="265254" y="209397"/>
                  <a:pt x="258373" y="199724"/>
                </a:cubicBezTo>
                <a:cubicBezTo>
                  <a:pt x="231978" y="162539"/>
                  <a:pt x="223609" y="108847"/>
                  <a:pt x="238016" y="69155"/>
                </a:cubicBezTo>
                <a:cubicBezTo>
                  <a:pt x="257773" y="14642"/>
                  <a:pt x="309830" y="-2064"/>
                  <a:pt x="348389" y="199"/>
                </a:cubicBezTo>
                <a:cubicBezTo>
                  <a:pt x="398070" y="3083"/>
                  <a:pt x="447219" y="30151"/>
                  <a:pt x="483203" y="74480"/>
                </a:cubicBezTo>
                <a:cubicBezTo>
                  <a:pt x="508598" y="105785"/>
                  <a:pt x="537945" y="155994"/>
                  <a:pt x="551331" y="210307"/>
                </a:cubicBezTo>
                <a:cubicBezTo>
                  <a:pt x="564695" y="155994"/>
                  <a:pt x="594064" y="105785"/>
                  <a:pt x="619437" y="74480"/>
                </a:cubicBezTo>
                <a:cubicBezTo>
                  <a:pt x="655444" y="30151"/>
                  <a:pt x="704570" y="3083"/>
                  <a:pt x="754273" y="199"/>
                </a:cubicBezTo>
                <a:cubicBezTo>
                  <a:pt x="792833" y="-2064"/>
                  <a:pt x="844867" y="14642"/>
                  <a:pt x="864624" y="69155"/>
                </a:cubicBezTo>
                <a:cubicBezTo>
                  <a:pt x="879031" y="108847"/>
                  <a:pt x="870662" y="162539"/>
                  <a:pt x="844268" y="199724"/>
                </a:cubicBezTo>
                <a:cubicBezTo>
                  <a:pt x="837408" y="209397"/>
                  <a:pt x="829394" y="218183"/>
                  <a:pt x="820315" y="226059"/>
                </a:cubicBezTo>
                <a:lnTo>
                  <a:pt x="1054047" y="226059"/>
                </a:lnTo>
                <a:cubicBezTo>
                  <a:pt x="1080841" y="226059"/>
                  <a:pt x="1102640" y="247847"/>
                  <a:pt x="1102640" y="274626"/>
                </a:cubicBezTo>
                <a:close/>
              </a:path>
            </a:pathLst>
          </a:custGeom>
          <a:solidFill>
            <a:srgbClr val="00B1D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83" name="Google Shape;1183;p63"/>
          <p:cNvSpPr/>
          <p:nvPr/>
        </p:nvSpPr>
        <p:spPr>
          <a:xfrm>
            <a:off x="15276617" y="3019651"/>
            <a:ext cx="793682" cy="797977"/>
          </a:xfrm>
          <a:custGeom>
            <a:rect b="b" l="l" r="r" t="t"/>
            <a:pathLst>
              <a:path extrusionOk="0" h="1063970" w="1058242">
                <a:moveTo>
                  <a:pt x="64643" y="438150"/>
                </a:moveTo>
                <a:lnTo>
                  <a:pt x="438028" y="438150"/>
                </a:lnTo>
                <a:lnTo>
                  <a:pt x="438028" y="1063970"/>
                </a:lnTo>
                <a:lnTo>
                  <a:pt x="97542" y="1063970"/>
                </a:lnTo>
                <a:cubicBezTo>
                  <a:pt x="79405" y="1063970"/>
                  <a:pt x="64643" y="1049239"/>
                  <a:pt x="64643" y="1031112"/>
                </a:cubicBezTo>
                <a:lnTo>
                  <a:pt x="64643" y="438150"/>
                </a:lnTo>
                <a:close/>
                <a:moveTo>
                  <a:pt x="460227" y="1063970"/>
                </a:moveTo>
                <a:lnTo>
                  <a:pt x="598038" y="1063970"/>
                </a:lnTo>
                <a:lnTo>
                  <a:pt x="598038" y="438150"/>
                </a:lnTo>
                <a:lnTo>
                  <a:pt x="460227" y="438150"/>
                </a:lnTo>
                <a:lnTo>
                  <a:pt x="460227" y="1063970"/>
                </a:lnTo>
                <a:close/>
                <a:moveTo>
                  <a:pt x="620237" y="1063970"/>
                </a:moveTo>
                <a:lnTo>
                  <a:pt x="960723" y="1063970"/>
                </a:lnTo>
                <a:cubicBezTo>
                  <a:pt x="978859" y="1063970"/>
                  <a:pt x="993599" y="1049239"/>
                  <a:pt x="993599" y="1031112"/>
                </a:cubicBezTo>
                <a:lnTo>
                  <a:pt x="993599" y="438150"/>
                </a:lnTo>
                <a:lnTo>
                  <a:pt x="620237" y="438150"/>
                </a:lnTo>
                <a:lnTo>
                  <a:pt x="620237" y="1063970"/>
                </a:lnTo>
                <a:close/>
                <a:moveTo>
                  <a:pt x="1031848" y="226068"/>
                </a:moveTo>
                <a:lnTo>
                  <a:pt x="620237" y="226068"/>
                </a:lnTo>
                <a:lnTo>
                  <a:pt x="620237" y="415964"/>
                </a:lnTo>
                <a:lnTo>
                  <a:pt x="1015798" y="415964"/>
                </a:lnTo>
                <a:lnTo>
                  <a:pt x="1031848" y="415964"/>
                </a:lnTo>
                <a:cubicBezTo>
                  <a:pt x="1046411" y="415964"/>
                  <a:pt x="1058243" y="404138"/>
                  <a:pt x="1058243" y="389584"/>
                </a:cubicBezTo>
                <a:lnTo>
                  <a:pt x="1058243" y="252448"/>
                </a:lnTo>
                <a:cubicBezTo>
                  <a:pt x="1058243" y="237893"/>
                  <a:pt x="1046411" y="226068"/>
                  <a:pt x="1031848" y="226068"/>
                </a:cubicBezTo>
                <a:close/>
                <a:moveTo>
                  <a:pt x="460227" y="415964"/>
                </a:moveTo>
                <a:lnTo>
                  <a:pt x="598038" y="415964"/>
                </a:lnTo>
                <a:lnTo>
                  <a:pt x="598038" y="226068"/>
                </a:lnTo>
                <a:lnTo>
                  <a:pt x="460227" y="226068"/>
                </a:lnTo>
                <a:lnTo>
                  <a:pt x="460227" y="415964"/>
                </a:lnTo>
                <a:close/>
                <a:moveTo>
                  <a:pt x="0" y="252448"/>
                </a:moveTo>
                <a:lnTo>
                  <a:pt x="0" y="389584"/>
                </a:lnTo>
                <a:cubicBezTo>
                  <a:pt x="0" y="404138"/>
                  <a:pt x="11854" y="415964"/>
                  <a:pt x="26394" y="415964"/>
                </a:cubicBezTo>
                <a:lnTo>
                  <a:pt x="42444" y="415964"/>
                </a:lnTo>
                <a:lnTo>
                  <a:pt x="438028" y="415964"/>
                </a:lnTo>
                <a:lnTo>
                  <a:pt x="438028" y="226068"/>
                </a:lnTo>
                <a:lnTo>
                  <a:pt x="26394" y="226068"/>
                </a:lnTo>
                <a:cubicBezTo>
                  <a:pt x="11854" y="226068"/>
                  <a:pt x="0" y="237893"/>
                  <a:pt x="0" y="252448"/>
                </a:cubicBezTo>
                <a:close/>
                <a:moveTo>
                  <a:pt x="759312" y="203881"/>
                </a:moveTo>
                <a:cubicBezTo>
                  <a:pt x="777627" y="193764"/>
                  <a:pt x="792677" y="180629"/>
                  <a:pt x="803977" y="164699"/>
                </a:cubicBezTo>
                <a:cubicBezTo>
                  <a:pt x="826397" y="133105"/>
                  <a:pt x="833634" y="87800"/>
                  <a:pt x="821558" y="54542"/>
                </a:cubicBezTo>
                <a:cubicBezTo>
                  <a:pt x="805952" y="11500"/>
                  <a:pt x="764241" y="-1635"/>
                  <a:pt x="733362" y="163"/>
                </a:cubicBezTo>
                <a:cubicBezTo>
                  <a:pt x="689874" y="2692"/>
                  <a:pt x="646564" y="26787"/>
                  <a:pt x="614487" y="66279"/>
                </a:cubicBezTo>
                <a:cubicBezTo>
                  <a:pt x="589025" y="97673"/>
                  <a:pt x="559323" y="149235"/>
                  <a:pt x="548334" y="203881"/>
                </a:cubicBezTo>
                <a:lnTo>
                  <a:pt x="620237" y="203881"/>
                </a:lnTo>
                <a:lnTo>
                  <a:pt x="759312" y="203881"/>
                </a:lnTo>
                <a:close/>
                <a:moveTo>
                  <a:pt x="443755" y="66279"/>
                </a:moveTo>
                <a:cubicBezTo>
                  <a:pt x="411700" y="26787"/>
                  <a:pt x="368368" y="2692"/>
                  <a:pt x="324903" y="163"/>
                </a:cubicBezTo>
                <a:cubicBezTo>
                  <a:pt x="293957" y="-1657"/>
                  <a:pt x="252290" y="11500"/>
                  <a:pt x="236707" y="54542"/>
                </a:cubicBezTo>
                <a:cubicBezTo>
                  <a:pt x="224630" y="87800"/>
                  <a:pt x="231845" y="133105"/>
                  <a:pt x="254288" y="164699"/>
                </a:cubicBezTo>
                <a:cubicBezTo>
                  <a:pt x="265587" y="180629"/>
                  <a:pt x="280616" y="193764"/>
                  <a:pt x="298952" y="203881"/>
                </a:cubicBezTo>
                <a:lnTo>
                  <a:pt x="438028" y="203881"/>
                </a:lnTo>
                <a:lnTo>
                  <a:pt x="509908" y="203881"/>
                </a:lnTo>
                <a:cubicBezTo>
                  <a:pt x="498920" y="149235"/>
                  <a:pt x="469218" y="97673"/>
                  <a:pt x="443755" y="66279"/>
                </a:cubicBezTo>
                <a:close/>
              </a:path>
            </a:pathLst>
          </a:custGeom>
          <a:solidFill>
            <a:srgbClr val="FEF6E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84" name="Google Shape;1184;p63"/>
          <p:cNvSpPr/>
          <p:nvPr/>
        </p:nvSpPr>
        <p:spPr>
          <a:xfrm>
            <a:off x="15259968" y="3003018"/>
            <a:ext cx="826980" cy="831251"/>
          </a:xfrm>
          <a:custGeom>
            <a:rect b="b" l="l" r="r" t="t"/>
            <a:pathLst>
              <a:path extrusionOk="0" h="1108335" w="1102640">
                <a:moveTo>
                  <a:pt x="1054047" y="226059"/>
                </a:moveTo>
                <a:lnTo>
                  <a:pt x="820315" y="226059"/>
                </a:lnTo>
                <a:cubicBezTo>
                  <a:pt x="829394" y="218183"/>
                  <a:pt x="837408" y="209397"/>
                  <a:pt x="844268" y="199724"/>
                </a:cubicBezTo>
                <a:cubicBezTo>
                  <a:pt x="870662" y="162539"/>
                  <a:pt x="879031" y="108847"/>
                  <a:pt x="864624" y="69155"/>
                </a:cubicBezTo>
                <a:cubicBezTo>
                  <a:pt x="844867" y="14642"/>
                  <a:pt x="792833" y="-2064"/>
                  <a:pt x="754273" y="199"/>
                </a:cubicBezTo>
                <a:cubicBezTo>
                  <a:pt x="704570" y="3083"/>
                  <a:pt x="655444" y="30151"/>
                  <a:pt x="619437" y="74480"/>
                </a:cubicBezTo>
                <a:cubicBezTo>
                  <a:pt x="594064" y="105785"/>
                  <a:pt x="564695" y="155994"/>
                  <a:pt x="551331" y="210307"/>
                </a:cubicBezTo>
                <a:cubicBezTo>
                  <a:pt x="537945" y="155994"/>
                  <a:pt x="508598" y="105785"/>
                  <a:pt x="483203" y="74480"/>
                </a:cubicBezTo>
                <a:cubicBezTo>
                  <a:pt x="447219" y="30151"/>
                  <a:pt x="398070" y="3083"/>
                  <a:pt x="348389" y="199"/>
                </a:cubicBezTo>
                <a:cubicBezTo>
                  <a:pt x="309830" y="-2064"/>
                  <a:pt x="257773" y="14642"/>
                  <a:pt x="238016" y="69155"/>
                </a:cubicBezTo>
                <a:cubicBezTo>
                  <a:pt x="223609" y="108847"/>
                  <a:pt x="231978" y="162539"/>
                  <a:pt x="258373" y="199724"/>
                </a:cubicBezTo>
                <a:cubicBezTo>
                  <a:pt x="265254" y="209397"/>
                  <a:pt x="273246" y="218205"/>
                  <a:pt x="282347" y="226059"/>
                </a:cubicBezTo>
                <a:lnTo>
                  <a:pt x="48593" y="226059"/>
                </a:lnTo>
                <a:cubicBezTo>
                  <a:pt x="21799" y="226059"/>
                  <a:pt x="0" y="247847"/>
                  <a:pt x="0" y="274626"/>
                </a:cubicBezTo>
                <a:lnTo>
                  <a:pt x="0" y="411762"/>
                </a:lnTo>
                <a:cubicBezTo>
                  <a:pt x="0" y="438541"/>
                  <a:pt x="21799" y="460329"/>
                  <a:pt x="48593" y="460329"/>
                </a:cubicBezTo>
                <a:lnTo>
                  <a:pt x="64643" y="460329"/>
                </a:lnTo>
                <a:lnTo>
                  <a:pt x="64643" y="1053290"/>
                </a:lnTo>
                <a:cubicBezTo>
                  <a:pt x="64643" y="1083642"/>
                  <a:pt x="89350" y="1108336"/>
                  <a:pt x="119741" y="1108336"/>
                </a:cubicBezTo>
                <a:lnTo>
                  <a:pt x="460227" y="1108336"/>
                </a:lnTo>
                <a:lnTo>
                  <a:pt x="642435" y="1108336"/>
                </a:lnTo>
                <a:lnTo>
                  <a:pt x="982922" y="1108336"/>
                </a:lnTo>
                <a:cubicBezTo>
                  <a:pt x="1013290" y="1108336"/>
                  <a:pt x="1037997" y="1083642"/>
                  <a:pt x="1037997" y="1053290"/>
                </a:cubicBezTo>
                <a:lnTo>
                  <a:pt x="1037997" y="460329"/>
                </a:lnTo>
                <a:lnTo>
                  <a:pt x="1054047" y="460329"/>
                </a:lnTo>
                <a:cubicBezTo>
                  <a:pt x="1080841" y="460329"/>
                  <a:pt x="1102640" y="438541"/>
                  <a:pt x="1102640" y="411762"/>
                </a:cubicBezTo>
                <a:lnTo>
                  <a:pt x="1102640" y="274626"/>
                </a:lnTo>
                <a:cubicBezTo>
                  <a:pt x="1102640" y="247847"/>
                  <a:pt x="1080841" y="226059"/>
                  <a:pt x="1054047" y="226059"/>
                </a:cubicBezTo>
                <a:close/>
                <a:moveTo>
                  <a:pt x="460227" y="1086149"/>
                </a:moveTo>
                <a:lnTo>
                  <a:pt x="119741" y="1086149"/>
                </a:lnTo>
                <a:cubicBezTo>
                  <a:pt x="101604" y="1086149"/>
                  <a:pt x="86842" y="1071417"/>
                  <a:pt x="86842" y="1053290"/>
                </a:cubicBezTo>
                <a:lnTo>
                  <a:pt x="86842" y="460329"/>
                </a:lnTo>
                <a:lnTo>
                  <a:pt x="460227" y="460329"/>
                </a:lnTo>
                <a:lnTo>
                  <a:pt x="460227" y="1086149"/>
                </a:lnTo>
                <a:close/>
                <a:moveTo>
                  <a:pt x="460227" y="438142"/>
                </a:moveTo>
                <a:lnTo>
                  <a:pt x="64643" y="438142"/>
                </a:lnTo>
                <a:lnTo>
                  <a:pt x="48593" y="438142"/>
                </a:lnTo>
                <a:cubicBezTo>
                  <a:pt x="34053" y="438142"/>
                  <a:pt x="22199" y="426316"/>
                  <a:pt x="22199" y="411762"/>
                </a:cubicBezTo>
                <a:lnTo>
                  <a:pt x="22199" y="274626"/>
                </a:lnTo>
                <a:cubicBezTo>
                  <a:pt x="22199" y="260071"/>
                  <a:pt x="34053" y="248246"/>
                  <a:pt x="48593" y="248246"/>
                </a:cubicBezTo>
                <a:lnTo>
                  <a:pt x="460227" y="248246"/>
                </a:lnTo>
                <a:lnTo>
                  <a:pt x="460227" y="438142"/>
                </a:lnTo>
                <a:close/>
                <a:moveTo>
                  <a:pt x="321151" y="226059"/>
                </a:moveTo>
                <a:cubicBezTo>
                  <a:pt x="302815" y="215942"/>
                  <a:pt x="287786" y="202808"/>
                  <a:pt x="276487" y="186878"/>
                </a:cubicBezTo>
                <a:cubicBezTo>
                  <a:pt x="254044" y="155284"/>
                  <a:pt x="246829" y="109978"/>
                  <a:pt x="258905" y="76721"/>
                </a:cubicBezTo>
                <a:cubicBezTo>
                  <a:pt x="274489" y="33678"/>
                  <a:pt x="316156" y="20522"/>
                  <a:pt x="347102" y="22341"/>
                </a:cubicBezTo>
                <a:cubicBezTo>
                  <a:pt x="390567" y="24870"/>
                  <a:pt x="433899" y="48965"/>
                  <a:pt x="465954" y="88457"/>
                </a:cubicBezTo>
                <a:cubicBezTo>
                  <a:pt x="491416" y="119852"/>
                  <a:pt x="521119" y="171413"/>
                  <a:pt x="532107" y="226059"/>
                </a:cubicBezTo>
                <a:lnTo>
                  <a:pt x="460227" y="226059"/>
                </a:lnTo>
                <a:lnTo>
                  <a:pt x="321151" y="226059"/>
                </a:lnTo>
                <a:close/>
                <a:moveTo>
                  <a:pt x="620237" y="1086149"/>
                </a:moveTo>
                <a:lnTo>
                  <a:pt x="482426" y="1086149"/>
                </a:lnTo>
                <a:lnTo>
                  <a:pt x="482426" y="460329"/>
                </a:lnTo>
                <a:lnTo>
                  <a:pt x="620237" y="460329"/>
                </a:lnTo>
                <a:lnTo>
                  <a:pt x="620237" y="1086149"/>
                </a:lnTo>
                <a:close/>
                <a:moveTo>
                  <a:pt x="620237" y="438142"/>
                </a:moveTo>
                <a:lnTo>
                  <a:pt x="482426" y="438142"/>
                </a:lnTo>
                <a:lnTo>
                  <a:pt x="482426" y="248246"/>
                </a:lnTo>
                <a:lnTo>
                  <a:pt x="620237" y="248246"/>
                </a:lnTo>
                <a:lnTo>
                  <a:pt x="620237" y="438142"/>
                </a:lnTo>
                <a:close/>
                <a:moveTo>
                  <a:pt x="570533" y="226059"/>
                </a:moveTo>
                <a:cubicBezTo>
                  <a:pt x="581522" y="171413"/>
                  <a:pt x="611224" y="119852"/>
                  <a:pt x="636686" y="88457"/>
                </a:cubicBezTo>
                <a:cubicBezTo>
                  <a:pt x="668763" y="48965"/>
                  <a:pt x="712073" y="24870"/>
                  <a:pt x="755561" y="22341"/>
                </a:cubicBezTo>
                <a:cubicBezTo>
                  <a:pt x="786439" y="20544"/>
                  <a:pt x="828151" y="33678"/>
                  <a:pt x="843757" y="76721"/>
                </a:cubicBezTo>
                <a:cubicBezTo>
                  <a:pt x="855833" y="109978"/>
                  <a:pt x="848596" y="155284"/>
                  <a:pt x="826176" y="186878"/>
                </a:cubicBezTo>
                <a:cubicBezTo>
                  <a:pt x="814876" y="202808"/>
                  <a:pt x="799825" y="215942"/>
                  <a:pt x="781511" y="226059"/>
                </a:cubicBezTo>
                <a:lnTo>
                  <a:pt x="642435" y="226059"/>
                </a:lnTo>
                <a:lnTo>
                  <a:pt x="570533" y="226059"/>
                </a:lnTo>
                <a:close/>
                <a:moveTo>
                  <a:pt x="1015798" y="1053290"/>
                </a:moveTo>
                <a:cubicBezTo>
                  <a:pt x="1015798" y="1071417"/>
                  <a:pt x="1001058" y="1086149"/>
                  <a:pt x="982922" y="1086149"/>
                </a:cubicBezTo>
                <a:lnTo>
                  <a:pt x="642435" y="1086149"/>
                </a:lnTo>
                <a:lnTo>
                  <a:pt x="642435" y="460329"/>
                </a:lnTo>
                <a:lnTo>
                  <a:pt x="1015798" y="460329"/>
                </a:lnTo>
                <a:lnTo>
                  <a:pt x="1015798" y="1053290"/>
                </a:lnTo>
                <a:close/>
                <a:moveTo>
                  <a:pt x="1080441" y="411762"/>
                </a:moveTo>
                <a:cubicBezTo>
                  <a:pt x="1080441" y="426316"/>
                  <a:pt x="1068609" y="438142"/>
                  <a:pt x="1054047" y="438142"/>
                </a:cubicBezTo>
                <a:lnTo>
                  <a:pt x="1037997" y="438142"/>
                </a:lnTo>
                <a:lnTo>
                  <a:pt x="642435" y="438142"/>
                </a:lnTo>
                <a:lnTo>
                  <a:pt x="642435" y="248246"/>
                </a:lnTo>
                <a:lnTo>
                  <a:pt x="1054047" y="248246"/>
                </a:lnTo>
                <a:cubicBezTo>
                  <a:pt x="1068609" y="248246"/>
                  <a:pt x="1080441" y="260071"/>
                  <a:pt x="1080441" y="274626"/>
                </a:cubicBezTo>
                <a:lnTo>
                  <a:pt x="1080441" y="411762"/>
                </a:lnTo>
                <a:close/>
              </a:path>
            </a:pathLst>
          </a:custGeom>
          <a:solidFill>
            <a:srgbClr val="00B1D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85" name="Google Shape;1185;p63"/>
          <p:cNvSpPr/>
          <p:nvPr/>
        </p:nvSpPr>
        <p:spPr>
          <a:xfrm>
            <a:off x="12825148" y="3003017"/>
            <a:ext cx="872135" cy="832368"/>
          </a:xfrm>
          <a:custGeom>
            <a:rect b="b" l="l" r="r" t="t"/>
            <a:pathLst>
              <a:path extrusionOk="0" h="1109825" w="1162846">
                <a:moveTo>
                  <a:pt x="1161290" y="421617"/>
                </a:moveTo>
                <a:cubicBezTo>
                  <a:pt x="1157580" y="410174"/>
                  <a:pt x="1147872" y="402000"/>
                  <a:pt x="1135994" y="400271"/>
                </a:cubicBezTo>
                <a:lnTo>
                  <a:pt x="772200" y="347374"/>
                </a:lnTo>
                <a:lnTo>
                  <a:pt x="609521" y="17469"/>
                </a:lnTo>
                <a:cubicBezTo>
                  <a:pt x="604200" y="6703"/>
                  <a:pt x="593442" y="0"/>
                  <a:pt x="581423" y="0"/>
                </a:cubicBezTo>
                <a:cubicBezTo>
                  <a:pt x="569405" y="0"/>
                  <a:pt x="558647" y="6703"/>
                  <a:pt x="553326" y="17469"/>
                </a:cubicBezTo>
                <a:lnTo>
                  <a:pt x="390647" y="347374"/>
                </a:lnTo>
                <a:lnTo>
                  <a:pt x="26853" y="400271"/>
                </a:lnTo>
                <a:cubicBezTo>
                  <a:pt x="14951" y="402000"/>
                  <a:pt x="5267" y="410174"/>
                  <a:pt x="1556" y="421617"/>
                </a:cubicBezTo>
                <a:cubicBezTo>
                  <a:pt x="-2154" y="433061"/>
                  <a:pt x="880" y="445369"/>
                  <a:pt x="9491" y="453776"/>
                </a:cubicBezTo>
                <a:lnTo>
                  <a:pt x="272727" y="710558"/>
                </a:lnTo>
                <a:lnTo>
                  <a:pt x="210582" y="1073136"/>
                </a:lnTo>
                <a:cubicBezTo>
                  <a:pt x="208552" y="1085000"/>
                  <a:pt x="213336" y="1096747"/>
                  <a:pt x="223044" y="1103800"/>
                </a:cubicBezTo>
                <a:cubicBezTo>
                  <a:pt x="228528" y="1107794"/>
                  <a:pt x="234969" y="1109825"/>
                  <a:pt x="241433" y="1109825"/>
                </a:cubicBezTo>
                <a:cubicBezTo>
                  <a:pt x="246404" y="1109825"/>
                  <a:pt x="251421" y="1108634"/>
                  <a:pt x="256042" y="1106182"/>
                </a:cubicBezTo>
                <a:lnTo>
                  <a:pt x="581423" y="934994"/>
                </a:lnTo>
                <a:lnTo>
                  <a:pt x="906805" y="1106182"/>
                </a:lnTo>
                <a:cubicBezTo>
                  <a:pt x="917447" y="1111764"/>
                  <a:pt x="930095" y="1110876"/>
                  <a:pt x="939803" y="1103800"/>
                </a:cubicBezTo>
                <a:cubicBezTo>
                  <a:pt x="949534" y="1096724"/>
                  <a:pt x="954295" y="1084976"/>
                  <a:pt x="952265" y="1073136"/>
                </a:cubicBezTo>
                <a:lnTo>
                  <a:pt x="890119" y="710535"/>
                </a:lnTo>
                <a:lnTo>
                  <a:pt x="1153356" y="453753"/>
                </a:lnTo>
                <a:cubicBezTo>
                  <a:pt x="1161967" y="445369"/>
                  <a:pt x="1165001" y="433061"/>
                  <a:pt x="1161290" y="421617"/>
                </a:cubicBezTo>
                <a:close/>
                <a:moveTo>
                  <a:pt x="1137067" y="437031"/>
                </a:moveTo>
                <a:lnTo>
                  <a:pt x="869443" y="698110"/>
                </a:lnTo>
                <a:cubicBezTo>
                  <a:pt x="866690" y="700796"/>
                  <a:pt x="865429" y="704650"/>
                  <a:pt x="866083" y="708433"/>
                </a:cubicBezTo>
                <a:lnTo>
                  <a:pt x="929255" y="1077083"/>
                </a:lnTo>
                <a:cubicBezTo>
                  <a:pt x="930025" y="1081520"/>
                  <a:pt x="927271" y="1084042"/>
                  <a:pt x="926081" y="1084906"/>
                </a:cubicBezTo>
                <a:cubicBezTo>
                  <a:pt x="924868" y="1085794"/>
                  <a:pt x="921624" y="1087615"/>
                  <a:pt x="917657" y="1085514"/>
                </a:cubicBezTo>
                <a:lnTo>
                  <a:pt x="586861" y="911476"/>
                </a:lnTo>
                <a:cubicBezTo>
                  <a:pt x="583454" y="909678"/>
                  <a:pt x="579393" y="909678"/>
                  <a:pt x="576009" y="911476"/>
                </a:cubicBezTo>
                <a:lnTo>
                  <a:pt x="245213" y="1085514"/>
                </a:lnTo>
                <a:cubicBezTo>
                  <a:pt x="241246" y="1087615"/>
                  <a:pt x="238002" y="1085794"/>
                  <a:pt x="236789" y="1084906"/>
                </a:cubicBezTo>
                <a:cubicBezTo>
                  <a:pt x="235575" y="1084019"/>
                  <a:pt x="232845" y="1081497"/>
                  <a:pt x="233615" y="1077083"/>
                </a:cubicBezTo>
                <a:lnTo>
                  <a:pt x="296787" y="708433"/>
                </a:lnTo>
                <a:cubicBezTo>
                  <a:pt x="297441" y="704650"/>
                  <a:pt x="296180" y="700773"/>
                  <a:pt x="293427" y="698110"/>
                </a:cubicBezTo>
                <a:lnTo>
                  <a:pt x="25780" y="437031"/>
                </a:lnTo>
                <a:cubicBezTo>
                  <a:pt x="22559" y="433902"/>
                  <a:pt x="23283" y="430259"/>
                  <a:pt x="23749" y="428834"/>
                </a:cubicBezTo>
                <a:cubicBezTo>
                  <a:pt x="24216" y="427409"/>
                  <a:pt x="25756" y="424023"/>
                  <a:pt x="30214" y="423392"/>
                </a:cubicBezTo>
                <a:lnTo>
                  <a:pt x="400075" y="369607"/>
                </a:lnTo>
                <a:cubicBezTo>
                  <a:pt x="403879" y="369047"/>
                  <a:pt x="407169" y="366664"/>
                  <a:pt x="408873" y="363208"/>
                </a:cubicBezTo>
                <a:lnTo>
                  <a:pt x="574282" y="27815"/>
                </a:lnTo>
                <a:cubicBezTo>
                  <a:pt x="576266" y="23798"/>
                  <a:pt x="579953" y="23354"/>
                  <a:pt x="581447" y="23354"/>
                </a:cubicBezTo>
                <a:cubicBezTo>
                  <a:pt x="582940" y="23354"/>
                  <a:pt x="586627" y="23798"/>
                  <a:pt x="588611" y="27815"/>
                </a:cubicBezTo>
                <a:lnTo>
                  <a:pt x="754021" y="363208"/>
                </a:lnTo>
                <a:cubicBezTo>
                  <a:pt x="755724" y="366664"/>
                  <a:pt x="759015" y="369047"/>
                  <a:pt x="762795" y="369607"/>
                </a:cubicBezTo>
                <a:lnTo>
                  <a:pt x="1132656" y="423392"/>
                </a:lnTo>
                <a:cubicBezTo>
                  <a:pt x="1137090" y="424046"/>
                  <a:pt x="1138654" y="427409"/>
                  <a:pt x="1139121" y="428834"/>
                </a:cubicBezTo>
                <a:cubicBezTo>
                  <a:pt x="1139587" y="430259"/>
                  <a:pt x="1140287" y="433902"/>
                  <a:pt x="1137067" y="437031"/>
                </a:cubicBezTo>
                <a:close/>
              </a:path>
            </a:pathLst>
          </a:custGeom>
          <a:solidFill>
            <a:srgbClr val="00B1D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86" name="Google Shape;1186;p63"/>
          <p:cNvSpPr/>
          <p:nvPr/>
        </p:nvSpPr>
        <p:spPr>
          <a:xfrm>
            <a:off x="11726623" y="3003017"/>
            <a:ext cx="681542" cy="831368"/>
          </a:xfrm>
          <a:custGeom>
            <a:rect b="b" l="l" r="r" t="t"/>
            <a:pathLst>
              <a:path extrusionOk="0" h="1108491" w="908723">
                <a:moveTo>
                  <a:pt x="908723" y="881389"/>
                </a:moveTo>
                <a:lnTo>
                  <a:pt x="908723" y="931176"/>
                </a:lnTo>
                <a:cubicBezTo>
                  <a:pt x="908723" y="951521"/>
                  <a:pt x="894635" y="968050"/>
                  <a:pt x="877307" y="968050"/>
                </a:cubicBezTo>
                <a:lnTo>
                  <a:pt x="636736" y="968050"/>
                </a:lnTo>
                <a:cubicBezTo>
                  <a:pt x="630369" y="982871"/>
                  <a:pt x="623624" y="997714"/>
                  <a:pt x="616480" y="1012579"/>
                </a:cubicBezTo>
                <a:cubicBezTo>
                  <a:pt x="614150" y="1017416"/>
                  <a:pt x="610822" y="1021720"/>
                  <a:pt x="606607" y="1025381"/>
                </a:cubicBezTo>
                <a:cubicBezTo>
                  <a:pt x="598997" y="1031992"/>
                  <a:pt x="589146" y="1035808"/>
                  <a:pt x="578652" y="1036385"/>
                </a:cubicBezTo>
                <a:lnTo>
                  <a:pt x="578652" y="1085773"/>
                </a:lnTo>
                <a:cubicBezTo>
                  <a:pt x="578652" y="1098308"/>
                  <a:pt x="568446" y="1108492"/>
                  <a:pt x="555932" y="1108492"/>
                </a:cubicBezTo>
                <a:lnTo>
                  <a:pt x="352791" y="1108492"/>
                </a:lnTo>
                <a:cubicBezTo>
                  <a:pt x="340278" y="1108492"/>
                  <a:pt x="330072" y="1098308"/>
                  <a:pt x="330072" y="1085773"/>
                </a:cubicBezTo>
                <a:lnTo>
                  <a:pt x="330072" y="1036407"/>
                </a:lnTo>
                <a:cubicBezTo>
                  <a:pt x="313543" y="1035498"/>
                  <a:pt x="298877" y="1026357"/>
                  <a:pt x="292221" y="1012579"/>
                </a:cubicBezTo>
                <a:cubicBezTo>
                  <a:pt x="285077" y="997714"/>
                  <a:pt x="278354" y="982871"/>
                  <a:pt x="271965" y="968050"/>
                </a:cubicBezTo>
                <a:lnTo>
                  <a:pt x="31416" y="968050"/>
                </a:lnTo>
                <a:cubicBezTo>
                  <a:pt x="14089" y="968050"/>
                  <a:pt x="0" y="951521"/>
                  <a:pt x="0" y="931176"/>
                </a:cubicBezTo>
                <a:lnTo>
                  <a:pt x="0" y="881389"/>
                </a:lnTo>
                <a:cubicBezTo>
                  <a:pt x="0" y="869186"/>
                  <a:pt x="3417" y="857228"/>
                  <a:pt x="9607" y="847709"/>
                </a:cubicBezTo>
                <a:lnTo>
                  <a:pt x="196996" y="558506"/>
                </a:lnTo>
                <a:cubicBezTo>
                  <a:pt x="201433" y="500643"/>
                  <a:pt x="212438" y="441471"/>
                  <a:pt x="229854" y="381922"/>
                </a:cubicBezTo>
                <a:cubicBezTo>
                  <a:pt x="248380" y="318623"/>
                  <a:pt x="274183" y="254703"/>
                  <a:pt x="306554" y="191937"/>
                </a:cubicBezTo>
                <a:cubicBezTo>
                  <a:pt x="361532" y="85397"/>
                  <a:pt x="416689" y="18659"/>
                  <a:pt x="418996" y="15886"/>
                </a:cubicBezTo>
                <a:cubicBezTo>
                  <a:pt x="427316" y="5924"/>
                  <a:pt x="440517" y="0"/>
                  <a:pt x="454362" y="0"/>
                </a:cubicBezTo>
                <a:cubicBezTo>
                  <a:pt x="468206" y="0"/>
                  <a:pt x="481429" y="5924"/>
                  <a:pt x="489705" y="15886"/>
                </a:cubicBezTo>
                <a:cubicBezTo>
                  <a:pt x="491968" y="18592"/>
                  <a:pt x="546570" y="84199"/>
                  <a:pt x="602169" y="191937"/>
                </a:cubicBezTo>
                <a:cubicBezTo>
                  <a:pt x="634540" y="254726"/>
                  <a:pt x="660343" y="318645"/>
                  <a:pt x="678869" y="381944"/>
                </a:cubicBezTo>
                <a:cubicBezTo>
                  <a:pt x="696285" y="441471"/>
                  <a:pt x="707290" y="500643"/>
                  <a:pt x="711727" y="558506"/>
                </a:cubicBezTo>
                <a:lnTo>
                  <a:pt x="899139" y="847709"/>
                </a:lnTo>
                <a:cubicBezTo>
                  <a:pt x="905306" y="857228"/>
                  <a:pt x="908723" y="869186"/>
                  <a:pt x="908723" y="881389"/>
                </a:cubicBezTo>
                <a:close/>
              </a:path>
            </a:pathLst>
          </a:custGeom>
          <a:solidFill>
            <a:srgbClr val="00B1D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87" name="Google Shape;1187;p63"/>
          <p:cNvSpPr/>
          <p:nvPr/>
        </p:nvSpPr>
        <p:spPr>
          <a:xfrm>
            <a:off x="11726623" y="3003017"/>
            <a:ext cx="681542" cy="831368"/>
          </a:xfrm>
          <a:custGeom>
            <a:rect b="b" l="l" r="r" t="t"/>
            <a:pathLst>
              <a:path extrusionOk="0" h="1108491" w="908723">
                <a:moveTo>
                  <a:pt x="899139" y="847709"/>
                </a:moveTo>
                <a:lnTo>
                  <a:pt x="711727" y="558506"/>
                </a:lnTo>
                <a:cubicBezTo>
                  <a:pt x="707290" y="500643"/>
                  <a:pt x="696285" y="441471"/>
                  <a:pt x="678869" y="381944"/>
                </a:cubicBezTo>
                <a:cubicBezTo>
                  <a:pt x="660343" y="318645"/>
                  <a:pt x="634540" y="254726"/>
                  <a:pt x="602169" y="191937"/>
                </a:cubicBezTo>
                <a:cubicBezTo>
                  <a:pt x="546570" y="84199"/>
                  <a:pt x="491968" y="18592"/>
                  <a:pt x="489705" y="15886"/>
                </a:cubicBezTo>
                <a:cubicBezTo>
                  <a:pt x="481429" y="5924"/>
                  <a:pt x="468206" y="0"/>
                  <a:pt x="454362" y="0"/>
                </a:cubicBezTo>
                <a:cubicBezTo>
                  <a:pt x="440517" y="0"/>
                  <a:pt x="427316" y="5924"/>
                  <a:pt x="418996" y="15886"/>
                </a:cubicBezTo>
                <a:cubicBezTo>
                  <a:pt x="416689" y="18659"/>
                  <a:pt x="361532" y="85397"/>
                  <a:pt x="306554" y="191937"/>
                </a:cubicBezTo>
                <a:cubicBezTo>
                  <a:pt x="274183" y="254703"/>
                  <a:pt x="248380" y="318623"/>
                  <a:pt x="229854" y="381922"/>
                </a:cubicBezTo>
                <a:cubicBezTo>
                  <a:pt x="212438" y="441471"/>
                  <a:pt x="201433" y="500643"/>
                  <a:pt x="196996" y="558506"/>
                </a:cubicBezTo>
                <a:lnTo>
                  <a:pt x="9607" y="847709"/>
                </a:lnTo>
                <a:cubicBezTo>
                  <a:pt x="3417" y="857228"/>
                  <a:pt x="0" y="869186"/>
                  <a:pt x="0" y="881389"/>
                </a:cubicBezTo>
                <a:lnTo>
                  <a:pt x="0" y="931176"/>
                </a:lnTo>
                <a:cubicBezTo>
                  <a:pt x="0" y="951521"/>
                  <a:pt x="14089" y="968050"/>
                  <a:pt x="31416" y="968050"/>
                </a:cubicBezTo>
                <a:lnTo>
                  <a:pt x="271965" y="968050"/>
                </a:lnTo>
                <a:cubicBezTo>
                  <a:pt x="278354" y="982871"/>
                  <a:pt x="285077" y="997714"/>
                  <a:pt x="292221" y="1012579"/>
                </a:cubicBezTo>
                <a:cubicBezTo>
                  <a:pt x="298877" y="1026357"/>
                  <a:pt x="313543" y="1035498"/>
                  <a:pt x="330072" y="1036407"/>
                </a:cubicBezTo>
                <a:lnTo>
                  <a:pt x="330072" y="1085773"/>
                </a:lnTo>
                <a:cubicBezTo>
                  <a:pt x="330072" y="1098308"/>
                  <a:pt x="340278" y="1108492"/>
                  <a:pt x="352791" y="1108492"/>
                </a:cubicBezTo>
                <a:lnTo>
                  <a:pt x="555932" y="1108492"/>
                </a:lnTo>
                <a:cubicBezTo>
                  <a:pt x="568446" y="1108492"/>
                  <a:pt x="578652" y="1098308"/>
                  <a:pt x="578652" y="1085773"/>
                </a:cubicBezTo>
                <a:lnTo>
                  <a:pt x="578652" y="1036385"/>
                </a:lnTo>
                <a:cubicBezTo>
                  <a:pt x="589146" y="1035808"/>
                  <a:pt x="598997" y="1031992"/>
                  <a:pt x="606607" y="1025381"/>
                </a:cubicBezTo>
                <a:cubicBezTo>
                  <a:pt x="610822" y="1021720"/>
                  <a:pt x="614150" y="1017416"/>
                  <a:pt x="616480" y="1012579"/>
                </a:cubicBezTo>
                <a:cubicBezTo>
                  <a:pt x="623624" y="997714"/>
                  <a:pt x="630369" y="982871"/>
                  <a:pt x="636736" y="968050"/>
                </a:cubicBezTo>
                <a:lnTo>
                  <a:pt x="877307" y="968050"/>
                </a:lnTo>
                <a:cubicBezTo>
                  <a:pt x="894635" y="968050"/>
                  <a:pt x="908723" y="951521"/>
                  <a:pt x="908723" y="931176"/>
                </a:cubicBezTo>
                <a:lnTo>
                  <a:pt x="908723" y="881389"/>
                </a:lnTo>
                <a:cubicBezTo>
                  <a:pt x="908723" y="869186"/>
                  <a:pt x="905306" y="857228"/>
                  <a:pt x="899139" y="847709"/>
                </a:cubicBezTo>
                <a:close/>
                <a:moveTo>
                  <a:pt x="713857" y="602569"/>
                </a:moveTo>
                <a:lnTo>
                  <a:pt x="880524" y="859779"/>
                </a:lnTo>
                <a:cubicBezTo>
                  <a:pt x="882543" y="862885"/>
                  <a:pt x="884074" y="866479"/>
                  <a:pt x="885094" y="870296"/>
                </a:cubicBezTo>
                <a:lnTo>
                  <a:pt x="673189" y="870296"/>
                </a:lnTo>
                <a:cubicBezTo>
                  <a:pt x="700279" y="784366"/>
                  <a:pt x="713990" y="699480"/>
                  <a:pt x="713990" y="616635"/>
                </a:cubicBezTo>
                <a:cubicBezTo>
                  <a:pt x="713990" y="611954"/>
                  <a:pt x="713946" y="607272"/>
                  <a:pt x="713857" y="602569"/>
                </a:cubicBezTo>
                <a:close/>
                <a:moveTo>
                  <a:pt x="28221" y="859779"/>
                </a:moveTo>
                <a:lnTo>
                  <a:pt x="194866" y="602569"/>
                </a:lnTo>
                <a:cubicBezTo>
                  <a:pt x="194777" y="607272"/>
                  <a:pt x="194733" y="611954"/>
                  <a:pt x="194733" y="616635"/>
                </a:cubicBezTo>
                <a:cubicBezTo>
                  <a:pt x="194733" y="699480"/>
                  <a:pt x="208422" y="784366"/>
                  <a:pt x="235534" y="870296"/>
                </a:cubicBezTo>
                <a:lnTo>
                  <a:pt x="23629" y="870296"/>
                </a:lnTo>
                <a:cubicBezTo>
                  <a:pt x="24649" y="866479"/>
                  <a:pt x="26203" y="862885"/>
                  <a:pt x="28221" y="859779"/>
                </a:cubicBezTo>
                <a:close/>
                <a:moveTo>
                  <a:pt x="31416" y="945863"/>
                </a:moveTo>
                <a:cubicBezTo>
                  <a:pt x="27046" y="945863"/>
                  <a:pt x="22187" y="939829"/>
                  <a:pt x="22187" y="931176"/>
                </a:cubicBezTo>
                <a:lnTo>
                  <a:pt x="22187" y="892482"/>
                </a:lnTo>
                <a:lnTo>
                  <a:pt x="242834" y="892482"/>
                </a:lnTo>
                <a:cubicBezTo>
                  <a:pt x="248890" y="910254"/>
                  <a:pt x="255524" y="928048"/>
                  <a:pt x="262713" y="945863"/>
                </a:cubicBezTo>
                <a:lnTo>
                  <a:pt x="31416" y="945863"/>
                </a:lnTo>
                <a:close/>
                <a:moveTo>
                  <a:pt x="556465" y="1085773"/>
                </a:moveTo>
                <a:cubicBezTo>
                  <a:pt x="556465" y="1086061"/>
                  <a:pt x="556221" y="1086305"/>
                  <a:pt x="555932" y="1086305"/>
                </a:cubicBezTo>
                <a:lnTo>
                  <a:pt x="352791" y="1086305"/>
                </a:lnTo>
                <a:cubicBezTo>
                  <a:pt x="352502" y="1086305"/>
                  <a:pt x="352258" y="1086061"/>
                  <a:pt x="352258" y="1085773"/>
                </a:cubicBezTo>
                <a:lnTo>
                  <a:pt x="352258" y="1036496"/>
                </a:lnTo>
                <a:lnTo>
                  <a:pt x="556465" y="1036496"/>
                </a:lnTo>
                <a:lnTo>
                  <a:pt x="556465" y="1085773"/>
                </a:lnTo>
                <a:close/>
                <a:moveTo>
                  <a:pt x="596490" y="1002950"/>
                </a:moveTo>
                <a:cubicBezTo>
                  <a:pt x="595469" y="1005058"/>
                  <a:pt x="594005" y="1006966"/>
                  <a:pt x="592074" y="1008607"/>
                </a:cubicBezTo>
                <a:cubicBezTo>
                  <a:pt x="587903" y="1012224"/>
                  <a:pt x="582024" y="1014309"/>
                  <a:pt x="575945" y="1014309"/>
                </a:cubicBezTo>
                <a:lnTo>
                  <a:pt x="567558" y="1014309"/>
                </a:lnTo>
                <a:lnTo>
                  <a:pt x="341165" y="1014309"/>
                </a:lnTo>
                <a:lnTo>
                  <a:pt x="332778" y="1014309"/>
                </a:lnTo>
                <a:cubicBezTo>
                  <a:pt x="323748" y="1014309"/>
                  <a:pt x="315495" y="1009739"/>
                  <a:pt x="312211" y="1002950"/>
                </a:cubicBezTo>
                <a:cubicBezTo>
                  <a:pt x="304135" y="986177"/>
                  <a:pt x="296592" y="969403"/>
                  <a:pt x="289537" y="952675"/>
                </a:cubicBezTo>
                <a:cubicBezTo>
                  <a:pt x="289514" y="952653"/>
                  <a:pt x="289514" y="952630"/>
                  <a:pt x="289492" y="952608"/>
                </a:cubicBezTo>
                <a:cubicBezTo>
                  <a:pt x="241325" y="838391"/>
                  <a:pt x="216919" y="725594"/>
                  <a:pt x="216919" y="616635"/>
                </a:cubicBezTo>
                <a:cubicBezTo>
                  <a:pt x="216919" y="542642"/>
                  <a:pt x="228434" y="465788"/>
                  <a:pt x="251154" y="388156"/>
                </a:cubicBezTo>
                <a:cubicBezTo>
                  <a:pt x="269280" y="326211"/>
                  <a:pt x="294551" y="263622"/>
                  <a:pt x="326278" y="202099"/>
                </a:cubicBezTo>
                <a:cubicBezTo>
                  <a:pt x="380147" y="97688"/>
                  <a:pt x="433795" y="32792"/>
                  <a:pt x="436035" y="30085"/>
                </a:cubicBezTo>
                <a:cubicBezTo>
                  <a:pt x="440184" y="25138"/>
                  <a:pt x="447018" y="22187"/>
                  <a:pt x="454362" y="22187"/>
                </a:cubicBezTo>
                <a:cubicBezTo>
                  <a:pt x="461705" y="22187"/>
                  <a:pt x="468539" y="25138"/>
                  <a:pt x="472666" y="30107"/>
                </a:cubicBezTo>
                <a:cubicBezTo>
                  <a:pt x="473220" y="30751"/>
                  <a:pt x="527977" y="96534"/>
                  <a:pt x="582445" y="202099"/>
                </a:cubicBezTo>
                <a:cubicBezTo>
                  <a:pt x="614172" y="263622"/>
                  <a:pt x="639443" y="326233"/>
                  <a:pt x="657570" y="388156"/>
                </a:cubicBezTo>
                <a:cubicBezTo>
                  <a:pt x="680289" y="465788"/>
                  <a:pt x="691804" y="542642"/>
                  <a:pt x="691804" y="616635"/>
                </a:cubicBezTo>
                <a:cubicBezTo>
                  <a:pt x="691804" y="741590"/>
                  <a:pt x="659722" y="871560"/>
                  <a:pt x="596490" y="1002950"/>
                </a:cubicBezTo>
                <a:close/>
                <a:moveTo>
                  <a:pt x="886536" y="931176"/>
                </a:moveTo>
                <a:cubicBezTo>
                  <a:pt x="886536" y="939829"/>
                  <a:pt x="881678" y="945863"/>
                  <a:pt x="877307" y="945863"/>
                </a:cubicBezTo>
                <a:lnTo>
                  <a:pt x="645988" y="945863"/>
                </a:lnTo>
                <a:cubicBezTo>
                  <a:pt x="653199" y="928048"/>
                  <a:pt x="659833" y="910254"/>
                  <a:pt x="665890" y="892482"/>
                </a:cubicBezTo>
                <a:lnTo>
                  <a:pt x="886536" y="892482"/>
                </a:lnTo>
                <a:lnTo>
                  <a:pt x="886536" y="931176"/>
                </a:lnTo>
                <a:close/>
                <a:moveTo>
                  <a:pt x="454362" y="317447"/>
                </a:moveTo>
                <a:cubicBezTo>
                  <a:pt x="370096" y="317447"/>
                  <a:pt x="301517" y="386004"/>
                  <a:pt x="301517" y="470269"/>
                </a:cubicBezTo>
                <a:cubicBezTo>
                  <a:pt x="301517" y="554557"/>
                  <a:pt x="370096" y="623114"/>
                  <a:pt x="454362" y="623114"/>
                </a:cubicBezTo>
                <a:cubicBezTo>
                  <a:pt x="538627" y="623114"/>
                  <a:pt x="607206" y="554557"/>
                  <a:pt x="607206" y="470269"/>
                </a:cubicBezTo>
                <a:cubicBezTo>
                  <a:pt x="607206" y="386004"/>
                  <a:pt x="538627" y="317447"/>
                  <a:pt x="454362" y="317447"/>
                </a:cubicBezTo>
                <a:close/>
                <a:moveTo>
                  <a:pt x="454362" y="600927"/>
                </a:moveTo>
                <a:cubicBezTo>
                  <a:pt x="382321" y="600927"/>
                  <a:pt x="323704" y="542310"/>
                  <a:pt x="323704" y="470269"/>
                </a:cubicBezTo>
                <a:cubicBezTo>
                  <a:pt x="323704" y="398229"/>
                  <a:pt x="382321" y="339634"/>
                  <a:pt x="454362" y="339634"/>
                </a:cubicBezTo>
                <a:cubicBezTo>
                  <a:pt x="526402" y="339634"/>
                  <a:pt x="585019" y="398229"/>
                  <a:pt x="585019" y="470269"/>
                </a:cubicBezTo>
                <a:cubicBezTo>
                  <a:pt x="585019" y="542310"/>
                  <a:pt x="526402" y="600927"/>
                  <a:pt x="454362" y="600927"/>
                </a:cubicBezTo>
                <a:close/>
                <a:moveTo>
                  <a:pt x="454362" y="668219"/>
                </a:moveTo>
                <a:cubicBezTo>
                  <a:pt x="399472" y="668219"/>
                  <a:pt x="354810" y="712859"/>
                  <a:pt x="354810" y="767749"/>
                </a:cubicBezTo>
                <a:cubicBezTo>
                  <a:pt x="354810" y="822638"/>
                  <a:pt x="399472" y="867300"/>
                  <a:pt x="454362" y="867300"/>
                </a:cubicBezTo>
                <a:cubicBezTo>
                  <a:pt x="509252" y="867300"/>
                  <a:pt x="553913" y="822638"/>
                  <a:pt x="553913" y="767749"/>
                </a:cubicBezTo>
                <a:cubicBezTo>
                  <a:pt x="553913" y="712859"/>
                  <a:pt x="509252" y="668219"/>
                  <a:pt x="454362" y="668219"/>
                </a:cubicBezTo>
                <a:close/>
                <a:moveTo>
                  <a:pt x="454362" y="845114"/>
                </a:moveTo>
                <a:cubicBezTo>
                  <a:pt x="411697" y="845114"/>
                  <a:pt x="376997" y="810414"/>
                  <a:pt x="376997" y="767749"/>
                </a:cubicBezTo>
                <a:cubicBezTo>
                  <a:pt x="376997" y="725106"/>
                  <a:pt x="411697" y="690406"/>
                  <a:pt x="454362" y="690406"/>
                </a:cubicBezTo>
                <a:cubicBezTo>
                  <a:pt x="497027" y="690406"/>
                  <a:pt x="531727" y="725106"/>
                  <a:pt x="531727" y="767749"/>
                </a:cubicBezTo>
                <a:cubicBezTo>
                  <a:pt x="531727" y="810414"/>
                  <a:pt x="497027" y="845114"/>
                  <a:pt x="454362" y="845114"/>
                </a:cubicBezTo>
                <a:close/>
              </a:path>
            </a:pathLst>
          </a:custGeom>
          <a:solidFill>
            <a:srgbClr val="00B1D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88" name="Google Shape;1188;p63"/>
          <p:cNvSpPr/>
          <p:nvPr/>
        </p:nvSpPr>
        <p:spPr>
          <a:xfrm>
            <a:off x="11743262" y="3019656"/>
            <a:ext cx="648262" cy="798089"/>
          </a:xfrm>
          <a:custGeom>
            <a:rect b="b" l="l" r="r" t="t"/>
            <a:pathLst>
              <a:path extrusionOk="0" h="1064118" w="864349">
                <a:moveTo>
                  <a:pt x="864350" y="870296"/>
                </a:moveTo>
                <a:lnTo>
                  <a:pt x="864350" y="908989"/>
                </a:lnTo>
                <a:cubicBezTo>
                  <a:pt x="864350" y="917642"/>
                  <a:pt x="859491" y="923677"/>
                  <a:pt x="855120" y="923677"/>
                </a:cubicBezTo>
                <a:lnTo>
                  <a:pt x="623802" y="923677"/>
                </a:lnTo>
                <a:cubicBezTo>
                  <a:pt x="631012" y="905861"/>
                  <a:pt x="637646" y="888067"/>
                  <a:pt x="643703" y="870296"/>
                </a:cubicBezTo>
                <a:lnTo>
                  <a:pt x="864350" y="870296"/>
                </a:lnTo>
                <a:close/>
                <a:moveTo>
                  <a:pt x="651002" y="848109"/>
                </a:moveTo>
                <a:lnTo>
                  <a:pt x="862908" y="848109"/>
                </a:lnTo>
                <a:cubicBezTo>
                  <a:pt x="861887" y="844293"/>
                  <a:pt x="860356" y="840698"/>
                  <a:pt x="858337" y="837592"/>
                </a:cubicBezTo>
                <a:lnTo>
                  <a:pt x="691671" y="580382"/>
                </a:lnTo>
                <a:cubicBezTo>
                  <a:pt x="691759" y="585085"/>
                  <a:pt x="691804" y="589767"/>
                  <a:pt x="691804" y="594448"/>
                </a:cubicBezTo>
                <a:cubicBezTo>
                  <a:pt x="691804" y="677293"/>
                  <a:pt x="678092" y="762180"/>
                  <a:pt x="651002" y="848109"/>
                </a:cubicBezTo>
                <a:close/>
                <a:moveTo>
                  <a:pt x="669617" y="594448"/>
                </a:moveTo>
                <a:cubicBezTo>
                  <a:pt x="669617" y="719404"/>
                  <a:pt x="637535" y="849373"/>
                  <a:pt x="574303" y="980763"/>
                </a:cubicBezTo>
                <a:cubicBezTo>
                  <a:pt x="573282" y="982871"/>
                  <a:pt x="571818" y="984779"/>
                  <a:pt x="569888" y="986421"/>
                </a:cubicBezTo>
                <a:cubicBezTo>
                  <a:pt x="565717" y="990037"/>
                  <a:pt x="559837" y="992123"/>
                  <a:pt x="553758" y="992123"/>
                </a:cubicBezTo>
                <a:lnTo>
                  <a:pt x="545371" y="992123"/>
                </a:lnTo>
                <a:lnTo>
                  <a:pt x="318978" y="992123"/>
                </a:lnTo>
                <a:lnTo>
                  <a:pt x="310592" y="992123"/>
                </a:lnTo>
                <a:cubicBezTo>
                  <a:pt x="301562" y="992123"/>
                  <a:pt x="293308" y="987552"/>
                  <a:pt x="290025" y="980763"/>
                </a:cubicBezTo>
                <a:cubicBezTo>
                  <a:pt x="281949" y="963990"/>
                  <a:pt x="274405" y="947217"/>
                  <a:pt x="267350" y="930488"/>
                </a:cubicBezTo>
                <a:cubicBezTo>
                  <a:pt x="267328" y="930466"/>
                  <a:pt x="267328" y="930444"/>
                  <a:pt x="267305" y="930421"/>
                </a:cubicBezTo>
                <a:cubicBezTo>
                  <a:pt x="219138" y="816204"/>
                  <a:pt x="194733" y="703407"/>
                  <a:pt x="194733" y="594448"/>
                </a:cubicBezTo>
                <a:cubicBezTo>
                  <a:pt x="194733" y="520456"/>
                  <a:pt x="206248" y="443601"/>
                  <a:pt x="228967" y="365970"/>
                </a:cubicBezTo>
                <a:cubicBezTo>
                  <a:pt x="247093" y="304024"/>
                  <a:pt x="272364" y="241436"/>
                  <a:pt x="304091" y="179912"/>
                </a:cubicBezTo>
                <a:cubicBezTo>
                  <a:pt x="357960" y="75501"/>
                  <a:pt x="411608" y="10605"/>
                  <a:pt x="413849" y="7898"/>
                </a:cubicBezTo>
                <a:cubicBezTo>
                  <a:pt x="417998" y="2951"/>
                  <a:pt x="424831" y="0"/>
                  <a:pt x="432175" y="0"/>
                </a:cubicBezTo>
                <a:cubicBezTo>
                  <a:pt x="439519" y="0"/>
                  <a:pt x="446352" y="2951"/>
                  <a:pt x="450479" y="7921"/>
                </a:cubicBezTo>
                <a:cubicBezTo>
                  <a:pt x="451034" y="8564"/>
                  <a:pt x="505790" y="74348"/>
                  <a:pt x="560259" y="179912"/>
                </a:cubicBezTo>
                <a:cubicBezTo>
                  <a:pt x="591986" y="241436"/>
                  <a:pt x="617256" y="304047"/>
                  <a:pt x="635383" y="365970"/>
                </a:cubicBezTo>
                <a:cubicBezTo>
                  <a:pt x="658102" y="443601"/>
                  <a:pt x="669617" y="520456"/>
                  <a:pt x="669617" y="594448"/>
                </a:cubicBezTo>
                <a:close/>
                <a:moveTo>
                  <a:pt x="531727" y="745562"/>
                </a:moveTo>
                <a:cubicBezTo>
                  <a:pt x="531727" y="690672"/>
                  <a:pt x="487065" y="646032"/>
                  <a:pt x="432175" y="646032"/>
                </a:cubicBezTo>
                <a:cubicBezTo>
                  <a:pt x="377285" y="646032"/>
                  <a:pt x="332623" y="690672"/>
                  <a:pt x="332623" y="745562"/>
                </a:cubicBezTo>
                <a:cubicBezTo>
                  <a:pt x="332623" y="800452"/>
                  <a:pt x="377285" y="845114"/>
                  <a:pt x="432175" y="845114"/>
                </a:cubicBezTo>
                <a:cubicBezTo>
                  <a:pt x="487065" y="845114"/>
                  <a:pt x="531727" y="800452"/>
                  <a:pt x="531727" y="745562"/>
                </a:cubicBezTo>
                <a:close/>
                <a:moveTo>
                  <a:pt x="585019" y="448083"/>
                </a:moveTo>
                <a:cubicBezTo>
                  <a:pt x="585019" y="363818"/>
                  <a:pt x="516440" y="295261"/>
                  <a:pt x="432175" y="295261"/>
                </a:cubicBezTo>
                <a:cubicBezTo>
                  <a:pt x="347910" y="295261"/>
                  <a:pt x="279331" y="363818"/>
                  <a:pt x="279331" y="448083"/>
                </a:cubicBezTo>
                <a:cubicBezTo>
                  <a:pt x="279331" y="532370"/>
                  <a:pt x="347910" y="600927"/>
                  <a:pt x="432175" y="600927"/>
                </a:cubicBezTo>
                <a:cubicBezTo>
                  <a:pt x="516440" y="600927"/>
                  <a:pt x="585019" y="532370"/>
                  <a:pt x="585019" y="448083"/>
                </a:cubicBezTo>
                <a:close/>
                <a:moveTo>
                  <a:pt x="330072" y="1063586"/>
                </a:moveTo>
                <a:cubicBezTo>
                  <a:pt x="330072" y="1063875"/>
                  <a:pt x="330316" y="1064119"/>
                  <a:pt x="330604" y="1064119"/>
                </a:cubicBezTo>
                <a:lnTo>
                  <a:pt x="533746" y="1064119"/>
                </a:lnTo>
                <a:cubicBezTo>
                  <a:pt x="534034" y="1064119"/>
                  <a:pt x="534278" y="1063875"/>
                  <a:pt x="534278" y="1063586"/>
                </a:cubicBezTo>
                <a:lnTo>
                  <a:pt x="534278" y="1014309"/>
                </a:lnTo>
                <a:lnTo>
                  <a:pt x="330072" y="1014309"/>
                </a:lnTo>
                <a:lnTo>
                  <a:pt x="330072" y="1063586"/>
                </a:lnTo>
                <a:close/>
                <a:moveTo>
                  <a:pt x="432175" y="317447"/>
                </a:moveTo>
                <a:cubicBezTo>
                  <a:pt x="360135" y="317447"/>
                  <a:pt x="301517" y="376042"/>
                  <a:pt x="301517" y="448083"/>
                </a:cubicBezTo>
                <a:cubicBezTo>
                  <a:pt x="301517" y="520123"/>
                  <a:pt x="360135" y="578740"/>
                  <a:pt x="432175" y="578740"/>
                </a:cubicBezTo>
                <a:cubicBezTo>
                  <a:pt x="504215" y="578740"/>
                  <a:pt x="562832" y="520123"/>
                  <a:pt x="562832" y="448083"/>
                </a:cubicBezTo>
                <a:cubicBezTo>
                  <a:pt x="562832" y="376042"/>
                  <a:pt x="504215" y="317447"/>
                  <a:pt x="432175" y="317447"/>
                </a:cubicBezTo>
                <a:close/>
                <a:moveTo>
                  <a:pt x="432175" y="668219"/>
                </a:moveTo>
                <a:cubicBezTo>
                  <a:pt x="389510" y="668219"/>
                  <a:pt x="354810" y="702919"/>
                  <a:pt x="354810" y="745562"/>
                </a:cubicBezTo>
                <a:cubicBezTo>
                  <a:pt x="354810" y="788227"/>
                  <a:pt x="389510" y="822927"/>
                  <a:pt x="432175" y="822927"/>
                </a:cubicBezTo>
                <a:cubicBezTo>
                  <a:pt x="474840" y="822927"/>
                  <a:pt x="509540" y="788227"/>
                  <a:pt x="509540" y="745562"/>
                </a:cubicBezTo>
                <a:cubicBezTo>
                  <a:pt x="509540" y="702919"/>
                  <a:pt x="474840" y="668219"/>
                  <a:pt x="432175" y="668219"/>
                </a:cubicBezTo>
                <a:close/>
                <a:moveTo>
                  <a:pt x="0" y="870296"/>
                </a:moveTo>
                <a:lnTo>
                  <a:pt x="0" y="908989"/>
                </a:lnTo>
                <a:cubicBezTo>
                  <a:pt x="0" y="917642"/>
                  <a:pt x="4859" y="923677"/>
                  <a:pt x="9230" y="923677"/>
                </a:cubicBezTo>
                <a:lnTo>
                  <a:pt x="240526" y="923677"/>
                </a:lnTo>
                <a:cubicBezTo>
                  <a:pt x="233338" y="905861"/>
                  <a:pt x="226704" y="888067"/>
                  <a:pt x="220647" y="870296"/>
                </a:cubicBezTo>
                <a:lnTo>
                  <a:pt x="0" y="870296"/>
                </a:lnTo>
                <a:close/>
                <a:moveTo>
                  <a:pt x="172546" y="594448"/>
                </a:moveTo>
                <a:cubicBezTo>
                  <a:pt x="172546" y="589767"/>
                  <a:pt x="172590" y="585085"/>
                  <a:pt x="172679" y="580382"/>
                </a:cubicBezTo>
                <a:lnTo>
                  <a:pt x="6035" y="837592"/>
                </a:lnTo>
                <a:cubicBezTo>
                  <a:pt x="4016" y="840698"/>
                  <a:pt x="2463" y="844293"/>
                  <a:pt x="1442" y="848109"/>
                </a:cubicBezTo>
                <a:lnTo>
                  <a:pt x="213347" y="848109"/>
                </a:lnTo>
                <a:cubicBezTo>
                  <a:pt x="186235" y="762180"/>
                  <a:pt x="172546" y="677293"/>
                  <a:pt x="172546" y="594448"/>
                </a:cubicBezTo>
                <a:close/>
              </a:path>
            </a:pathLst>
          </a:custGeom>
          <a:solidFill>
            <a:srgbClr val="FEF6E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89" name="Google Shape;1189;p63"/>
          <p:cNvSpPr/>
          <p:nvPr/>
        </p:nvSpPr>
        <p:spPr>
          <a:xfrm>
            <a:off x="10484395" y="3003017"/>
            <a:ext cx="825163" cy="831935"/>
          </a:xfrm>
          <a:custGeom>
            <a:rect b="b" l="l" r="r" t="t"/>
            <a:pathLst>
              <a:path extrusionOk="0" h="1109245" w="1100217">
                <a:moveTo>
                  <a:pt x="1100217" y="11160"/>
                </a:moveTo>
                <a:lnTo>
                  <a:pt x="1100217" y="788231"/>
                </a:lnTo>
                <a:cubicBezTo>
                  <a:pt x="1100217" y="789079"/>
                  <a:pt x="1100106" y="789882"/>
                  <a:pt x="1099927" y="790686"/>
                </a:cubicBezTo>
                <a:cubicBezTo>
                  <a:pt x="1094923" y="879790"/>
                  <a:pt x="1020828" y="950747"/>
                  <a:pt x="930425" y="950747"/>
                </a:cubicBezTo>
                <a:cubicBezTo>
                  <a:pt x="836807" y="950747"/>
                  <a:pt x="760634" y="874656"/>
                  <a:pt x="760634" y="781110"/>
                </a:cubicBezTo>
                <a:cubicBezTo>
                  <a:pt x="760634" y="687542"/>
                  <a:pt x="836807" y="611451"/>
                  <a:pt x="930425" y="611451"/>
                </a:cubicBezTo>
                <a:cubicBezTo>
                  <a:pt x="993486" y="611451"/>
                  <a:pt x="1048594" y="646004"/>
                  <a:pt x="1077879" y="697140"/>
                </a:cubicBezTo>
                <a:lnTo>
                  <a:pt x="1077879" y="214657"/>
                </a:lnTo>
                <a:lnTo>
                  <a:pt x="339583" y="397798"/>
                </a:lnTo>
                <a:lnTo>
                  <a:pt x="339583" y="939587"/>
                </a:lnTo>
                <a:cubicBezTo>
                  <a:pt x="339583" y="1033132"/>
                  <a:pt x="263411" y="1109246"/>
                  <a:pt x="169792" y="1109246"/>
                </a:cubicBezTo>
                <a:cubicBezTo>
                  <a:pt x="76173" y="1109246"/>
                  <a:pt x="0" y="1033132"/>
                  <a:pt x="0" y="939587"/>
                </a:cubicBezTo>
                <a:cubicBezTo>
                  <a:pt x="0" y="846041"/>
                  <a:pt x="76173" y="769950"/>
                  <a:pt x="169792" y="769950"/>
                </a:cubicBezTo>
                <a:cubicBezTo>
                  <a:pt x="232852" y="769950"/>
                  <a:pt x="287960" y="804502"/>
                  <a:pt x="317245" y="855639"/>
                </a:cubicBezTo>
                <a:lnTo>
                  <a:pt x="317245" y="199837"/>
                </a:lnTo>
                <a:cubicBezTo>
                  <a:pt x="317245" y="199569"/>
                  <a:pt x="317312" y="199323"/>
                  <a:pt x="317312" y="199078"/>
                </a:cubicBezTo>
                <a:cubicBezTo>
                  <a:pt x="317357" y="198654"/>
                  <a:pt x="317379" y="198252"/>
                  <a:pt x="317446" y="197828"/>
                </a:cubicBezTo>
                <a:cubicBezTo>
                  <a:pt x="317513" y="197493"/>
                  <a:pt x="317625" y="197158"/>
                  <a:pt x="317714" y="196823"/>
                </a:cubicBezTo>
                <a:cubicBezTo>
                  <a:pt x="317804" y="196466"/>
                  <a:pt x="317893" y="196109"/>
                  <a:pt x="318050" y="195774"/>
                </a:cubicBezTo>
                <a:cubicBezTo>
                  <a:pt x="318184" y="195417"/>
                  <a:pt x="318340" y="195105"/>
                  <a:pt x="318519" y="194770"/>
                </a:cubicBezTo>
                <a:cubicBezTo>
                  <a:pt x="318675" y="194457"/>
                  <a:pt x="318831" y="194145"/>
                  <a:pt x="319010" y="193855"/>
                </a:cubicBezTo>
                <a:cubicBezTo>
                  <a:pt x="319211" y="193542"/>
                  <a:pt x="319434" y="193274"/>
                  <a:pt x="319658" y="193006"/>
                </a:cubicBezTo>
                <a:cubicBezTo>
                  <a:pt x="319881" y="192716"/>
                  <a:pt x="320082" y="192426"/>
                  <a:pt x="320350" y="192158"/>
                </a:cubicBezTo>
                <a:cubicBezTo>
                  <a:pt x="320574" y="191913"/>
                  <a:pt x="320842" y="191690"/>
                  <a:pt x="321110" y="191466"/>
                </a:cubicBezTo>
                <a:cubicBezTo>
                  <a:pt x="321378" y="191221"/>
                  <a:pt x="321668" y="190975"/>
                  <a:pt x="321959" y="190752"/>
                </a:cubicBezTo>
                <a:cubicBezTo>
                  <a:pt x="322271" y="190551"/>
                  <a:pt x="322584" y="190373"/>
                  <a:pt x="322897" y="190194"/>
                </a:cubicBezTo>
                <a:cubicBezTo>
                  <a:pt x="323210" y="190015"/>
                  <a:pt x="323500" y="189837"/>
                  <a:pt x="323835" y="189681"/>
                </a:cubicBezTo>
                <a:cubicBezTo>
                  <a:pt x="324215" y="189524"/>
                  <a:pt x="324595" y="189390"/>
                  <a:pt x="324997" y="189257"/>
                </a:cubicBezTo>
                <a:cubicBezTo>
                  <a:pt x="325242" y="189190"/>
                  <a:pt x="325466" y="189078"/>
                  <a:pt x="325734" y="189011"/>
                </a:cubicBezTo>
                <a:lnTo>
                  <a:pt x="1086345" y="335"/>
                </a:lnTo>
                <a:cubicBezTo>
                  <a:pt x="1086412" y="312"/>
                  <a:pt x="1086479" y="312"/>
                  <a:pt x="1086546" y="290"/>
                </a:cubicBezTo>
                <a:cubicBezTo>
                  <a:pt x="1086926" y="223"/>
                  <a:pt x="1087306" y="179"/>
                  <a:pt x="1087686" y="134"/>
                </a:cubicBezTo>
                <a:cubicBezTo>
                  <a:pt x="1088088" y="89"/>
                  <a:pt x="1088467" y="22"/>
                  <a:pt x="1088825" y="22"/>
                </a:cubicBezTo>
                <a:cubicBezTo>
                  <a:pt x="1088914" y="22"/>
                  <a:pt x="1088981" y="0"/>
                  <a:pt x="1089048" y="0"/>
                </a:cubicBezTo>
                <a:cubicBezTo>
                  <a:pt x="1089294" y="0"/>
                  <a:pt x="1089540" y="67"/>
                  <a:pt x="1089808" y="67"/>
                </a:cubicBezTo>
                <a:cubicBezTo>
                  <a:pt x="1090232" y="112"/>
                  <a:pt x="1090634" y="134"/>
                  <a:pt x="1091059" y="201"/>
                </a:cubicBezTo>
                <a:cubicBezTo>
                  <a:pt x="1091394" y="268"/>
                  <a:pt x="1091706" y="357"/>
                  <a:pt x="1092041" y="469"/>
                </a:cubicBezTo>
                <a:cubicBezTo>
                  <a:pt x="1092421" y="558"/>
                  <a:pt x="1092779" y="647"/>
                  <a:pt x="1093114" y="804"/>
                </a:cubicBezTo>
                <a:cubicBezTo>
                  <a:pt x="1093449" y="915"/>
                  <a:pt x="1093762" y="1094"/>
                  <a:pt x="1094097" y="1250"/>
                </a:cubicBezTo>
                <a:cubicBezTo>
                  <a:pt x="1094409" y="1429"/>
                  <a:pt x="1094744" y="1585"/>
                  <a:pt x="1095035" y="1763"/>
                </a:cubicBezTo>
                <a:cubicBezTo>
                  <a:pt x="1095325" y="1964"/>
                  <a:pt x="1095593" y="2187"/>
                  <a:pt x="1095884" y="2388"/>
                </a:cubicBezTo>
                <a:cubicBezTo>
                  <a:pt x="1096174" y="2612"/>
                  <a:pt x="1096464" y="2835"/>
                  <a:pt x="1096732" y="3103"/>
                </a:cubicBezTo>
                <a:cubicBezTo>
                  <a:pt x="1096978" y="3326"/>
                  <a:pt x="1097202" y="3594"/>
                  <a:pt x="1097425" y="3839"/>
                </a:cubicBezTo>
                <a:cubicBezTo>
                  <a:pt x="1097671" y="4129"/>
                  <a:pt x="1097916" y="4397"/>
                  <a:pt x="1098140" y="4710"/>
                </a:cubicBezTo>
                <a:cubicBezTo>
                  <a:pt x="1098341" y="5000"/>
                  <a:pt x="1098519" y="5335"/>
                  <a:pt x="1098698" y="5647"/>
                </a:cubicBezTo>
                <a:cubicBezTo>
                  <a:pt x="1098877" y="5960"/>
                  <a:pt x="1099056" y="6250"/>
                  <a:pt x="1099212" y="6585"/>
                </a:cubicBezTo>
                <a:cubicBezTo>
                  <a:pt x="1099368" y="6964"/>
                  <a:pt x="1099502" y="7343"/>
                  <a:pt x="1099614" y="7745"/>
                </a:cubicBezTo>
                <a:cubicBezTo>
                  <a:pt x="1099703" y="7991"/>
                  <a:pt x="1099815" y="8214"/>
                  <a:pt x="1099882" y="8482"/>
                </a:cubicBezTo>
                <a:cubicBezTo>
                  <a:pt x="1099904" y="8549"/>
                  <a:pt x="1099904" y="8616"/>
                  <a:pt x="1099904" y="8683"/>
                </a:cubicBezTo>
                <a:cubicBezTo>
                  <a:pt x="1099994" y="9040"/>
                  <a:pt x="1100038" y="9442"/>
                  <a:pt x="1100083" y="9821"/>
                </a:cubicBezTo>
                <a:cubicBezTo>
                  <a:pt x="1100128" y="10201"/>
                  <a:pt x="1100173" y="10580"/>
                  <a:pt x="1100195" y="10937"/>
                </a:cubicBezTo>
                <a:cubicBezTo>
                  <a:pt x="1100195" y="11026"/>
                  <a:pt x="1100217" y="11093"/>
                  <a:pt x="1100217" y="11160"/>
                </a:cubicBezTo>
                <a:close/>
              </a:path>
            </a:pathLst>
          </a:custGeom>
          <a:solidFill>
            <a:srgbClr val="00B1D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90" name="Google Shape;1190;p63"/>
          <p:cNvSpPr/>
          <p:nvPr/>
        </p:nvSpPr>
        <p:spPr>
          <a:xfrm>
            <a:off x="10501148" y="3022084"/>
            <a:ext cx="791655" cy="796127"/>
          </a:xfrm>
          <a:custGeom>
            <a:rect b="b" l="l" r="r" t="t"/>
            <a:pathLst>
              <a:path extrusionOk="0" h="1061501" w="1055540">
                <a:moveTo>
                  <a:pt x="1055541" y="755687"/>
                </a:moveTo>
                <a:cubicBezTo>
                  <a:pt x="1055541" y="836912"/>
                  <a:pt x="989398" y="903003"/>
                  <a:pt x="908087" y="903003"/>
                </a:cubicBezTo>
                <a:cubicBezTo>
                  <a:pt x="826777" y="903003"/>
                  <a:pt x="760634" y="836912"/>
                  <a:pt x="760634" y="755687"/>
                </a:cubicBezTo>
                <a:cubicBezTo>
                  <a:pt x="760634" y="674440"/>
                  <a:pt x="826777" y="608349"/>
                  <a:pt x="908087" y="608349"/>
                </a:cubicBezTo>
                <a:cubicBezTo>
                  <a:pt x="989398" y="608349"/>
                  <a:pt x="1055541" y="674440"/>
                  <a:pt x="1055541" y="755687"/>
                </a:cubicBezTo>
                <a:close/>
                <a:moveTo>
                  <a:pt x="147454" y="766847"/>
                </a:moveTo>
                <a:cubicBezTo>
                  <a:pt x="66143" y="766847"/>
                  <a:pt x="0" y="832939"/>
                  <a:pt x="0" y="914164"/>
                </a:cubicBezTo>
                <a:cubicBezTo>
                  <a:pt x="0" y="995411"/>
                  <a:pt x="66143" y="1061502"/>
                  <a:pt x="147454" y="1061502"/>
                </a:cubicBezTo>
                <a:cubicBezTo>
                  <a:pt x="228764" y="1061502"/>
                  <a:pt x="294907" y="995411"/>
                  <a:pt x="294907" y="914164"/>
                </a:cubicBezTo>
                <a:cubicBezTo>
                  <a:pt x="294907" y="832939"/>
                  <a:pt x="228764" y="766847"/>
                  <a:pt x="147454" y="766847"/>
                </a:cubicBezTo>
                <a:close/>
                <a:moveTo>
                  <a:pt x="317245" y="183141"/>
                </a:moveTo>
                <a:lnTo>
                  <a:pt x="317245" y="349362"/>
                </a:lnTo>
                <a:lnTo>
                  <a:pt x="1055541" y="166244"/>
                </a:lnTo>
                <a:lnTo>
                  <a:pt x="1055541" y="0"/>
                </a:lnTo>
                <a:lnTo>
                  <a:pt x="317245" y="183141"/>
                </a:lnTo>
                <a:close/>
              </a:path>
            </a:pathLst>
          </a:custGeom>
          <a:solidFill>
            <a:srgbClr val="FEF6E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91" name="Google Shape;1191;p63"/>
          <p:cNvSpPr/>
          <p:nvPr/>
        </p:nvSpPr>
        <p:spPr>
          <a:xfrm>
            <a:off x="10484395" y="3003017"/>
            <a:ext cx="825163" cy="831935"/>
          </a:xfrm>
          <a:custGeom>
            <a:rect b="b" l="l" r="r" t="t"/>
            <a:pathLst>
              <a:path extrusionOk="0" h="1109245" w="1100217">
                <a:moveTo>
                  <a:pt x="1100195" y="10937"/>
                </a:moveTo>
                <a:cubicBezTo>
                  <a:pt x="1100173" y="10580"/>
                  <a:pt x="1100128" y="10201"/>
                  <a:pt x="1100083" y="9821"/>
                </a:cubicBezTo>
                <a:cubicBezTo>
                  <a:pt x="1100038" y="9442"/>
                  <a:pt x="1099994" y="9040"/>
                  <a:pt x="1099904" y="8683"/>
                </a:cubicBezTo>
                <a:cubicBezTo>
                  <a:pt x="1099904" y="8616"/>
                  <a:pt x="1099904" y="8549"/>
                  <a:pt x="1099882" y="8482"/>
                </a:cubicBezTo>
                <a:cubicBezTo>
                  <a:pt x="1099815" y="8214"/>
                  <a:pt x="1099703" y="7991"/>
                  <a:pt x="1099614" y="7745"/>
                </a:cubicBezTo>
                <a:cubicBezTo>
                  <a:pt x="1099502" y="7343"/>
                  <a:pt x="1099368" y="6964"/>
                  <a:pt x="1099212" y="6585"/>
                </a:cubicBezTo>
                <a:cubicBezTo>
                  <a:pt x="1099056" y="6250"/>
                  <a:pt x="1098877" y="5960"/>
                  <a:pt x="1098698" y="5647"/>
                </a:cubicBezTo>
                <a:cubicBezTo>
                  <a:pt x="1098519" y="5335"/>
                  <a:pt x="1098341" y="5000"/>
                  <a:pt x="1098140" y="4710"/>
                </a:cubicBezTo>
                <a:cubicBezTo>
                  <a:pt x="1097916" y="4397"/>
                  <a:pt x="1097671" y="4129"/>
                  <a:pt x="1097425" y="3839"/>
                </a:cubicBezTo>
                <a:cubicBezTo>
                  <a:pt x="1097202" y="3594"/>
                  <a:pt x="1096978" y="3326"/>
                  <a:pt x="1096732" y="3103"/>
                </a:cubicBezTo>
                <a:cubicBezTo>
                  <a:pt x="1096464" y="2835"/>
                  <a:pt x="1096174" y="2612"/>
                  <a:pt x="1095884" y="2388"/>
                </a:cubicBezTo>
                <a:cubicBezTo>
                  <a:pt x="1095593" y="2187"/>
                  <a:pt x="1095325" y="1964"/>
                  <a:pt x="1095035" y="1763"/>
                </a:cubicBezTo>
                <a:cubicBezTo>
                  <a:pt x="1094744" y="1585"/>
                  <a:pt x="1094409" y="1429"/>
                  <a:pt x="1094097" y="1250"/>
                </a:cubicBezTo>
                <a:cubicBezTo>
                  <a:pt x="1093762" y="1094"/>
                  <a:pt x="1093449" y="915"/>
                  <a:pt x="1093114" y="804"/>
                </a:cubicBezTo>
                <a:cubicBezTo>
                  <a:pt x="1092779" y="647"/>
                  <a:pt x="1092421" y="558"/>
                  <a:pt x="1092041" y="469"/>
                </a:cubicBezTo>
                <a:cubicBezTo>
                  <a:pt x="1091706" y="357"/>
                  <a:pt x="1091394" y="268"/>
                  <a:pt x="1091059" y="201"/>
                </a:cubicBezTo>
                <a:cubicBezTo>
                  <a:pt x="1090634" y="134"/>
                  <a:pt x="1090232" y="112"/>
                  <a:pt x="1089808" y="67"/>
                </a:cubicBezTo>
                <a:cubicBezTo>
                  <a:pt x="1089540" y="67"/>
                  <a:pt x="1089294" y="0"/>
                  <a:pt x="1089048" y="0"/>
                </a:cubicBezTo>
                <a:cubicBezTo>
                  <a:pt x="1088981" y="0"/>
                  <a:pt x="1088914" y="22"/>
                  <a:pt x="1088825" y="22"/>
                </a:cubicBezTo>
                <a:cubicBezTo>
                  <a:pt x="1088467" y="22"/>
                  <a:pt x="1088088" y="89"/>
                  <a:pt x="1087686" y="134"/>
                </a:cubicBezTo>
                <a:cubicBezTo>
                  <a:pt x="1087306" y="179"/>
                  <a:pt x="1086926" y="223"/>
                  <a:pt x="1086546" y="290"/>
                </a:cubicBezTo>
                <a:cubicBezTo>
                  <a:pt x="1086479" y="312"/>
                  <a:pt x="1086412" y="312"/>
                  <a:pt x="1086345" y="335"/>
                </a:cubicBezTo>
                <a:lnTo>
                  <a:pt x="325734" y="189011"/>
                </a:lnTo>
                <a:cubicBezTo>
                  <a:pt x="325466" y="189078"/>
                  <a:pt x="325242" y="189190"/>
                  <a:pt x="324997" y="189257"/>
                </a:cubicBezTo>
                <a:cubicBezTo>
                  <a:pt x="324595" y="189390"/>
                  <a:pt x="324215" y="189524"/>
                  <a:pt x="323835" y="189681"/>
                </a:cubicBezTo>
                <a:cubicBezTo>
                  <a:pt x="323500" y="189837"/>
                  <a:pt x="323210" y="190015"/>
                  <a:pt x="322897" y="190194"/>
                </a:cubicBezTo>
                <a:cubicBezTo>
                  <a:pt x="322584" y="190373"/>
                  <a:pt x="322271" y="190551"/>
                  <a:pt x="321959" y="190752"/>
                </a:cubicBezTo>
                <a:cubicBezTo>
                  <a:pt x="321668" y="190975"/>
                  <a:pt x="321378" y="191221"/>
                  <a:pt x="321110" y="191466"/>
                </a:cubicBezTo>
                <a:cubicBezTo>
                  <a:pt x="320842" y="191690"/>
                  <a:pt x="320574" y="191913"/>
                  <a:pt x="320350" y="192158"/>
                </a:cubicBezTo>
                <a:cubicBezTo>
                  <a:pt x="320082" y="192426"/>
                  <a:pt x="319881" y="192716"/>
                  <a:pt x="319658" y="193006"/>
                </a:cubicBezTo>
                <a:cubicBezTo>
                  <a:pt x="319434" y="193274"/>
                  <a:pt x="319211" y="193542"/>
                  <a:pt x="319010" y="193855"/>
                </a:cubicBezTo>
                <a:cubicBezTo>
                  <a:pt x="318831" y="194145"/>
                  <a:pt x="318675" y="194457"/>
                  <a:pt x="318519" y="194770"/>
                </a:cubicBezTo>
                <a:cubicBezTo>
                  <a:pt x="318340" y="195105"/>
                  <a:pt x="318184" y="195417"/>
                  <a:pt x="318050" y="195774"/>
                </a:cubicBezTo>
                <a:cubicBezTo>
                  <a:pt x="317893" y="196109"/>
                  <a:pt x="317804" y="196466"/>
                  <a:pt x="317714" y="196823"/>
                </a:cubicBezTo>
                <a:cubicBezTo>
                  <a:pt x="317625" y="197158"/>
                  <a:pt x="317513" y="197493"/>
                  <a:pt x="317446" y="197828"/>
                </a:cubicBezTo>
                <a:cubicBezTo>
                  <a:pt x="317379" y="198252"/>
                  <a:pt x="317357" y="198654"/>
                  <a:pt x="317312" y="199078"/>
                </a:cubicBezTo>
                <a:cubicBezTo>
                  <a:pt x="317312" y="199323"/>
                  <a:pt x="317245" y="199569"/>
                  <a:pt x="317245" y="199837"/>
                </a:cubicBezTo>
                <a:lnTo>
                  <a:pt x="317245" y="855639"/>
                </a:lnTo>
                <a:cubicBezTo>
                  <a:pt x="287960" y="804502"/>
                  <a:pt x="232852" y="769950"/>
                  <a:pt x="169792" y="769950"/>
                </a:cubicBezTo>
                <a:cubicBezTo>
                  <a:pt x="76173" y="769950"/>
                  <a:pt x="0" y="846041"/>
                  <a:pt x="0" y="939587"/>
                </a:cubicBezTo>
                <a:cubicBezTo>
                  <a:pt x="0" y="1033132"/>
                  <a:pt x="76173" y="1109246"/>
                  <a:pt x="169792" y="1109246"/>
                </a:cubicBezTo>
                <a:cubicBezTo>
                  <a:pt x="263411" y="1109246"/>
                  <a:pt x="339583" y="1033132"/>
                  <a:pt x="339583" y="939587"/>
                </a:cubicBezTo>
                <a:lnTo>
                  <a:pt x="339583" y="397798"/>
                </a:lnTo>
                <a:lnTo>
                  <a:pt x="1077879" y="214657"/>
                </a:lnTo>
                <a:lnTo>
                  <a:pt x="1077879" y="697140"/>
                </a:lnTo>
                <a:cubicBezTo>
                  <a:pt x="1048594" y="646004"/>
                  <a:pt x="993486" y="611451"/>
                  <a:pt x="930425" y="611451"/>
                </a:cubicBezTo>
                <a:cubicBezTo>
                  <a:pt x="836807" y="611451"/>
                  <a:pt x="760634" y="687542"/>
                  <a:pt x="760634" y="781110"/>
                </a:cubicBezTo>
                <a:cubicBezTo>
                  <a:pt x="760634" y="874656"/>
                  <a:pt x="836807" y="950747"/>
                  <a:pt x="930425" y="950747"/>
                </a:cubicBezTo>
                <a:cubicBezTo>
                  <a:pt x="1020828" y="950747"/>
                  <a:pt x="1094923" y="879790"/>
                  <a:pt x="1099927" y="790686"/>
                </a:cubicBezTo>
                <a:cubicBezTo>
                  <a:pt x="1100106" y="789882"/>
                  <a:pt x="1100217" y="789079"/>
                  <a:pt x="1100217" y="788231"/>
                </a:cubicBezTo>
                <a:lnTo>
                  <a:pt x="1100217" y="11160"/>
                </a:lnTo>
                <a:cubicBezTo>
                  <a:pt x="1100217" y="11093"/>
                  <a:pt x="1100195" y="11026"/>
                  <a:pt x="1100195" y="10937"/>
                </a:cubicBezTo>
                <a:close/>
                <a:moveTo>
                  <a:pt x="169792" y="1086925"/>
                </a:moveTo>
                <a:cubicBezTo>
                  <a:pt x="88481" y="1086925"/>
                  <a:pt x="22338" y="1020834"/>
                  <a:pt x="22338" y="939587"/>
                </a:cubicBezTo>
                <a:cubicBezTo>
                  <a:pt x="22338" y="858362"/>
                  <a:pt x="88481" y="792271"/>
                  <a:pt x="169792" y="792271"/>
                </a:cubicBezTo>
                <a:cubicBezTo>
                  <a:pt x="251102" y="792271"/>
                  <a:pt x="317245" y="858362"/>
                  <a:pt x="317245" y="939587"/>
                </a:cubicBezTo>
                <a:cubicBezTo>
                  <a:pt x="317245" y="1020834"/>
                  <a:pt x="251102" y="1086925"/>
                  <a:pt x="169792" y="1086925"/>
                </a:cubicBezTo>
                <a:close/>
                <a:moveTo>
                  <a:pt x="930425" y="928426"/>
                </a:moveTo>
                <a:cubicBezTo>
                  <a:pt x="849115" y="928426"/>
                  <a:pt x="782972" y="862335"/>
                  <a:pt x="782972" y="781110"/>
                </a:cubicBezTo>
                <a:cubicBezTo>
                  <a:pt x="782972" y="699863"/>
                  <a:pt x="849115" y="633772"/>
                  <a:pt x="930425" y="633772"/>
                </a:cubicBezTo>
                <a:cubicBezTo>
                  <a:pt x="1011736" y="633772"/>
                  <a:pt x="1077879" y="699863"/>
                  <a:pt x="1077879" y="781110"/>
                </a:cubicBezTo>
                <a:cubicBezTo>
                  <a:pt x="1077879" y="862335"/>
                  <a:pt x="1011736" y="928426"/>
                  <a:pt x="930425" y="928426"/>
                </a:cubicBezTo>
                <a:close/>
                <a:moveTo>
                  <a:pt x="1077879" y="191667"/>
                </a:moveTo>
                <a:lnTo>
                  <a:pt x="339583" y="374786"/>
                </a:lnTo>
                <a:lnTo>
                  <a:pt x="339583" y="208564"/>
                </a:lnTo>
                <a:lnTo>
                  <a:pt x="1077879" y="25423"/>
                </a:lnTo>
                <a:lnTo>
                  <a:pt x="1077879" y="191667"/>
                </a:lnTo>
                <a:close/>
              </a:path>
            </a:pathLst>
          </a:custGeom>
          <a:solidFill>
            <a:srgbClr val="00B1D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92" name="Google Shape;1192;p63"/>
          <p:cNvSpPr/>
          <p:nvPr/>
        </p:nvSpPr>
        <p:spPr>
          <a:xfrm>
            <a:off x="14113041" y="3003017"/>
            <a:ext cx="730615" cy="832350"/>
          </a:xfrm>
          <a:custGeom>
            <a:rect b="b" l="l" r="r" t="t"/>
            <a:pathLst>
              <a:path extrusionOk="0" h="1109801" w="974153">
                <a:moveTo>
                  <a:pt x="766992" y="595617"/>
                </a:moveTo>
                <a:cubicBezTo>
                  <a:pt x="756004" y="589526"/>
                  <a:pt x="742125" y="590882"/>
                  <a:pt x="732450" y="598952"/>
                </a:cubicBezTo>
                <a:cubicBezTo>
                  <a:pt x="662121" y="657731"/>
                  <a:pt x="572820" y="690100"/>
                  <a:pt x="480982" y="690100"/>
                </a:cubicBezTo>
                <a:cubicBezTo>
                  <a:pt x="391303" y="690100"/>
                  <a:pt x="303670" y="659087"/>
                  <a:pt x="234186" y="602754"/>
                </a:cubicBezTo>
                <a:cubicBezTo>
                  <a:pt x="224310" y="594750"/>
                  <a:pt x="210320" y="593661"/>
                  <a:pt x="199399" y="600019"/>
                </a:cubicBezTo>
                <a:cubicBezTo>
                  <a:pt x="139835" y="634766"/>
                  <a:pt x="89902" y="684542"/>
                  <a:pt x="55004" y="743988"/>
                </a:cubicBezTo>
                <a:cubicBezTo>
                  <a:pt x="19017" y="805257"/>
                  <a:pt x="0" y="875396"/>
                  <a:pt x="0" y="946825"/>
                </a:cubicBezTo>
                <a:lnTo>
                  <a:pt x="0" y="1098686"/>
                </a:lnTo>
                <a:cubicBezTo>
                  <a:pt x="0" y="1104822"/>
                  <a:pt x="4982" y="1109802"/>
                  <a:pt x="11121" y="1109802"/>
                </a:cubicBezTo>
                <a:lnTo>
                  <a:pt x="963033" y="1109802"/>
                </a:lnTo>
                <a:cubicBezTo>
                  <a:pt x="969171" y="1109802"/>
                  <a:pt x="974154" y="1104822"/>
                  <a:pt x="974154" y="1098686"/>
                </a:cubicBezTo>
                <a:lnTo>
                  <a:pt x="974154" y="946825"/>
                </a:lnTo>
                <a:cubicBezTo>
                  <a:pt x="974154" y="800989"/>
                  <a:pt x="894772" y="666401"/>
                  <a:pt x="766992" y="595617"/>
                </a:cubicBezTo>
                <a:close/>
                <a:moveTo>
                  <a:pt x="951912" y="1087571"/>
                </a:moveTo>
                <a:lnTo>
                  <a:pt x="22242" y="1087571"/>
                </a:lnTo>
                <a:lnTo>
                  <a:pt x="22242" y="946825"/>
                </a:lnTo>
                <a:cubicBezTo>
                  <a:pt x="22242" y="879354"/>
                  <a:pt x="40191" y="813105"/>
                  <a:pt x="74177" y="755259"/>
                </a:cubicBezTo>
                <a:cubicBezTo>
                  <a:pt x="107162" y="699103"/>
                  <a:pt x="154337" y="652062"/>
                  <a:pt x="210609" y="619227"/>
                </a:cubicBezTo>
                <a:cubicBezTo>
                  <a:pt x="213590" y="617493"/>
                  <a:pt x="217437" y="617804"/>
                  <a:pt x="220173" y="620027"/>
                </a:cubicBezTo>
                <a:cubicBezTo>
                  <a:pt x="293616" y="679540"/>
                  <a:pt x="386232" y="712331"/>
                  <a:pt x="480982" y="712331"/>
                </a:cubicBezTo>
                <a:cubicBezTo>
                  <a:pt x="578024" y="712331"/>
                  <a:pt x="672397" y="678117"/>
                  <a:pt x="746707" y="616003"/>
                </a:cubicBezTo>
                <a:cubicBezTo>
                  <a:pt x="749376" y="613780"/>
                  <a:pt x="753202" y="613380"/>
                  <a:pt x="756205" y="615047"/>
                </a:cubicBezTo>
                <a:cubicBezTo>
                  <a:pt x="876912" y="681919"/>
                  <a:pt x="951912" y="809059"/>
                  <a:pt x="951912" y="946825"/>
                </a:cubicBezTo>
                <a:lnTo>
                  <a:pt x="951912" y="1087571"/>
                </a:lnTo>
                <a:close/>
                <a:moveTo>
                  <a:pt x="480982" y="596129"/>
                </a:moveTo>
                <a:cubicBezTo>
                  <a:pt x="645417" y="596129"/>
                  <a:pt x="779203" y="462408"/>
                  <a:pt x="779203" y="298053"/>
                </a:cubicBezTo>
                <a:cubicBezTo>
                  <a:pt x="779203" y="133720"/>
                  <a:pt x="645417" y="0"/>
                  <a:pt x="480982" y="0"/>
                </a:cubicBezTo>
                <a:cubicBezTo>
                  <a:pt x="316548" y="0"/>
                  <a:pt x="182762" y="133720"/>
                  <a:pt x="182762" y="298075"/>
                </a:cubicBezTo>
                <a:cubicBezTo>
                  <a:pt x="182762" y="462430"/>
                  <a:pt x="316548" y="596129"/>
                  <a:pt x="480982" y="596129"/>
                </a:cubicBezTo>
                <a:close/>
                <a:moveTo>
                  <a:pt x="480982" y="22231"/>
                </a:moveTo>
                <a:cubicBezTo>
                  <a:pt x="633162" y="22231"/>
                  <a:pt x="756961" y="145970"/>
                  <a:pt x="756961" y="298075"/>
                </a:cubicBezTo>
                <a:cubicBezTo>
                  <a:pt x="756961" y="450181"/>
                  <a:pt x="633162" y="573920"/>
                  <a:pt x="480982" y="573920"/>
                </a:cubicBezTo>
                <a:cubicBezTo>
                  <a:pt x="328803" y="573920"/>
                  <a:pt x="205004" y="450181"/>
                  <a:pt x="205004" y="298075"/>
                </a:cubicBezTo>
                <a:cubicBezTo>
                  <a:pt x="205004" y="145970"/>
                  <a:pt x="328803" y="22231"/>
                  <a:pt x="480982" y="22231"/>
                </a:cubicBezTo>
                <a:close/>
              </a:path>
            </a:pathLst>
          </a:custGeom>
          <a:solidFill>
            <a:srgbClr val="00B1D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93" name="Google Shape;1193;p63"/>
          <p:cNvSpPr/>
          <p:nvPr/>
        </p:nvSpPr>
        <p:spPr>
          <a:xfrm>
            <a:off x="16503708" y="3118573"/>
            <a:ext cx="1010505" cy="601173"/>
          </a:xfrm>
          <a:custGeom>
            <a:rect b="b" l="l" r="r" t="t"/>
            <a:pathLst>
              <a:path extrusionOk="0" h="801564" w="1347339">
                <a:moveTo>
                  <a:pt x="1335383" y="365579"/>
                </a:moveTo>
                <a:lnTo>
                  <a:pt x="1335113" y="365228"/>
                </a:lnTo>
                <a:cubicBezTo>
                  <a:pt x="1278834" y="298381"/>
                  <a:pt x="1214804" y="237281"/>
                  <a:pt x="1144861" y="183760"/>
                </a:cubicBezTo>
                <a:cubicBezTo>
                  <a:pt x="990418" y="63825"/>
                  <a:pt x="827927" y="297"/>
                  <a:pt x="674861" y="0"/>
                </a:cubicBezTo>
                <a:lnTo>
                  <a:pt x="673862" y="0"/>
                </a:lnTo>
                <a:cubicBezTo>
                  <a:pt x="309345" y="0"/>
                  <a:pt x="24386" y="350580"/>
                  <a:pt x="12530" y="365390"/>
                </a:cubicBezTo>
                <a:cubicBezTo>
                  <a:pt x="-4186" y="385811"/>
                  <a:pt x="-4213" y="415565"/>
                  <a:pt x="12665" y="436337"/>
                </a:cubicBezTo>
                <a:cubicBezTo>
                  <a:pt x="68917" y="503048"/>
                  <a:pt x="132947" y="564122"/>
                  <a:pt x="202890" y="617804"/>
                </a:cubicBezTo>
                <a:cubicBezTo>
                  <a:pt x="357334" y="737740"/>
                  <a:pt x="519851" y="801268"/>
                  <a:pt x="672890" y="801565"/>
                </a:cubicBezTo>
                <a:lnTo>
                  <a:pt x="673889" y="801565"/>
                </a:lnTo>
                <a:cubicBezTo>
                  <a:pt x="757551" y="801565"/>
                  <a:pt x="843833" y="782924"/>
                  <a:pt x="930331" y="746129"/>
                </a:cubicBezTo>
                <a:cubicBezTo>
                  <a:pt x="999707" y="716644"/>
                  <a:pt x="1069408" y="675452"/>
                  <a:pt x="1137515" y="623712"/>
                </a:cubicBezTo>
                <a:cubicBezTo>
                  <a:pt x="1258175" y="532075"/>
                  <a:pt x="1330414" y="440977"/>
                  <a:pt x="1335437" y="434502"/>
                </a:cubicBezTo>
                <a:lnTo>
                  <a:pt x="1335437" y="434502"/>
                </a:lnTo>
                <a:cubicBezTo>
                  <a:pt x="1351316" y="414135"/>
                  <a:pt x="1351316" y="385784"/>
                  <a:pt x="1335383" y="365579"/>
                </a:cubicBezTo>
                <a:close/>
                <a:moveTo>
                  <a:pt x="1314130" y="417939"/>
                </a:moveTo>
                <a:lnTo>
                  <a:pt x="1313860" y="418290"/>
                </a:lnTo>
                <a:cubicBezTo>
                  <a:pt x="1311267" y="421851"/>
                  <a:pt x="1032114" y="774589"/>
                  <a:pt x="673889" y="774589"/>
                </a:cubicBezTo>
                <a:lnTo>
                  <a:pt x="672917" y="774589"/>
                </a:lnTo>
                <a:cubicBezTo>
                  <a:pt x="525927" y="774319"/>
                  <a:pt x="369135" y="712733"/>
                  <a:pt x="219418" y="596466"/>
                </a:cubicBezTo>
                <a:cubicBezTo>
                  <a:pt x="150959" y="543917"/>
                  <a:pt x="88334" y="484192"/>
                  <a:pt x="33487" y="419153"/>
                </a:cubicBezTo>
                <a:cubicBezTo>
                  <a:pt x="24818" y="408471"/>
                  <a:pt x="24791" y="393040"/>
                  <a:pt x="33541" y="382358"/>
                </a:cubicBezTo>
                <a:cubicBezTo>
                  <a:pt x="36619" y="378527"/>
                  <a:pt x="110019" y="287510"/>
                  <a:pt x="226601" y="199164"/>
                </a:cubicBezTo>
                <a:cubicBezTo>
                  <a:pt x="293007" y="148827"/>
                  <a:pt x="360790" y="108821"/>
                  <a:pt x="428033" y="80254"/>
                </a:cubicBezTo>
                <a:cubicBezTo>
                  <a:pt x="511182" y="44888"/>
                  <a:pt x="593900" y="26976"/>
                  <a:pt x="673889" y="26976"/>
                </a:cubicBezTo>
                <a:lnTo>
                  <a:pt x="674861" y="26976"/>
                </a:lnTo>
                <a:cubicBezTo>
                  <a:pt x="821851" y="27246"/>
                  <a:pt x="978643" y="88832"/>
                  <a:pt x="1128387" y="205125"/>
                </a:cubicBezTo>
                <a:cubicBezTo>
                  <a:pt x="1196792" y="257486"/>
                  <a:pt x="1259336" y="317130"/>
                  <a:pt x="1314319" y="382439"/>
                </a:cubicBezTo>
                <a:cubicBezTo>
                  <a:pt x="1322393" y="392851"/>
                  <a:pt x="1322339" y="407418"/>
                  <a:pt x="1314130" y="417939"/>
                </a:cubicBezTo>
                <a:close/>
                <a:moveTo>
                  <a:pt x="673619" y="87213"/>
                </a:moveTo>
                <a:cubicBezTo>
                  <a:pt x="500515" y="87213"/>
                  <a:pt x="359710" y="227893"/>
                  <a:pt x="359710" y="400782"/>
                </a:cubicBezTo>
                <a:cubicBezTo>
                  <a:pt x="359710" y="573698"/>
                  <a:pt x="500542" y="714351"/>
                  <a:pt x="673619" y="714351"/>
                </a:cubicBezTo>
                <a:cubicBezTo>
                  <a:pt x="846723" y="714351"/>
                  <a:pt x="987528" y="573672"/>
                  <a:pt x="987528" y="400782"/>
                </a:cubicBezTo>
                <a:cubicBezTo>
                  <a:pt x="987528" y="227866"/>
                  <a:pt x="846696" y="87213"/>
                  <a:pt x="673619" y="87213"/>
                </a:cubicBezTo>
                <a:close/>
                <a:moveTo>
                  <a:pt x="673619" y="687375"/>
                </a:moveTo>
                <a:cubicBezTo>
                  <a:pt x="515422" y="687375"/>
                  <a:pt x="386715" y="558808"/>
                  <a:pt x="386715" y="400782"/>
                </a:cubicBezTo>
                <a:cubicBezTo>
                  <a:pt x="386715" y="242757"/>
                  <a:pt x="515422" y="114189"/>
                  <a:pt x="673619" y="114189"/>
                </a:cubicBezTo>
                <a:cubicBezTo>
                  <a:pt x="831816" y="114189"/>
                  <a:pt x="960523" y="242757"/>
                  <a:pt x="960523" y="400782"/>
                </a:cubicBezTo>
                <a:cubicBezTo>
                  <a:pt x="960523" y="558808"/>
                  <a:pt x="831816" y="687375"/>
                  <a:pt x="673619" y="687375"/>
                </a:cubicBezTo>
                <a:close/>
                <a:moveTo>
                  <a:pt x="673619" y="218182"/>
                </a:moveTo>
                <a:cubicBezTo>
                  <a:pt x="572835" y="218182"/>
                  <a:pt x="490847" y="300081"/>
                  <a:pt x="490847" y="400755"/>
                </a:cubicBezTo>
                <a:cubicBezTo>
                  <a:pt x="490847" y="501430"/>
                  <a:pt x="572835" y="583329"/>
                  <a:pt x="673619" y="583329"/>
                </a:cubicBezTo>
                <a:cubicBezTo>
                  <a:pt x="774403" y="583329"/>
                  <a:pt x="856391" y="501430"/>
                  <a:pt x="856391" y="400755"/>
                </a:cubicBezTo>
                <a:cubicBezTo>
                  <a:pt x="856391" y="300108"/>
                  <a:pt x="774403" y="218182"/>
                  <a:pt x="673619" y="218182"/>
                </a:cubicBezTo>
                <a:close/>
                <a:moveTo>
                  <a:pt x="673619" y="556380"/>
                </a:moveTo>
                <a:cubicBezTo>
                  <a:pt x="587715" y="556380"/>
                  <a:pt x="517853" y="486566"/>
                  <a:pt x="517853" y="400782"/>
                </a:cubicBezTo>
                <a:cubicBezTo>
                  <a:pt x="517853" y="314999"/>
                  <a:pt x="587742" y="245185"/>
                  <a:pt x="673619" y="245185"/>
                </a:cubicBezTo>
                <a:cubicBezTo>
                  <a:pt x="759496" y="245185"/>
                  <a:pt x="829385" y="314999"/>
                  <a:pt x="829385" y="400782"/>
                </a:cubicBezTo>
                <a:cubicBezTo>
                  <a:pt x="829385" y="486566"/>
                  <a:pt x="759523" y="556380"/>
                  <a:pt x="673619" y="556380"/>
                </a:cubicBezTo>
                <a:close/>
              </a:path>
            </a:pathLst>
          </a:custGeom>
          <a:solidFill>
            <a:srgbClr val="00B1D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94" name="Google Shape;1194;p63"/>
          <p:cNvSpPr/>
          <p:nvPr/>
        </p:nvSpPr>
        <p:spPr>
          <a:xfrm>
            <a:off x="9672060" y="4800699"/>
            <a:ext cx="832689" cy="832653"/>
          </a:xfrm>
          <a:custGeom>
            <a:rect b="b" l="l" r="r" t="t"/>
            <a:pathLst>
              <a:path extrusionOk="0" h="1110205" w="1110253">
                <a:moveTo>
                  <a:pt x="1110253" y="185353"/>
                </a:moveTo>
                <a:cubicBezTo>
                  <a:pt x="1110253" y="201882"/>
                  <a:pt x="1103819" y="217413"/>
                  <a:pt x="1092127" y="229105"/>
                </a:cubicBezTo>
                <a:lnTo>
                  <a:pt x="1005732" y="315500"/>
                </a:lnTo>
                <a:cubicBezTo>
                  <a:pt x="1005354" y="316077"/>
                  <a:pt x="1004911" y="316610"/>
                  <a:pt x="1004423" y="317098"/>
                </a:cubicBezTo>
                <a:cubicBezTo>
                  <a:pt x="1003935" y="317586"/>
                  <a:pt x="1003402" y="318030"/>
                  <a:pt x="1002825" y="318407"/>
                </a:cubicBezTo>
                <a:lnTo>
                  <a:pt x="969612" y="351620"/>
                </a:lnTo>
                <a:cubicBezTo>
                  <a:pt x="969079" y="352685"/>
                  <a:pt x="968392" y="353662"/>
                  <a:pt x="967504" y="354549"/>
                </a:cubicBezTo>
                <a:cubicBezTo>
                  <a:pt x="966639" y="355414"/>
                  <a:pt x="965663" y="356102"/>
                  <a:pt x="964620" y="356612"/>
                </a:cubicBezTo>
                <a:lnTo>
                  <a:pt x="281247" y="1039985"/>
                </a:lnTo>
                <a:cubicBezTo>
                  <a:pt x="280981" y="1040251"/>
                  <a:pt x="280715" y="1040495"/>
                  <a:pt x="280426" y="1040717"/>
                </a:cubicBezTo>
                <a:cubicBezTo>
                  <a:pt x="280160" y="1040961"/>
                  <a:pt x="279849" y="1041161"/>
                  <a:pt x="279561" y="1041361"/>
                </a:cubicBezTo>
                <a:cubicBezTo>
                  <a:pt x="279273" y="1041560"/>
                  <a:pt x="278984" y="1041738"/>
                  <a:pt x="278696" y="1041893"/>
                </a:cubicBezTo>
                <a:cubicBezTo>
                  <a:pt x="278651" y="1041915"/>
                  <a:pt x="278585" y="1041960"/>
                  <a:pt x="278518" y="1041982"/>
                </a:cubicBezTo>
                <a:cubicBezTo>
                  <a:pt x="278230" y="1042137"/>
                  <a:pt x="277941" y="1042270"/>
                  <a:pt x="277653" y="1042381"/>
                </a:cubicBezTo>
                <a:cubicBezTo>
                  <a:pt x="277387" y="1042492"/>
                  <a:pt x="277098" y="1042603"/>
                  <a:pt x="276832" y="1042692"/>
                </a:cubicBezTo>
                <a:cubicBezTo>
                  <a:pt x="276677" y="1042736"/>
                  <a:pt x="276544" y="1042780"/>
                  <a:pt x="276388" y="1042825"/>
                </a:cubicBezTo>
                <a:lnTo>
                  <a:pt x="276344" y="1042825"/>
                </a:lnTo>
                <a:lnTo>
                  <a:pt x="94524" y="1093588"/>
                </a:lnTo>
                <a:lnTo>
                  <a:pt x="38569" y="1109207"/>
                </a:lnTo>
                <a:cubicBezTo>
                  <a:pt x="36173" y="1109895"/>
                  <a:pt x="33688" y="1110206"/>
                  <a:pt x="31203" y="1110206"/>
                </a:cubicBezTo>
                <a:cubicBezTo>
                  <a:pt x="23349" y="1110206"/>
                  <a:pt x="15406" y="1106922"/>
                  <a:pt x="9349" y="1100865"/>
                </a:cubicBezTo>
                <a:cubicBezTo>
                  <a:pt x="1384" y="1092900"/>
                  <a:pt x="-1811" y="1081696"/>
                  <a:pt x="1007" y="1071645"/>
                </a:cubicBezTo>
                <a:lnTo>
                  <a:pt x="16626" y="1015691"/>
                </a:lnTo>
                <a:lnTo>
                  <a:pt x="67390" y="833826"/>
                </a:lnTo>
                <a:cubicBezTo>
                  <a:pt x="67523" y="833360"/>
                  <a:pt x="67678" y="832894"/>
                  <a:pt x="67878" y="832451"/>
                </a:cubicBezTo>
                <a:cubicBezTo>
                  <a:pt x="67989" y="832162"/>
                  <a:pt x="68122" y="831896"/>
                  <a:pt x="68255" y="831652"/>
                </a:cubicBezTo>
                <a:cubicBezTo>
                  <a:pt x="68410" y="831341"/>
                  <a:pt x="68588" y="831053"/>
                  <a:pt x="68765" y="830764"/>
                </a:cubicBezTo>
                <a:cubicBezTo>
                  <a:pt x="68832" y="830676"/>
                  <a:pt x="68898" y="830587"/>
                  <a:pt x="68943" y="830498"/>
                </a:cubicBezTo>
                <a:cubicBezTo>
                  <a:pt x="69320" y="829943"/>
                  <a:pt x="69764" y="829411"/>
                  <a:pt x="70229" y="828967"/>
                </a:cubicBezTo>
                <a:cubicBezTo>
                  <a:pt x="70385" y="828790"/>
                  <a:pt x="70562" y="828634"/>
                  <a:pt x="70718" y="828479"/>
                </a:cubicBezTo>
                <a:lnTo>
                  <a:pt x="756087" y="143110"/>
                </a:lnTo>
                <a:lnTo>
                  <a:pt x="793272" y="105947"/>
                </a:lnTo>
                <a:lnTo>
                  <a:pt x="881109" y="18088"/>
                </a:lnTo>
                <a:cubicBezTo>
                  <a:pt x="905226" y="-6029"/>
                  <a:pt x="944496" y="-6029"/>
                  <a:pt x="968591" y="18088"/>
                </a:cubicBezTo>
                <a:lnTo>
                  <a:pt x="1092127" y="141623"/>
                </a:lnTo>
                <a:cubicBezTo>
                  <a:pt x="1103819" y="153293"/>
                  <a:pt x="1110253" y="168824"/>
                  <a:pt x="1110253" y="185353"/>
                </a:cubicBezTo>
                <a:close/>
              </a:path>
            </a:pathLst>
          </a:custGeom>
          <a:solidFill>
            <a:srgbClr val="00B1D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95" name="Google Shape;1195;p63"/>
          <p:cNvSpPr/>
          <p:nvPr/>
        </p:nvSpPr>
        <p:spPr>
          <a:xfrm>
            <a:off x="9688685" y="4817329"/>
            <a:ext cx="799424" cy="799397"/>
          </a:xfrm>
          <a:custGeom>
            <a:rect b="b" l="l" r="r" t="t"/>
            <a:pathLst>
              <a:path extrusionOk="0" h="1065863" w="1065899">
                <a:moveTo>
                  <a:pt x="145728" y="920144"/>
                </a:moveTo>
                <a:lnTo>
                  <a:pt x="229971" y="1004386"/>
                </a:lnTo>
                <a:lnTo>
                  <a:pt x="72468" y="1048360"/>
                </a:lnTo>
                <a:lnTo>
                  <a:pt x="17511" y="993404"/>
                </a:lnTo>
                <a:lnTo>
                  <a:pt x="61485" y="835901"/>
                </a:lnTo>
                <a:lnTo>
                  <a:pt x="145728" y="920144"/>
                </a:lnTo>
                <a:close/>
                <a:moveTo>
                  <a:pt x="205" y="1055438"/>
                </a:moveTo>
                <a:cubicBezTo>
                  <a:pt x="-593" y="1058256"/>
                  <a:pt x="1071" y="1061184"/>
                  <a:pt x="2890" y="1062982"/>
                </a:cubicBezTo>
                <a:cubicBezTo>
                  <a:pt x="4687" y="1064801"/>
                  <a:pt x="7638" y="1066443"/>
                  <a:pt x="10434" y="1065666"/>
                </a:cubicBezTo>
                <a:lnTo>
                  <a:pt x="47929" y="1055194"/>
                </a:lnTo>
                <a:lnTo>
                  <a:pt x="10678" y="1017942"/>
                </a:lnTo>
                <a:lnTo>
                  <a:pt x="205" y="1055438"/>
                </a:lnTo>
                <a:close/>
                <a:moveTo>
                  <a:pt x="1054273" y="135134"/>
                </a:moveTo>
                <a:lnTo>
                  <a:pt x="930738" y="11598"/>
                </a:lnTo>
                <a:cubicBezTo>
                  <a:pt x="915274" y="-3866"/>
                  <a:pt x="890114" y="-3866"/>
                  <a:pt x="874628" y="11598"/>
                </a:cubicBezTo>
                <a:lnTo>
                  <a:pt x="794622" y="91603"/>
                </a:lnTo>
                <a:lnTo>
                  <a:pt x="974268" y="271249"/>
                </a:lnTo>
                <a:lnTo>
                  <a:pt x="1054273" y="191244"/>
                </a:lnTo>
                <a:cubicBezTo>
                  <a:pt x="1058023" y="187494"/>
                  <a:pt x="1060929" y="183123"/>
                  <a:pt x="1062904" y="178376"/>
                </a:cubicBezTo>
                <a:cubicBezTo>
                  <a:pt x="1064879" y="173628"/>
                  <a:pt x="1065899" y="168480"/>
                  <a:pt x="1065899" y="163178"/>
                </a:cubicBezTo>
                <a:cubicBezTo>
                  <a:pt x="1065899" y="152595"/>
                  <a:pt x="1061773" y="142611"/>
                  <a:pt x="1054273" y="135134"/>
                </a:cubicBezTo>
                <a:close/>
                <a:moveTo>
                  <a:pt x="757460" y="128788"/>
                </a:moveTo>
                <a:lnTo>
                  <a:pt x="847161" y="218511"/>
                </a:lnTo>
                <a:cubicBezTo>
                  <a:pt x="847205" y="218533"/>
                  <a:pt x="847227" y="218556"/>
                  <a:pt x="847272" y="218600"/>
                </a:cubicBezTo>
                <a:cubicBezTo>
                  <a:pt x="847316" y="218644"/>
                  <a:pt x="847338" y="218667"/>
                  <a:pt x="847360" y="218711"/>
                </a:cubicBezTo>
                <a:lnTo>
                  <a:pt x="937083" y="308434"/>
                </a:lnTo>
                <a:lnTo>
                  <a:pt x="958582" y="286935"/>
                </a:lnTo>
                <a:lnTo>
                  <a:pt x="778936" y="107289"/>
                </a:lnTo>
                <a:lnTo>
                  <a:pt x="757460" y="128788"/>
                </a:lnTo>
                <a:close/>
                <a:moveTo>
                  <a:pt x="169268" y="912312"/>
                </a:moveTo>
                <a:lnTo>
                  <a:pt x="251226" y="994269"/>
                </a:lnTo>
                <a:lnTo>
                  <a:pt x="921397" y="324120"/>
                </a:lnTo>
                <a:lnTo>
                  <a:pt x="839417" y="242140"/>
                </a:lnTo>
                <a:lnTo>
                  <a:pt x="169268" y="912312"/>
                </a:lnTo>
                <a:close/>
                <a:moveTo>
                  <a:pt x="823731" y="226454"/>
                </a:moveTo>
                <a:lnTo>
                  <a:pt x="741774" y="144474"/>
                </a:lnTo>
                <a:lnTo>
                  <a:pt x="71602" y="814646"/>
                </a:lnTo>
                <a:lnTo>
                  <a:pt x="153582" y="896626"/>
                </a:lnTo>
                <a:lnTo>
                  <a:pt x="823731" y="226454"/>
                </a:lnTo>
                <a:close/>
              </a:path>
            </a:pathLst>
          </a:custGeom>
          <a:solidFill>
            <a:srgbClr val="FEF6E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96" name="Google Shape;1196;p63"/>
          <p:cNvSpPr/>
          <p:nvPr/>
        </p:nvSpPr>
        <p:spPr>
          <a:xfrm>
            <a:off x="9672060" y="4800699"/>
            <a:ext cx="832689" cy="832653"/>
          </a:xfrm>
          <a:custGeom>
            <a:rect b="b" l="l" r="r" t="t"/>
            <a:pathLst>
              <a:path extrusionOk="0" h="1110205" w="1110253">
                <a:moveTo>
                  <a:pt x="1092127" y="141623"/>
                </a:moveTo>
                <a:lnTo>
                  <a:pt x="968591" y="18088"/>
                </a:lnTo>
                <a:cubicBezTo>
                  <a:pt x="944496" y="-6029"/>
                  <a:pt x="905226" y="-6029"/>
                  <a:pt x="881109" y="18088"/>
                </a:cubicBezTo>
                <a:lnTo>
                  <a:pt x="793272" y="105947"/>
                </a:lnTo>
                <a:lnTo>
                  <a:pt x="756087" y="143110"/>
                </a:lnTo>
                <a:lnTo>
                  <a:pt x="70718" y="828479"/>
                </a:lnTo>
                <a:cubicBezTo>
                  <a:pt x="70562" y="828634"/>
                  <a:pt x="70385" y="828790"/>
                  <a:pt x="70229" y="828967"/>
                </a:cubicBezTo>
                <a:cubicBezTo>
                  <a:pt x="69764" y="829411"/>
                  <a:pt x="69320" y="829943"/>
                  <a:pt x="68943" y="830498"/>
                </a:cubicBezTo>
                <a:cubicBezTo>
                  <a:pt x="68898" y="830587"/>
                  <a:pt x="68832" y="830676"/>
                  <a:pt x="68765" y="830764"/>
                </a:cubicBezTo>
                <a:cubicBezTo>
                  <a:pt x="68588" y="831053"/>
                  <a:pt x="68410" y="831341"/>
                  <a:pt x="68255" y="831652"/>
                </a:cubicBezTo>
                <a:cubicBezTo>
                  <a:pt x="68122" y="831896"/>
                  <a:pt x="67989" y="832162"/>
                  <a:pt x="67878" y="832451"/>
                </a:cubicBezTo>
                <a:cubicBezTo>
                  <a:pt x="67678" y="832894"/>
                  <a:pt x="67523" y="833360"/>
                  <a:pt x="67390" y="833826"/>
                </a:cubicBezTo>
                <a:lnTo>
                  <a:pt x="16626" y="1015691"/>
                </a:lnTo>
                <a:lnTo>
                  <a:pt x="1007" y="1071645"/>
                </a:lnTo>
                <a:cubicBezTo>
                  <a:pt x="-1811" y="1081696"/>
                  <a:pt x="1384" y="1092900"/>
                  <a:pt x="9349" y="1100865"/>
                </a:cubicBezTo>
                <a:cubicBezTo>
                  <a:pt x="15406" y="1106922"/>
                  <a:pt x="23349" y="1110206"/>
                  <a:pt x="31203" y="1110206"/>
                </a:cubicBezTo>
                <a:cubicBezTo>
                  <a:pt x="33688" y="1110206"/>
                  <a:pt x="36173" y="1109895"/>
                  <a:pt x="38569" y="1109207"/>
                </a:cubicBezTo>
                <a:lnTo>
                  <a:pt x="94524" y="1093588"/>
                </a:lnTo>
                <a:lnTo>
                  <a:pt x="276344" y="1042825"/>
                </a:lnTo>
                <a:lnTo>
                  <a:pt x="276388" y="1042825"/>
                </a:lnTo>
                <a:cubicBezTo>
                  <a:pt x="276544" y="1042780"/>
                  <a:pt x="276677" y="1042736"/>
                  <a:pt x="276832" y="1042692"/>
                </a:cubicBezTo>
                <a:cubicBezTo>
                  <a:pt x="277098" y="1042603"/>
                  <a:pt x="277387" y="1042492"/>
                  <a:pt x="277653" y="1042381"/>
                </a:cubicBezTo>
                <a:cubicBezTo>
                  <a:pt x="277941" y="1042270"/>
                  <a:pt x="278230" y="1042137"/>
                  <a:pt x="278518" y="1041982"/>
                </a:cubicBezTo>
                <a:cubicBezTo>
                  <a:pt x="278585" y="1041960"/>
                  <a:pt x="278651" y="1041915"/>
                  <a:pt x="278696" y="1041893"/>
                </a:cubicBezTo>
                <a:cubicBezTo>
                  <a:pt x="278984" y="1041738"/>
                  <a:pt x="279273" y="1041560"/>
                  <a:pt x="279561" y="1041361"/>
                </a:cubicBezTo>
                <a:cubicBezTo>
                  <a:pt x="279849" y="1041161"/>
                  <a:pt x="280160" y="1040961"/>
                  <a:pt x="280426" y="1040717"/>
                </a:cubicBezTo>
                <a:cubicBezTo>
                  <a:pt x="280715" y="1040495"/>
                  <a:pt x="280981" y="1040251"/>
                  <a:pt x="281247" y="1039985"/>
                </a:cubicBezTo>
                <a:lnTo>
                  <a:pt x="964620" y="356612"/>
                </a:lnTo>
                <a:cubicBezTo>
                  <a:pt x="965663" y="356102"/>
                  <a:pt x="966639" y="355414"/>
                  <a:pt x="967504" y="354549"/>
                </a:cubicBezTo>
                <a:cubicBezTo>
                  <a:pt x="968392" y="353662"/>
                  <a:pt x="969079" y="352685"/>
                  <a:pt x="969612" y="351620"/>
                </a:cubicBezTo>
                <a:lnTo>
                  <a:pt x="1002825" y="318407"/>
                </a:lnTo>
                <a:cubicBezTo>
                  <a:pt x="1003402" y="318030"/>
                  <a:pt x="1003935" y="317586"/>
                  <a:pt x="1004423" y="317098"/>
                </a:cubicBezTo>
                <a:cubicBezTo>
                  <a:pt x="1004911" y="316610"/>
                  <a:pt x="1005354" y="316077"/>
                  <a:pt x="1005732" y="315500"/>
                </a:cubicBezTo>
                <a:lnTo>
                  <a:pt x="1092127" y="229105"/>
                </a:lnTo>
                <a:cubicBezTo>
                  <a:pt x="1103819" y="217413"/>
                  <a:pt x="1110253" y="201882"/>
                  <a:pt x="1110253" y="185353"/>
                </a:cubicBezTo>
                <a:cubicBezTo>
                  <a:pt x="1110253" y="168824"/>
                  <a:pt x="1103819" y="153293"/>
                  <a:pt x="1092127" y="141623"/>
                </a:cubicBezTo>
                <a:close/>
                <a:moveTo>
                  <a:pt x="996435" y="293425"/>
                </a:moveTo>
                <a:lnTo>
                  <a:pt x="816790" y="113779"/>
                </a:lnTo>
                <a:lnTo>
                  <a:pt x="896795" y="33774"/>
                </a:lnTo>
                <a:cubicBezTo>
                  <a:pt x="912281" y="18310"/>
                  <a:pt x="937441" y="18310"/>
                  <a:pt x="952905" y="33774"/>
                </a:cubicBezTo>
                <a:lnTo>
                  <a:pt x="1076441" y="157309"/>
                </a:lnTo>
                <a:cubicBezTo>
                  <a:pt x="1083940" y="164786"/>
                  <a:pt x="1088067" y="174770"/>
                  <a:pt x="1088067" y="185353"/>
                </a:cubicBezTo>
                <a:cubicBezTo>
                  <a:pt x="1088067" y="190656"/>
                  <a:pt x="1087046" y="195803"/>
                  <a:pt x="1085071" y="200551"/>
                </a:cubicBezTo>
                <a:cubicBezTo>
                  <a:pt x="1083097" y="205299"/>
                  <a:pt x="1080190" y="209670"/>
                  <a:pt x="1076441" y="213419"/>
                </a:cubicBezTo>
                <a:lnTo>
                  <a:pt x="996435" y="293425"/>
                </a:lnTo>
                <a:close/>
                <a:moveTo>
                  <a:pt x="959251" y="330610"/>
                </a:moveTo>
                <a:lnTo>
                  <a:pt x="869528" y="240887"/>
                </a:lnTo>
                <a:cubicBezTo>
                  <a:pt x="869505" y="240842"/>
                  <a:pt x="869483" y="240820"/>
                  <a:pt x="869439" y="240776"/>
                </a:cubicBezTo>
                <a:cubicBezTo>
                  <a:pt x="869394" y="240731"/>
                  <a:pt x="869372" y="240709"/>
                  <a:pt x="869328" y="240687"/>
                </a:cubicBezTo>
                <a:lnTo>
                  <a:pt x="779627" y="150964"/>
                </a:lnTo>
                <a:lnTo>
                  <a:pt x="801104" y="129465"/>
                </a:lnTo>
                <a:lnTo>
                  <a:pt x="980749" y="309111"/>
                </a:lnTo>
                <a:lnTo>
                  <a:pt x="959251" y="330610"/>
                </a:lnTo>
                <a:close/>
                <a:moveTo>
                  <a:pt x="763941" y="166650"/>
                </a:moveTo>
                <a:lnTo>
                  <a:pt x="845899" y="248630"/>
                </a:lnTo>
                <a:lnTo>
                  <a:pt x="175749" y="918801"/>
                </a:lnTo>
                <a:lnTo>
                  <a:pt x="93770" y="836821"/>
                </a:lnTo>
                <a:lnTo>
                  <a:pt x="763941" y="166650"/>
                </a:lnTo>
                <a:close/>
                <a:moveTo>
                  <a:pt x="273393" y="1016445"/>
                </a:moveTo>
                <a:lnTo>
                  <a:pt x="191435" y="934487"/>
                </a:lnTo>
                <a:lnTo>
                  <a:pt x="861585" y="264316"/>
                </a:lnTo>
                <a:lnTo>
                  <a:pt x="943565" y="346296"/>
                </a:lnTo>
                <a:lnTo>
                  <a:pt x="273393" y="1016445"/>
                </a:lnTo>
                <a:close/>
                <a:moveTo>
                  <a:pt x="32601" y="1087842"/>
                </a:moveTo>
                <a:cubicBezTo>
                  <a:pt x="29805" y="1088618"/>
                  <a:pt x="26854" y="1086976"/>
                  <a:pt x="25057" y="1085157"/>
                </a:cubicBezTo>
                <a:cubicBezTo>
                  <a:pt x="23238" y="1083360"/>
                  <a:pt x="21574" y="1080431"/>
                  <a:pt x="22373" y="1077614"/>
                </a:cubicBezTo>
                <a:lnTo>
                  <a:pt x="32845" y="1040118"/>
                </a:lnTo>
                <a:lnTo>
                  <a:pt x="70096" y="1077370"/>
                </a:lnTo>
                <a:lnTo>
                  <a:pt x="32601" y="1087842"/>
                </a:lnTo>
                <a:close/>
                <a:moveTo>
                  <a:pt x="94635" y="1070536"/>
                </a:moveTo>
                <a:lnTo>
                  <a:pt x="39678" y="1015580"/>
                </a:lnTo>
                <a:lnTo>
                  <a:pt x="83652" y="858076"/>
                </a:lnTo>
                <a:lnTo>
                  <a:pt x="167895" y="942319"/>
                </a:lnTo>
                <a:lnTo>
                  <a:pt x="252138" y="1026562"/>
                </a:lnTo>
                <a:lnTo>
                  <a:pt x="94635" y="1070536"/>
                </a:lnTo>
                <a:close/>
              </a:path>
            </a:pathLst>
          </a:custGeom>
          <a:solidFill>
            <a:srgbClr val="00B1D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97" name="Google Shape;1197;p63"/>
          <p:cNvSpPr/>
          <p:nvPr/>
        </p:nvSpPr>
        <p:spPr>
          <a:xfrm>
            <a:off x="8165118" y="4800802"/>
            <a:ext cx="966979" cy="831596"/>
          </a:xfrm>
          <a:custGeom>
            <a:rect b="b" l="l" r="r" t="t"/>
            <a:pathLst>
              <a:path extrusionOk="0" h="1108793" w="1289305">
                <a:moveTo>
                  <a:pt x="1099429" y="150431"/>
                </a:moveTo>
                <a:cubicBezTo>
                  <a:pt x="977841" y="53429"/>
                  <a:pt x="816316" y="0"/>
                  <a:pt x="644653" y="0"/>
                </a:cubicBezTo>
                <a:cubicBezTo>
                  <a:pt x="472990" y="0"/>
                  <a:pt x="311491" y="53429"/>
                  <a:pt x="189903" y="150431"/>
                </a:cubicBezTo>
                <a:cubicBezTo>
                  <a:pt x="67437" y="248130"/>
                  <a:pt x="0" y="378283"/>
                  <a:pt x="0" y="516899"/>
                </a:cubicBezTo>
                <a:cubicBezTo>
                  <a:pt x="0" y="590321"/>
                  <a:pt x="18781" y="661267"/>
                  <a:pt x="55854" y="727750"/>
                </a:cubicBezTo>
                <a:cubicBezTo>
                  <a:pt x="91507" y="791704"/>
                  <a:pt x="142176" y="848358"/>
                  <a:pt x="206517" y="896136"/>
                </a:cubicBezTo>
                <a:cubicBezTo>
                  <a:pt x="207085" y="896575"/>
                  <a:pt x="207291" y="897375"/>
                  <a:pt x="207007" y="898071"/>
                </a:cubicBezTo>
                <a:cubicBezTo>
                  <a:pt x="164749" y="999975"/>
                  <a:pt x="88437" y="1053327"/>
                  <a:pt x="66044" y="1067258"/>
                </a:cubicBezTo>
                <a:cubicBezTo>
                  <a:pt x="60033" y="1070999"/>
                  <a:pt x="56783" y="1077938"/>
                  <a:pt x="57789" y="1084955"/>
                </a:cubicBezTo>
                <a:cubicBezTo>
                  <a:pt x="58795" y="1091973"/>
                  <a:pt x="63851" y="1097752"/>
                  <a:pt x="70662" y="1099686"/>
                </a:cubicBezTo>
                <a:lnTo>
                  <a:pt x="70662" y="1099686"/>
                </a:lnTo>
                <a:cubicBezTo>
                  <a:pt x="84748" y="1103659"/>
                  <a:pt x="109360" y="1108793"/>
                  <a:pt x="142408" y="1108793"/>
                </a:cubicBezTo>
                <a:cubicBezTo>
                  <a:pt x="158196" y="1108793"/>
                  <a:pt x="175946" y="1107607"/>
                  <a:pt x="195346" y="1104562"/>
                </a:cubicBezTo>
                <a:cubicBezTo>
                  <a:pt x="269543" y="1092927"/>
                  <a:pt x="343997" y="1058202"/>
                  <a:pt x="416620" y="1001317"/>
                </a:cubicBezTo>
                <a:cubicBezTo>
                  <a:pt x="417084" y="1000956"/>
                  <a:pt x="417678" y="1000852"/>
                  <a:pt x="418220" y="1001007"/>
                </a:cubicBezTo>
                <a:cubicBezTo>
                  <a:pt x="490533" y="1022729"/>
                  <a:pt x="566716" y="1033771"/>
                  <a:pt x="644627" y="1033771"/>
                </a:cubicBezTo>
                <a:cubicBezTo>
                  <a:pt x="816290" y="1033771"/>
                  <a:pt x="977815" y="980343"/>
                  <a:pt x="1099403" y="883340"/>
                </a:cubicBezTo>
                <a:cubicBezTo>
                  <a:pt x="1221869" y="785641"/>
                  <a:pt x="1289306" y="655514"/>
                  <a:pt x="1289306" y="516873"/>
                </a:cubicBezTo>
                <a:cubicBezTo>
                  <a:pt x="1289332" y="378283"/>
                  <a:pt x="1221894" y="248130"/>
                  <a:pt x="1099429" y="150431"/>
                </a:cubicBezTo>
                <a:close/>
                <a:moveTo>
                  <a:pt x="77653" y="1074868"/>
                </a:moveTo>
                <a:lnTo>
                  <a:pt x="77653" y="1074868"/>
                </a:lnTo>
                <a:cubicBezTo>
                  <a:pt x="77653" y="1074868"/>
                  <a:pt x="77679" y="1074868"/>
                  <a:pt x="77679" y="1074868"/>
                </a:cubicBezTo>
                <a:cubicBezTo>
                  <a:pt x="77679" y="1074868"/>
                  <a:pt x="77653" y="1074868"/>
                  <a:pt x="77653" y="1074868"/>
                </a:cubicBezTo>
                <a:close/>
                <a:moveTo>
                  <a:pt x="644653" y="1007999"/>
                </a:moveTo>
                <a:cubicBezTo>
                  <a:pt x="569244" y="1007999"/>
                  <a:pt x="495563" y="997344"/>
                  <a:pt x="425675" y="976344"/>
                </a:cubicBezTo>
                <a:cubicBezTo>
                  <a:pt x="417110" y="973764"/>
                  <a:pt x="407771" y="975518"/>
                  <a:pt x="400728" y="981039"/>
                </a:cubicBezTo>
                <a:cubicBezTo>
                  <a:pt x="259894" y="1091328"/>
                  <a:pt x="145168" y="1088051"/>
                  <a:pt x="95119" y="1078867"/>
                </a:cubicBezTo>
                <a:cubicBezTo>
                  <a:pt x="131289" y="1053275"/>
                  <a:pt x="193024" y="999098"/>
                  <a:pt x="230819" y="907952"/>
                </a:cubicBezTo>
                <a:cubicBezTo>
                  <a:pt x="235643" y="896291"/>
                  <a:pt x="231980" y="882927"/>
                  <a:pt x="221867" y="875420"/>
                </a:cubicBezTo>
                <a:cubicBezTo>
                  <a:pt x="160492" y="829834"/>
                  <a:pt x="112223" y="775915"/>
                  <a:pt x="78350" y="715186"/>
                </a:cubicBezTo>
                <a:cubicBezTo>
                  <a:pt x="43496" y="652599"/>
                  <a:pt x="25799" y="585884"/>
                  <a:pt x="25799" y="516899"/>
                </a:cubicBezTo>
                <a:cubicBezTo>
                  <a:pt x="25799" y="246118"/>
                  <a:pt x="303416" y="25798"/>
                  <a:pt x="644653" y="25798"/>
                </a:cubicBezTo>
                <a:cubicBezTo>
                  <a:pt x="985916" y="25798"/>
                  <a:pt x="1263533" y="246118"/>
                  <a:pt x="1263533" y="516899"/>
                </a:cubicBezTo>
                <a:cubicBezTo>
                  <a:pt x="1263533" y="787679"/>
                  <a:pt x="985916" y="1007999"/>
                  <a:pt x="644653" y="1007999"/>
                </a:cubicBezTo>
                <a:close/>
              </a:path>
            </a:pathLst>
          </a:custGeom>
          <a:solidFill>
            <a:srgbClr val="00B1D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98" name="Google Shape;1198;p63"/>
          <p:cNvSpPr/>
          <p:nvPr/>
        </p:nvSpPr>
        <p:spPr>
          <a:xfrm>
            <a:off x="11044671" y="4800802"/>
            <a:ext cx="831382" cy="831550"/>
          </a:xfrm>
          <a:custGeom>
            <a:rect b="b" l="l" r="r" t="t"/>
            <a:pathLst>
              <a:path extrusionOk="0" h="1108734" w="1108509">
                <a:moveTo>
                  <a:pt x="1000980" y="107710"/>
                </a:moveTo>
                <a:cubicBezTo>
                  <a:pt x="931530" y="38260"/>
                  <a:pt x="839182" y="0"/>
                  <a:pt x="740965" y="0"/>
                </a:cubicBezTo>
                <a:cubicBezTo>
                  <a:pt x="642747" y="0"/>
                  <a:pt x="550399" y="38260"/>
                  <a:pt x="480949" y="107710"/>
                </a:cubicBezTo>
                <a:cubicBezTo>
                  <a:pt x="411499" y="177160"/>
                  <a:pt x="373239" y="269508"/>
                  <a:pt x="373239" y="367726"/>
                </a:cubicBezTo>
                <a:cubicBezTo>
                  <a:pt x="373239" y="462230"/>
                  <a:pt x="408675" y="551288"/>
                  <a:pt x="473213" y="619760"/>
                </a:cubicBezTo>
                <a:lnTo>
                  <a:pt x="401695" y="691278"/>
                </a:lnTo>
                <a:cubicBezTo>
                  <a:pt x="362368" y="655530"/>
                  <a:pt x="301299" y="656642"/>
                  <a:pt x="263306" y="694613"/>
                </a:cubicBezTo>
                <a:lnTo>
                  <a:pt x="29345" y="928573"/>
                </a:lnTo>
                <a:cubicBezTo>
                  <a:pt x="-9782" y="967678"/>
                  <a:pt x="-9782" y="1031348"/>
                  <a:pt x="29345" y="1070453"/>
                </a:cubicBezTo>
                <a:lnTo>
                  <a:pt x="38238" y="1079345"/>
                </a:lnTo>
                <a:lnTo>
                  <a:pt x="38238" y="1079345"/>
                </a:lnTo>
                <a:cubicBezTo>
                  <a:pt x="57179" y="1098286"/>
                  <a:pt x="82389" y="1108735"/>
                  <a:pt x="109177" y="1108735"/>
                </a:cubicBezTo>
                <a:cubicBezTo>
                  <a:pt x="135966" y="1108735"/>
                  <a:pt x="161176" y="1098308"/>
                  <a:pt x="180117" y="1079345"/>
                </a:cubicBezTo>
                <a:lnTo>
                  <a:pt x="414100" y="845362"/>
                </a:lnTo>
                <a:cubicBezTo>
                  <a:pt x="452071" y="807391"/>
                  <a:pt x="453182" y="746300"/>
                  <a:pt x="417435" y="706995"/>
                </a:cubicBezTo>
                <a:lnTo>
                  <a:pt x="488952" y="635478"/>
                </a:lnTo>
                <a:cubicBezTo>
                  <a:pt x="559558" y="701993"/>
                  <a:pt x="650262" y="735273"/>
                  <a:pt x="740987" y="735273"/>
                </a:cubicBezTo>
                <a:cubicBezTo>
                  <a:pt x="835158" y="735273"/>
                  <a:pt x="929307" y="699437"/>
                  <a:pt x="1001003" y="627741"/>
                </a:cubicBezTo>
                <a:cubicBezTo>
                  <a:pt x="1144349" y="484373"/>
                  <a:pt x="1144349" y="251079"/>
                  <a:pt x="1000980" y="107710"/>
                </a:cubicBezTo>
                <a:close/>
                <a:moveTo>
                  <a:pt x="398360" y="829645"/>
                </a:moveTo>
                <a:lnTo>
                  <a:pt x="164377" y="1063628"/>
                </a:lnTo>
                <a:cubicBezTo>
                  <a:pt x="133921" y="1094062"/>
                  <a:pt x="84389" y="1094085"/>
                  <a:pt x="53933" y="1063628"/>
                </a:cubicBezTo>
                <a:cubicBezTo>
                  <a:pt x="53933" y="1063628"/>
                  <a:pt x="53933" y="1063628"/>
                  <a:pt x="53933" y="1063628"/>
                </a:cubicBezTo>
                <a:lnTo>
                  <a:pt x="45040" y="1054735"/>
                </a:lnTo>
                <a:cubicBezTo>
                  <a:pt x="30301" y="1039996"/>
                  <a:pt x="22164" y="1020366"/>
                  <a:pt x="22164" y="999513"/>
                </a:cubicBezTo>
                <a:cubicBezTo>
                  <a:pt x="22164" y="978660"/>
                  <a:pt x="30279" y="959030"/>
                  <a:pt x="45040" y="944291"/>
                </a:cubicBezTo>
                <a:lnTo>
                  <a:pt x="279023" y="710308"/>
                </a:lnTo>
                <a:cubicBezTo>
                  <a:pt x="293763" y="695569"/>
                  <a:pt x="313393" y="687432"/>
                  <a:pt x="334246" y="687432"/>
                </a:cubicBezTo>
                <a:cubicBezTo>
                  <a:pt x="355098" y="687432"/>
                  <a:pt x="374706" y="695546"/>
                  <a:pt x="389468" y="710308"/>
                </a:cubicBezTo>
                <a:lnTo>
                  <a:pt x="393914" y="714754"/>
                </a:lnTo>
                <a:cubicBezTo>
                  <a:pt x="393914" y="714754"/>
                  <a:pt x="393914" y="714754"/>
                  <a:pt x="393914" y="714754"/>
                </a:cubicBezTo>
                <a:cubicBezTo>
                  <a:pt x="393914" y="714754"/>
                  <a:pt x="393914" y="714754"/>
                  <a:pt x="393914" y="714754"/>
                </a:cubicBezTo>
                <a:lnTo>
                  <a:pt x="398360" y="719200"/>
                </a:lnTo>
                <a:cubicBezTo>
                  <a:pt x="428817" y="749657"/>
                  <a:pt x="428817" y="799210"/>
                  <a:pt x="398360" y="829645"/>
                </a:cubicBezTo>
                <a:close/>
                <a:moveTo>
                  <a:pt x="985263" y="612024"/>
                </a:moveTo>
                <a:cubicBezTo>
                  <a:pt x="850564" y="746723"/>
                  <a:pt x="631365" y="746723"/>
                  <a:pt x="496666" y="612024"/>
                </a:cubicBezTo>
                <a:cubicBezTo>
                  <a:pt x="431418" y="546775"/>
                  <a:pt x="395470" y="460007"/>
                  <a:pt x="395470" y="367726"/>
                </a:cubicBezTo>
                <a:cubicBezTo>
                  <a:pt x="395470" y="275444"/>
                  <a:pt x="431418" y="188676"/>
                  <a:pt x="496666" y="123427"/>
                </a:cubicBezTo>
                <a:cubicBezTo>
                  <a:pt x="561915" y="58179"/>
                  <a:pt x="648683" y="22231"/>
                  <a:pt x="740965" y="22231"/>
                </a:cubicBezTo>
                <a:cubicBezTo>
                  <a:pt x="833246" y="22231"/>
                  <a:pt x="920014" y="58179"/>
                  <a:pt x="985263" y="123427"/>
                </a:cubicBezTo>
                <a:cubicBezTo>
                  <a:pt x="1119962" y="258126"/>
                  <a:pt x="1119962" y="477303"/>
                  <a:pt x="985263" y="612024"/>
                </a:cubicBezTo>
                <a:close/>
                <a:moveTo>
                  <a:pt x="1004226" y="367726"/>
                </a:moveTo>
                <a:cubicBezTo>
                  <a:pt x="1004226" y="438043"/>
                  <a:pt x="976837" y="504158"/>
                  <a:pt x="927128" y="553889"/>
                </a:cubicBezTo>
                <a:cubicBezTo>
                  <a:pt x="877397" y="603621"/>
                  <a:pt x="811304" y="631009"/>
                  <a:pt x="740965" y="631009"/>
                </a:cubicBezTo>
                <a:cubicBezTo>
                  <a:pt x="734829" y="631009"/>
                  <a:pt x="729849" y="626030"/>
                  <a:pt x="729849" y="619894"/>
                </a:cubicBezTo>
                <a:cubicBezTo>
                  <a:pt x="729849" y="613758"/>
                  <a:pt x="734829" y="608778"/>
                  <a:pt x="740965" y="608778"/>
                </a:cubicBezTo>
                <a:cubicBezTo>
                  <a:pt x="805346" y="608778"/>
                  <a:pt x="865882" y="583701"/>
                  <a:pt x="911411" y="538172"/>
                </a:cubicBezTo>
                <a:cubicBezTo>
                  <a:pt x="956940" y="492620"/>
                  <a:pt x="981995" y="432085"/>
                  <a:pt x="981995" y="367726"/>
                </a:cubicBezTo>
                <a:cubicBezTo>
                  <a:pt x="981995" y="361590"/>
                  <a:pt x="986975" y="356610"/>
                  <a:pt x="993111" y="356610"/>
                </a:cubicBezTo>
                <a:cubicBezTo>
                  <a:pt x="999246" y="356610"/>
                  <a:pt x="1004226" y="361590"/>
                  <a:pt x="1004226" y="367726"/>
                </a:cubicBezTo>
                <a:close/>
              </a:path>
            </a:pathLst>
          </a:custGeom>
          <a:solidFill>
            <a:srgbClr val="00B1D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99" name="Google Shape;1199;p63"/>
          <p:cNvSpPr/>
          <p:nvPr/>
        </p:nvSpPr>
        <p:spPr>
          <a:xfrm>
            <a:off x="12416725" y="4800802"/>
            <a:ext cx="830558" cy="832818"/>
          </a:xfrm>
          <a:custGeom>
            <a:rect b="b" l="l" r="r" t="t"/>
            <a:pathLst>
              <a:path extrusionOk="0" h="1110424" w="1107410">
                <a:moveTo>
                  <a:pt x="1107411" y="360167"/>
                </a:moveTo>
                <a:cubicBezTo>
                  <a:pt x="1107411" y="371994"/>
                  <a:pt x="1102808" y="383132"/>
                  <a:pt x="1094426" y="391491"/>
                </a:cubicBezTo>
                <a:lnTo>
                  <a:pt x="1049955" y="435975"/>
                </a:lnTo>
                <a:cubicBezTo>
                  <a:pt x="1041572" y="444356"/>
                  <a:pt x="1030455" y="448958"/>
                  <a:pt x="1018603" y="448958"/>
                </a:cubicBezTo>
                <a:cubicBezTo>
                  <a:pt x="1006774" y="448958"/>
                  <a:pt x="995634" y="444356"/>
                  <a:pt x="987251" y="435975"/>
                </a:cubicBezTo>
                <a:lnTo>
                  <a:pt x="935465" y="384199"/>
                </a:lnTo>
                <a:lnTo>
                  <a:pt x="745598" y="574031"/>
                </a:lnTo>
                <a:cubicBezTo>
                  <a:pt x="752558" y="599752"/>
                  <a:pt x="756138" y="626319"/>
                  <a:pt x="756138" y="653063"/>
                </a:cubicBezTo>
                <a:cubicBezTo>
                  <a:pt x="756138" y="733695"/>
                  <a:pt x="724741" y="809481"/>
                  <a:pt x="667708" y="866482"/>
                </a:cubicBezTo>
                <a:lnTo>
                  <a:pt x="595376" y="938822"/>
                </a:lnTo>
                <a:cubicBezTo>
                  <a:pt x="589417" y="944780"/>
                  <a:pt x="581479" y="948070"/>
                  <a:pt x="573052" y="948070"/>
                </a:cubicBezTo>
                <a:cubicBezTo>
                  <a:pt x="564603" y="948070"/>
                  <a:pt x="556665" y="944780"/>
                  <a:pt x="550706" y="938822"/>
                </a:cubicBezTo>
                <a:lnTo>
                  <a:pt x="414537" y="802656"/>
                </a:lnTo>
                <a:lnTo>
                  <a:pt x="17903" y="1108112"/>
                </a:lnTo>
                <a:cubicBezTo>
                  <a:pt x="15880" y="1109646"/>
                  <a:pt x="13501" y="1110424"/>
                  <a:pt x="11122" y="1110424"/>
                </a:cubicBezTo>
                <a:cubicBezTo>
                  <a:pt x="8253" y="1110424"/>
                  <a:pt x="5407" y="1109313"/>
                  <a:pt x="3250" y="1107156"/>
                </a:cubicBezTo>
                <a:cubicBezTo>
                  <a:pt x="-685" y="1103199"/>
                  <a:pt x="-1108" y="1096952"/>
                  <a:pt x="2316" y="1092506"/>
                </a:cubicBezTo>
                <a:lnTo>
                  <a:pt x="307807" y="695947"/>
                </a:lnTo>
                <a:lnTo>
                  <a:pt x="168436" y="556624"/>
                </a:lnTo>
                <a:cubicBezTo>
                  <a:pt x="156118" y="544308"/>
                  <a:pt x="156118" y="524278"/>
                  <a:pt x="168436" y="511961"/>
                </a:cubicBezTo>
                <a:lnTo>
                  <a:pt x="240790" y="439621"/>
                </a:lnTo>
                <a:cubicBezTo>
                  <a:pt x="317413" y="363035"/>
                  <a:pt x="428923" y="333534"/>
                  <a:pt x="533273" y="361768"/>
                </a:cubicBezTo>
                <a:lnTo>
                  <a:pt x="723163" y="171914"/>
                </a:lnTo>
                <a:lnTo>
                  <a:pt x="671377" y="120137"/>
                </a:lnTo>
                <a:cubicBezTo>
                  <a:pt x="654078" y="102864"/>
                  <a:pt x="654078" y="74741"/>
                  <a:pt x="671377" y="57468"/>
                </a:cubicBezTo>
                <a:lnTo>
                  <a:pt x="715847" y="12983"/>
                </a:lnTo>
                <a:cubicBezTo>
                  <a:pt x="724230" y="4624"/>
                  <a:pt x="735348" y="0"/>
                  <a:pt x="747199" y="0"/>
                </a:cubicBezTo>
                <a:cubicBezTo>
                  <a:pt x="759050" y="0"/>
                  <a:pt x="770168" y="4624"/>
                  <a:pt x="778551" y="12983"/>
                </a:cubicBezTo>
                <a:lnTo>
                  <a:pt x="1094426" y="328821"/>
                </a:lnTo>
                <a:cubicBezTo>
                  <a:pt x="1102808" y="337180"/>
                  <a:pt x="1107411" y="348318"/>
                  <a:pt x="1107411" y="360167"/>
                </a:cubicBezTo>
                <a:close/>
              </a:path>
            </a:pathLst>
          </a:custGeom>
          <a:solidFill>
            <a:srgbClr val="00B1D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00" name="Google Shape;1200;p63"/>
          <p:cNvSpPr/>
          <p:nvPr/>
        </p:nvSpPr>
        <p:spPr>
          <a:xfrm>
            <a:off x="12470859" y="4817475"/>
            <a:ext cx="759747" cy="762006"/>
          </a:xfrm>
          <a:custGeom>
            <a:rect b="b" l="l" r="r" t="t"/>
            <a:pathLst>
              <a:path extrusionOk="0" h="1016008" w="1012995">
                <a:moveTo>
                  <a:pt x="251481" y="689566"/>
                </a:moveTo>
                <a:lnTo>
                  <a:pt x="326503" y="764596"/>
                </a:lnTo>
                <a:lnTo>
                  <a:pt x="0" y="1016009"/>
                </a:lnTo>
                <a:lnTo>
                  <a:pt x="251481" y="689566"/>
                </a:lnTo>
                <a:close/>
                <a:moveTo>
                  <a:pt x="111977" y="505448"/>
                </a:moveTo>
                <a:cubicBezTo>
                  <a:pt x="108330" y="509094"/>
                  <a:pt x="108330" y="515029"/>
                  <a:pt x="111977" y="518675"/>
                </a:cubicBezTo>
                <a:lnTo>
                  <a:pt x="494246" y="900873"/>
                </a:lnTo>
                <a:cubicBezTo>
                  <a:pt x="496025" y="902630"/>
                  <a:pt x="498360" y="903608"/>
                  <a:pt x="500872" y="903608"/>
                </a:cubicBezTo>
                <a:cubicBezTo>
                  <a:pt x="503363" y="903608"/>
                  <a:pt x="505698" y="902630"/>
                  <a:pt x="507476" y="900873"/>
                </a:cubicBezTo>
                <a:lnTo>
                  <a:pt x="562998" y="845340"/>
                </a:lnTo>
                <a:lnTo>
                  <a:pt x="167521" y="449937"/>
                </a:lnTo>
                <a:lnTo>
                  <a:pt x="111977" y="505448"/>
                </a:lnTo>
                <a:close/>
                <a:moveTo>
                  <a:pt x="650027" y="546798"/>
                </a:moveTo>
                <a:cubicBezTo>
                  <a:pt x="650094" y="546464"/>
                  <a:pt x="650160" y="546109"/>
                  <a:pt x="650249" y="545775"/>
                </a:cubicBezTo>
                <a:cubicBezTo>
                  <a:pt x="650338" y="545419"/>
                  <a:pt x="650427" y="545086"/>
                  <a:pt x="650560" y="544752"/>
                </a:cubicBezTo>
                <a:cubicBezTo>
                  <a:pt x="650672" y="544419"/>
                  <a:pt x="650827" y="544086"/>
                  <a:pt x="650983" y="543752"/>
                </a:cubicBezTo>
                <a:cubicBezTo>
                  <a:pt x="651139" y="543441"/>
                  <a:pt x="651294" y="543107"/>
                  <a:pt x="651472" y="542796"/>
                </a:cubicBezTo>
                <a:cubicBezTo>
                  <a:pt x="651650" y="542507"/>
                  <a:pt x="651850" y="542240"/>
                  <a:pt x="652050" y="541951"/>
                </a:cubicBezTo>
                <a:cubicBezTo>
                  <a:pt x="652295" y="541618"/>
                  <a:pt x="652539" y="541307"/>
                  <a:pt x="652828" y="541018"/>
                </a:cubicBezTo>
                <a:cubicBezTo>
                  <a:pt x="652940" y="540906"/>
                  <a:pt x="653006" y="540773"/>
                  <a:pt x="653118" y="540640"/>
                </a:cubicBezTo>
                <a:lnTo>
                  <a:pt x="847565" y="346250"/>
                </a:lnTo>
                <a:lnTo>
                  <a:pt x="799026" y="297720"/>
                </a:lnTo>
                <a:lnTo>
                  <a:pt x="666681" y="165422"/>
                </a:lnTo>
                <a:lnTo>
                  <a:pt x="472256" y="359834"/>
                </a:lnTo>
                <a:cubicBezTo>
                  <a:pt x="472122" y="359945"/>
                  <a:pt x="471989" y="360034"/>
                  <a:pt x="471855" y="360145"/>
                </a:cubicBezTo>
                <a:cubicBezTo>
                  <a:pt x="471566" y="360412"/>
                  <a:pt x="471277" y="360656"/>
                  <a:pt x="470966" y="360878"/>
                </a:cubicBezTo>
                <a:cubicBezTo>
                  <a:pt x="470677" y="361101"/>
                  <a:pt x="470388" y="361301"/>
                  <a:pt x="470077" y="361479"/>
                </a:cubicBezTo>
                <a:cubicBezTo>
                  <a:pt x="469765" y="361657"/>
                  <a:pt x="469476" y="361812"/>
                  <a:pt x="469165" y="361968"/>
                </a:cubicBezTo>
                <a:cubicBezTo>
                  <a:pt x="468809" y="362123"/>
                  <a:pt x="468476" y="362279"/>
                  <a:pt x="468120" y="362390"/>
                </a:cubicBezTo>
                <a:cubicBezTo>
                  <a:pt x="467809" y="362524"/>
                  <a:pt x="467475" y="362613"/>
                  <a:pt x="467141" y="362679"/>
                </a:cubicBezTo>
                <a:cubicBezTo>
                  <a:pt x="466786" y="362790"/>
                  <a:pt x="466430" y="362857"/>
                  <a:pt x="466074" y="362924"/>
                </a:cubicBezTo>
                <a:cubicBezTo>
                  <a:pt x="465718" y="362968"/>
                  <a:pt x="465385" y="362990"/>
                  <a:pt x="465029" y="363013"/>
                </a:cubicBezTo>
                <a:cubicBezTo>
                  <a:pt x="464651" y="363035"/>
                  <a:pt x="464295" y="363057"/>
                  <a:pt x="463917" y="363035"/>
                </a:cubicBezTo>
                <a:cubicBezTo>
                  <a:pt x="463584" y="363013"/>
                  <a:pt x="463250" y="362990"/>
                  <a:pt x="462895" y="362946"/>
                </a:cubicBezTo>
                <a:cubicBezTo>
                  <a:pt x="462494" y="362879"/>
                  <a:pt x="462116" y="362813"/>
                  <a:pt x="461738" y="362724"/>
                </a:cubicBezTo>
                <a:cubicBezTo>
                  <a:pt x="461560" y="362679"/>
                  <a:pt x="461405" y="362679"/>
                  <a:pt x="461249" y="362635"/>
                </a:cubicBezTo>
                <a:cubicBezTo>
                  <a:pt x="362880" y="333690"/>
                  <a:pt x="256751" y="360701"/>
                  <a:pt x="184331" y="433130"/>
                </a:cubicBezTo>
                <a:lnTo>
                  <a:pt x="183241" y="434219"/>
                </a:lnTo>
                <a:lnTo>
                  <a:pt x="578718" y="829623"/>
                </a:lnTo>
                <a:lnTo>
                  <a:pt x="579808" y="828533"/>
                </a:lnTo>
                <a:cubicBezTo>
                  <a:pt x="632639" y="775734"/>
                  <a:pt x="661723" y="705528"/>
                  <a:pt x="661723" y="630832"/>
                </a:cubicBezTo>
                <a:cubicBezTo>
                  <a:pt x="661723" y="603976"/>
                  <a:pt x="657876" y="577321"/>
                  <a:pt x="650316" y="551644"/>
                </a:cubicBezTo>
                <a:cubicBezTo>
                  <a:pt x="650271" y="551488"/>
                  <a:pt x="650271" y="551311"/>
                  <a:pt x="650227" y="551155"/>
                </a:cubicBezTo>
                <a:cubicBezTo>
                  <a:pt x="650138" y="550777"/>
                  <a:pt x="650071" y="550399"/>
                  <a:pt x="650005" y="549999"/>
                </a:cubicBezTo>
                <a:cubicBezTo>
                  <a:pt x="649960" y="549666"/>
                  <a:pt x="649916" y="549310"/>
                  <a:pt x="649916" y="548954"/>
                </a:cubicBezTo>
                <a:cubicBezTo>
                  <a:pt x="649893" y="548598"/>
                  <a:pt x="649916" y="548243"/>
                  <a:pt x="649916" y="547887"/>
                </a:cubicBezTo>
                <a:cubicBezTo>
                  <a:pt x="649938" y="547531"/>
                  <a:pt x="649982" y="547176"/>
                  <a:pt x="650027" y="546798"/>
                </a:cubicBezTo>
                <a:close/>
                <a:moveTo>
                  <a:pt x="1006525" y="322307"/>
                </a:moveTo>
                <a:lnTo>
                  <a:pt x="690651" y="6469"/>
                </a:lnTo>
                <a:cubicBezTo>
                  <a:pt x="686470" y="2312"/>
                  <a:pt x="680912" y="0"/>
                  <a:pt x="675019" y="0"/>
                </a:cubicBezTo>
                <a:cubicBezTo>
                  <a:pt x="669127" y="0"/>
                  <a:pt x="663568" y="2312"/>
                  <a:pt x="659388" y="6469"/>
                </a:cubicBezTo>
                <a:lnTo>
                  <a:pt x="614917" y="50954"/>
                </a:lnTo>
                <a:cubicBezTo>
                  <a:pt x="606290" y="59557"/>
                  <a:pt x="606290" y="73585"/>
                  <a:pt x="614917" y="82189"/>
                </a:cubicBezTo>
                <a:lnTo>
                  <a:pt x="814968" y="282225"/>
                </a:lnTo>
                <a:lnTo>
                  <a:pt x="871157" y="338381"/>
                </a:lnTo>
                <a:cubicBezTo>
                  <a:pt x="871157" y="338381"/>
                  <a:pt x="871179" y="338403"/>
                  <a:pt x="871179" y="338425"/>
                </a:cubicBezTo>
                <a:lnTo>
                  <a:pt x="930792" y="398027"/>
                </a:lnTo>
                <a:cubicBezTo>
                  <a:pt x="934972" y="402206"/>
                  <a:pt x="940531" y="404496"/>
                  <a:pt x="946423" y="404496"/>
                </a:cubicBezTo>
                <a:cubicBezTo>
                  <a:pt x="952316" y="404496"/>
                  <a:pt x="957875" y="402206"/>
                  <a:pt x="962055" y="398027"/>
                </a:cubicBezTo>
                <a:lnTo>
                  <a:pt x="1006525" y="353542"/>
                </a:lnTo>
                <a:cubicBezTo>
                  <a:pt x="1010706" y="349385"/>
                  <a:pt x="1012996" y="343827"/>
                  <a:pt x="1012996" y="337936"/>
                </a:cubicBezTo>
                <a:cubicBezTo>
                  <a:pt x="1012996" y="332022"/>
                  <a:pt x="1010706" y="326487"/>
                  <a:pt x="1006525" y="322307"/>
                </a:cubicBezTo>
                <a:close/>
              </a:path>
            </a:pathLst>
          </a:custGeom>
          <a:solidFill>
            <a:srgbClr val="FEF6E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01" name="Google Shape;1201;p63"/>
          <p:cNvSpPr/>
          <p:nvPr/>
        </p:nvSpPr>
        <p:spPr>
          <a:xfrm>
            <a:off x="12416725" y="4800802"/>
            <a:ext cx="830558" cy="832818"/>
          </a:xfrm>
          <a:custGeom>
            <a:rect b="b" l="l" r="r" t="t"/>
            <a:pathLst>
              <a:path extrusionOk="0" h="1110424" w="1107410">
                <a:moveTo>
                  <a:pt x="1094426" y="328821"/>
                </a:moveTo>
                <a:lnTo>
                  <a:pt x="778551" y="12983"/>
                </a:lnTo>
                <a:cubicBezTo>
                  <a:pt x="770168" y="4624"/>
                  <a:pt x="759050" y="0"/>
                  <a:pt x="747199" y="0"/>
                </a:cubicBezTo>
                <a:cubicBezTo>
                  <a:pt x="735348" y="0"/>
                  <a:pt x="724230" y="4624"/>
                  <a:pt x="715847" y="12983"/>
                </a:cubicBezTo>
                <a:lnTo>
                  <a:pt x="671377" y="57468"/>
                </a:lnTo>
                <a:cubicBezTo>
                  <a:pt x="654078" y="74741"/>
                  <a:pt x="654078" y="102864"/>
                  <a:pt x="671377" y="120137"/>
                </a:cubicBezTo>
                <a:lnTo>
                  <a:pt x="723163" y="171914"/>
                </a:lnTo>
                <a:lnTo>
                  <a:pt x="533273" y="361768"/>
                </a:lnTo>
                <a:cubicBezTo>
                  <a:pt x="428923" y="333534"/>
                  <a:pt x="317413" y="363035"/>
                  <a:pt x="240790" y="439621"/>
                </a:cubicBezTo>
                <a:lnTo>
                  <a:pt x="168436" y="511961"/>
                </a:lnTo>
                <a:cubicBezTo>
                  <a:pt x="156118" y="524278"/>
                  <a:pt x="156118" y="544308"/>
                  <a:pt x="168436" y="556624"/>
                </a:cubicBezTo>
                <a:lnTo>
                  <a:pt x="307807" y="695947"/>
                </a:lnTo>
                <a:lnTo>
                  <a:pt x="2316" y="1092506"/>
                </a:lnTo>
                <a:cubicBezTo>
                  <a:pt x="-1108" y="1096952"/>
                  <a:pt x="-685" y="1103199"/>
                  <a:pt x="3250" y="1107156"/>
                </a:cubicBezTo>
                <a:cubicBezTo>
                  <a:pt x="5407" y="1109313"/>
                  <a:pt x="8253" y="1110424"/>
                  <a:pt x="11122" y="1110424"/>
                </a:cubicBezTo>
                <a:cubicBezTo>
                  <a:pt x="13501" y="1110424"/>
                  <a:pt x="15880" y="1109646"/>
                  <a:pt x="17903" y="1108112"/>
                </a:cubicBezTo>
                <a:lnTo>
                  <a:pt x="414537" y="802656"/>
                </a:lnTo>
                <a:lnTo>
                  <a:pt x="550706" y="938822"/>
                </a:lnTo>
                <a:cubicBezTo>
                  <a:pt x="556665" y="944780"/>
                  <a:pt x="564603" y="948070"/>
                  <a:pt x="573052" y="948070"/>
                </a:cubicBezTo>
                <a:cubicBezTo>
                  <a:pt x="581479" y="948070"/>
                  <a:pt x="589417" y="944780"/>
                  <a:pt x="595376" y="938822"/>
                </a:cubicBezTo>
                <a:lnTo>
                  <a:pt x="667708" y="866482"/>
                </a:lnTo>
                <a:cubicBezTo>
                  <a:pt x="724741" y="809481"/>
                  <a:pt x="756138" y="733695"/>
                  <a:pt x="756138" y="653063"/>
                </a:cubicBezTo>
                <a:cubicBezTo>
                  <a:pt x="756138" y="626319"/>
                  <a:pt x="752558" y="599752"/>
                  <a:pt x="745598" y="574031"/>
                </a:cubicBezTo>
                <a:lnTo>
                  <a:pt x="935465" y="384199"/>
                </a:lnTo>
                <a:lnTo>
                  <a:pt x="987251" y="435975"/>
                </a:lnTo>
                <a:cubicBezTo>
                  <a:pt x="995634" y="444356"/>
                  <a:pt x="1006774" y="448958"/>
                  <a:pt x="1018603" y="448958"/>
                </a:cubicBezTo>
                <a:cubicBezTo>
                  <a:pt x="1030455" y="448958"/>
                  <a:pt x="1041572" y="444356"/>
                  <a:pt x="1049955" y="435975"/>
                </a:cubicBezTo>
                <a:lnTo>
                  <a:pt x="1094426" y="391491"/>
                </a:lnTo>
                <a:cubicBezTo>
                  <a:pt x="1102808" y="383132"/>
                  <a:pt x="1107411" y="371994"/>
                  <a:pt x="1107411" y="360167"/>
                </a:cubicBezTo>
                <a:cubicBezTo>
                  <a:pt x="1107411" y="348318"/>
                  <a:pt x="1102808" y="337180"/>
                  <a:pt x="1094426" y="328821"/>
                </a:cubicBezTo>
                <a:close/>
                <a:moveTo>
                  <a:pt x="72180" y="1038240"/>
                </a:moveTo>
                <a:lnTo>
                  <a:pt x="323661" y="711797"/>
                </a:lnTo>
                <a:lnTo>
                  <a:pt x="398683" y="786828"/>
                </a:lnTo>
                <a:lnTo>
                  <a:pt x="72180" y="1038240"/>
                </a:lnTo>
                <a:close/>
                <a:moveTo>
                  <a:pt x="579656" y="923105"/>
                </a:moveTo>
                <a:cubicBezTo>
                  <a:pt x="577877" y="924861"/>
                  <a:pt x="575543" y="925839"/>
                  <a:pt x="573052" y="925839"/>
                </a:cubicBezTo>
                <a:cubicBezTo>
                  <a:pt x="570540" y="925839"/>
                  <a:pt x="568205" y="924861"/>
                  <a:pt x="566426" y="923105"/>
                </a:cubicBezTo>
                <a:lnTo>
                  <a:pt x="184157" y="540906"/>
                </a:lnTo>
                <a:cubicBezTo>
                  <a:pt x="180510" y="537261"/>
                  <a:pt x="180510" y="531325"/>
                  <a:pt x="184157" y="527679"/>
                </a:cubicBezTo>
                <a:lnTo>
                  <a:pt x="239701" y="472168"/>
                </a:lnTo>
                <a:lnTo>
                  <a:pt x="635178" y="867571"/>
                </a:lnTo>
                <a:lnTo>
                  <a:pt x="579656" y="923105"/>
                </a:lnTo>
                <a:close/>
                <a:moveTo>
                  <a:pt x="725297" y="562871"/>
                </a:moveTo>
                <a:cubicBezTo>
                  <a:pt x="725186" y="563004"/>
                  <a:pt x="725119" y="563138"/>
                  <a:pt x="725008" y="563249"/>
                </a:cubicBezTo>
                <a:cubicBezTo>
                  <a:pt x="724719" y="563538"/>
                  <a:pt x="724475" y="563849"/>
                  <a:pt x="724230" y="564182"/>
                </a:cubicBezTo>
                <a:cubicBezTo>
                  <a:pt x="724030" y="564471"/>
                  <a:pt x="723830" y="564738"/>
                  <a:pt x="723652" y="565027"/>
                </a:cubicBezTo>
                <a:cubicBezTo>
                  <a:pt x="723474" y="565338"/>
                  <a:pt x="723318" y="565672"/>
                  <a:pt x="723163" y="565983"/>
                </a:cubicBezTo>
                <a:cubicBezTo>
                  <a:pt x="723007" y="566317"/>
                  <a:pt x="722851" y="566650"/>
                  <a:pt x="722740" y="566984"/>
                </a:cubicBezTo>
                <a:cubicBezTo>
                  <a:pt x="722607" y="567317"/>
                  <a:pt x="722518" y="567651"/>
                  <a:pt x="722429" y="568006"/>
                </a:cubicBezTo>
                <a:cubicBezTo>
                  <a:pt x="722340" y="568340"/>
                  <a:pt x="722273" y="568695"/>
                  <a:pt x="722207" y="569029"/>
                </a:cubicBezTo>
                <a:cubicBezTo>
                  <a:pt x="722162" y="569407"/>
                  <a:pt x="722118" y="569763"/>
                  <a:pt x="722095" y="570118"/>
                </a:cubicBezTo>
                <a:cubicBezTo>
                  <a:pt x="722095" y="570474"/>
                  <a:pt x="722073" y="570830"/>
                  <a:pt x="722095" y="571185"/>
                </a:cubicBezTo>
                <a:cubicBezTo>
                  <a:pt x="722095" y="571541"/>
                  <a:pt x="722140" y="571897"/>
                  <a:pt x="722184" y="572230"/>
                </a:cubicBezTo>
                <a:cubicBezTo>
                  <a:pt x="722251" y="572630"/>
                  <a:pt x="722318" y="573008"/>
                  <a:pt x="722407" y="573386"/>
                </a:cubicBezTo>
                <a:cubicBezTo>
                  <a:pt x="722451" y="573542"/>
                  <a:pt x="722451" y="573720"/>
                  <a:pt x="722496" y="573875"/>
                </a:cubicBezTo>
                <a:cubicBezTo>
                  <a:pt x="730056" y="599552"/>
                  <a:pt x="733902" y="626207"/>
                  <a:pt x="733902" y="653063"/>
                </a:cubicBezTo>
                <a:cubicBezTo>
                  <a:pt x="733902" y="727759"/>
                  <a:pt x="704819" y="797965"/>
                  <a:pt x="651987" y="850764"/>
                </a:cubicBezTo>
                <a:lnTo>
                  <a:pt x="650898" y="851854"/>
                </a:lnTo>
                <a:lnTo>
                  <a:pt x="255421" y="456450"/>
                </a:lnTo>
                <a:lnTo>
                  <a:pt x="256510" y="455361"/>
                </a:lnTo>
                <a:cubicBezTo>
                  <a:pt x="328931" y="382932"/>
                  <a:pt x="435060" y="355921"/>
                  <a:pt x="533429" y="384866"/>
                </a:cubicBezTo>
                <a:cubicBezTo>
                  <a:pt x="533585" y="384910"/>
                  <a:pt x="533740" y="384910"/>
                  <a:pt x="533918" y="384955"/>
                </a:cubicBezTo>
                <a:cubicBezTo>
                  <a:pt x="534296" y="385044"/>
                  <a:pt x="534674" y="385110"/>
                  <a:pt x="535074" y="385177"/>
                </a:cubicBezTo>
                <a:cubicBezTo>
                  <a:pt x="535430" y="385222"/>
                  <a:pt x="535764" y="385244"/>
                  <a:pt x="536097" y="385266"/>
                </a:cubicBezTo>
                <a:cubicBezTo>
                  <a:pt x="536475" y="385288"/>
                  <a:pt x="536831" y="385266"/>
                  <a:pt x="537209" y="385244"/>
                </a:cubicBezTo>
                <a:cubicBezTo>
                  <a:pt x="537565" y="385222"/>
                  <a:pt x="537898" y="385199"/>
                  <a:pt x="538254" y="385155"/>
                </a:cubicBezTo>
                <a:cubicBezTo>
                  <a:pt x="538610" y="385088"/>
                  <a:pt x="538965" y="385022"/>
                  <a:pt x="539321" y="384910"/>
                </a:cubicBezTo>
                <a:cubicBezTo>
                  <a:pt x="539655" y="384844"/>
                  <a:pt x="539988" y="384755"/>
                  <a:pt x="540300" y="384621"/>
                </a:cubicBezTo>
                <a:cubicBezTo>
                  <a:pt x="540655" y="384510"/>
                  <a:pt x="540989" y="384355"/>
                  <a:pt x="541345" y="384199"/>
                </a:cubicBezTo>
                <a:cubicBezTo>
                  <a:pt x="541656" y="384043"/>
                  <a:pt x="541945" y="383888"/>
                  <a:pt x="542256" y="383710"/>
                </a:cubicBezTo>
                <a:cubicBezTo>
                  <a:pt x="542568" y="383532"/>
                  <a:pt x="542857" y="383332"/>
                  <a:pt x="543146" y="383110"/>
                </a:cubicBezTo>
                <a:cubicBezTo>
                  <a:pt x="543457" y="382887"/>
                  <a:pt x="543746" y="382643"/>
                  <a:pt x="544035" y="382376"/>
                </a:cubicBezTo>
                <a:cubicBezTo>
                  <a:pt x="544168" y="382265"/>
                  <a:pt x="544302" y="382176"/>
                  <a:pt x="544435" y="382065"/>
                </a:cubicBezTo>
                <a:lnTo>
                  <a:pt x="738861" y="187653"/>
                </a:lnTo>
                <a:lnTo>
                  <a:pt x="871205" y="319951"/>
                </a:lnTo>
                <a:lnTo>
                  <a:pt x="919745" y="368482"/>
                </a:lnTo>
                <a:lnTo>
                  <a:pt x="725297" y="562871"/>
                </a:lnTo>
                <a:close/>
                <a:moveTo>
                  <a:pt x="1078705" y="375773"/>
                </a:moveTo>
                <a:lnTo>
                  <a:pt x="1034235" y="420258"/>
                </a:lnTo>
                <a:cubicBezTo>
                  <a:pt x="1030054" y="424437"/>
                  <a:pt x="1024495" y="426727"/>
                  <a:pt x="1018603" y="426727"/>
                </a:cubicBezTo>
                <a:cubicBezTo>
                  <a:pt x="1012711" y="426727"/>
                  <a:pt x="1007152" y="424437"/>
                  <a:pt x="1002972" y="420258"/>
                </a:cubicBezTo>
                <a:lnTo>
                  <a:pt x="943359" y="360656"/>
                </a:lnTo>
                <a:cubicBezTo>
                  <a:pt x="943359" y="360634"/>
                  <a:pt x="943337" y="360612"/>
                  <a:pt x="943337" y="360612"/>
                </a:cubicBezTo>
                <a:lnTo>
                  <a:pt x="887148" y="304456"/>
                </a:lnTo>
                <a:lnTo>
                  <a:pt x="687097" y="104420"/>
                </a:lnTo>
                <a:cubicBezTo>
                  <a:pt x="678470" y="95816"/>
                  <a:pt x="678470" y="81788"/>
                  <a:pt x="687097" y="73185"/>
                </a:cubicBezTo>
                <a:lnTo>
                  <a:pt x="731568" y="28700"/>
                </a:lnTo>
                <a:cubicBezTo>
                  <a:pt x="735748" y="24543"/>
                  <a:pt x="741307" y="22231"/>
                  <a:pt x="747199" y="22231"/>
                </a:cubicBezTo>
                <a:cubicBezTo>
                  <a:pt x="753091" y="22231"/>
                  <a:pt x="758650" y="24543"/>
                  <a:pt x="762830" y="28700"/>
                </a:cubicBezTo>
                <a:lnTo>
                  <a:pt x="1078705" y="344539"/>
                </a:lnTo>
                <a:cubicBezTo>
                  <a:pt x="1082885" y="348718"/>
                  <a:pt x="1085176" y="354254"/>
                  <a:pt x="1085176" y="360167"/>
                </a:cubicBezTo>
                <a:cubicBezTo>
                  <a:pt x="1085176" y="366058"/>
                  <a:pt x="1082885" y="371616"/>
                  <a:pt x="1078705" y="375773"/>
                </a:cubicBezTo>
                <a:close/>
              </a:path>
            </a:pathLst>
          </a:custGeom>
          <a:solidFill>
            <a:srgbClr val="00B1D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02" name="Google Shape;1202;p63"/>
          <p:cNvSpPr/>
          <p:nvPr/>
        </p:nvSpPr>
        <p:spPr>
          <a:xfrm>
            <a:off x="13787265" y="4800798"/>
            <a:ext cx="904913" cy="831244"/>
          </a:xfrm>
          <a:custGeom>
            <a:rect b="b" l="l" r="r" t="t"/>
            <a:pathLst>
              <a:path extrusionOk="0" h="1108325" w="1206551">
                <a:moveTo>
                  <a:pt x="1205202" y="532680"/>
                </a:moveTo>
                <a:cubicBezTo>
                  <a:pt x="1202085" y="541018"/>
                  <a:pt x="1194328" y="546408"/>
                  <a:pt x="1185411" y="546408"/>
                </a:cubicBezTo>
                <a:lnTo>
                  <a:pt x="1072540" y="546408"/>
                </a:lnTo>
                <a:lnTo>
                  <a:pt x="1072540" y="1087227"/>
                </a:lnTo>
                <a:cubicBezTo>
                  <a:pt x="1072540" y="1098852"/>
                  <a:pt x="1063068" y="1108326"/>
                  <a:pt x="1051420" y="1108326"/>
                </a:cubicBezTo>
                <a:lnTo>
                  <a:pt x="751324" y="1108326"/>
                </a:lnTo>
                <a:cubicBezTo>
                  <a:pt x="744654" y="1108326"/>
                  <a:pt x="739242" y="1102912"/>
                  <a:pt x="739242" y="1096242"/>
                </a:cubicBezTo>
                <a:lnTo>
                  <a:pt x="739242" y="771006"/>
                </a:lnTo>
                <a:lnTo>
                  <a:pt x="475222" y="771006"/>
                </a:lnTo>
                <a:lnTo>
                  <a:pt x="475222" y="1096242"/>
                </a:lnTo>
                <a:cubicBezTo>
                  <a:pt x="475222" y="1102912"/>
                  <a:pt x="469810" y="1108326"/>
                  <a:pt x="463140" y="1108326"/>
                </a:cubicBezTo>
                <a:lnTo>
                  <a:pt x="163020" y="1108326"/>
                </a:lnTo>
                <a:cubicBezTo>
                  <a:pt x="151396" y="1108326"/>
                  <a:pt x="141924" y="1098852"/>
                  <a:pt x="141924" y="1087227"/>
                </a:cubicBezTo>
                <a:lnTo>
                  <a:pt x="141924" y="546408"/>
                </a:lnTo>
                <a:lnTo>
                  <a:pt x="21151" y="546408"/>
                </a:lnTo>
                <a:cubicBezTo>
                  <a:pt x="12234" y="546408"/>
                  <a:pt x="4477" y="541018"/>
                  <a:pt x="1360" y="532680"/>
                </a:cubicBezTo>
                <a:cubicBezTo>
                  <a:pt x="-1757" y="524342"/>
                  <a:pt x="587" y="515182"/>
                  <a:pt x="7329" y="509333"/>
                </a:cubicBezTo>
                <a:lnTo>
                  <a:pt x="589447" y="5130"/>
                </a:lnTo>
                <a:cubicBezTo>
                  <a:pt x="597349" y="-1710"/>
                  <a:pt x="609213" y="-1710"/>
                  <a:pt x="617091" y="5130"/>
                </a:cubicBezTo>
                <a:lnTo>
                  <a:pt x="822947" y="183421"/>
                </a:lnTo>
                <a:lnTo>
                  <a:pt x="822947" y="99218"/>
                </a:lnTo>
                <a:cubicBezTo>
                  <a:pt x="822947" y="87569"/>
                  <a:pt x="832419" y="78095"/>
                  <a:pt x="844042" y="78095"/>
                </a:cubicBezTo>
                <a:lnTo>
                  <a:pt x="988545" y="78095"/>
                </a:lnTo>
                <a:cubicBezTo>
                  <a:pt x="1000192" y="78095"/>
                  <a:pt x="1009640" y="87569"/>
                  <a:pt x="1009640" y="99218"/>
                </a:cubicBezTo>
                <a:lnTo>
                  <a:pt x="1009640" y="345133"/>
                </a:lnTo>
                <a:lnTo>
                  <a:pt x="1199233" y="509333"/>
                </a:lnTo>
                <a:cubicBezTo>
                  <a:pt x="1205975" y="515182"/>
                  <a:pt x="1208295" y="524342"/>
                  <a:pt x="1205202" y="532680"/>
                </a:cubicBezTo>
                <a:close/>
              </a:path>
            </a:pathLst>
          </a:custGeom>
          <a:solidFill>
            <a:srgbClr val="00B1D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03" name="Google Shape;1203;p63"/>
          <p:cNvSpPr/>
          <p:nvPr/>
        </p:nvSpPr>
        <p:spPr>
          <a:xfrm>
            <a:off x="13809272" y="4819635"/>
            <a:ext cx="860908" cy="794280"/>
          </a:xfrm>
          <a:custGeom>
            <a:rect b="b" l="l" r="r" t="t"/>
            <a:pathLst>
              <a:path extrusionOk="0" h="1059040" w="1147877">
                <a:moveTo>
                  <a:pt x="956133" y="299085"/>
                </a:moveTo>
                <a:lnTo>
                  <a:pt x="817769" y="179234"/>
                </a:lnTo>
                <a:lnTo>
                  <a:pt x="817769" y="77146"/>
                </a:lnTo>
                <a:lnTo>
                  <a:pt x="956133" y="77146"/>
                </a:lnTo>
                <a:lnTo>
                  <a:pt x="956133" y="299085"/>
                </a:lnTo>
                <a:close/>
                <a:moveTo>
                  <a:pt x="573927" y="0"/>
                </a:moveTo>
                <a:lnTo>
                  <a:pt x="0" y="497122"/>
                </a:lnTo>
                <a:lnTo>
                  <a:pt x="124664" y="497122"/>
                </a:lnTo>
                <a:cubicBezTo>
                  <a:pt x="131333" y="497122"/>
                  <a:pt x="136746" y="502536"/>
                  <a:pt x="136746" y="509207"/>
                </a:cubicBezTo>
                <a:lnTo>
                  <a:pt x="136746" y="1059040"/>
                </a:lnTo>
                <a:lnTo>
                  <a:pt x="421716" y="1059040"/>
                </a:lnTo>
                <a:lnTo>
                  <a:pt x="421716" y="742819"/>
                </a:lnTo>
                <a:cubicBezTo>
                  <a:pt x="421716" y="731170"/>
                  <a:pt x="431188" y="721720"/>
                  <a:pt x="442811" y="721720"/>
                </a:cubicBezTo>
                <a:lnTo>
                  <a:pt x="712944" y="721720"/>
                </a:lnTo>
                <a:cubicBezTo>
                  <a:pt x="724591" y="721720"/>
                  <a:pt x="734063" y="731170"/>
                  <a:pt x="734063" y="742819"/>
                </a:cubicBezTo>
                <a:lnTo>
                  <a:pt x="734063" y="1059040"/>
                </a:lnTo>
                <a:lnTo>
                  <a:pt x="1019033" y="1059040"/>
                </a:lnTo>
                <a:lnTo>
                  <a:pt x="1019033" y="509207"/>
                </a:lnTo>
                <a:cubicBezTo>
                  <a:pt x="1019033" y="502536"/>
                  <a:pt x="1024446" y="497122"/>
                  <a:pt x="1031115" y="497122"/>
                </a:cubicBezTo>
                <a:lnTo>
                  <a:pt x="1147877" y="497122"/>
                </a:lnTo>
                <a:lnTo>
                  <a:pt x="573927" y="0"/>
                </a:lnTo>
                <a:close/>
              </a:path>
            </a:pathLst>
          </a:custGeom>
          <a:solidFill>
            <a:srgbClr val="FEF6E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04" name="Google Shape;1204;p63"/>
          <p:cNvSpPr/>
          <p:nvPr/>
        </p:nvSpPr>
        <p:spPr>
          <a:xfrm>
            <a:off x="13787265" y="4800798"/>
            <a:ext cx="904913" cy="831244"/>
          </a:xfrm>
          <a:custGeom>
            <a:rect b="b" l="l" r="r" t="t"/>
            <a:pathLst>
              <a:path extrusionOk="0" h="1108325" w="1206551">
                <a:moveTo>
                  <a:pt x="1199233" y="509333"/>
                </a:moveTo>
                <a:lnTo>
                  <a:pt x="1009640" y="345133"/>
                </a:lnTo>
                <a:lnTo>
                  <a:pt x="1009640" y="99218"/>
                </a:lnTo>
                <a:cubicBezTo>
                  <a:pt x="1009640" y="87569"/>
                  <a:pt x="1000192" y="78095"/>
                  <a:pt x="988545" y="78095"/>
                </a:cubicBezTo>
                <a:lnTo>
                  <a:pt x="844042" y="78095"/>
                </a:lnTo>
                <a:cubicBezTo>
                  <a:pt x="832419" y="78095"/>
                  <a:pt x="822947" y="87569"/>
                  <a:pt x="822947" y="99218"/>
                </a:cubicBezTo>
                <a:lnTo>
                  <a:pt x="822947" y="183421"/>
                </a:lnTo>
                <a:lnTo>
                  <a:pt x="617091" y="5130"/>
                </a:lnTo>
                <a:cubicBezTo>
                  <a:pt x="609213" y="-1710"/>
                  <a:pt x="597349" y="-1710"/>
                  <a:pt x="589447" y="5130"/>
                </a:cubicBezTo>
                <a:lnTo>
                  <a:pt x="7329" y="509333"/>
                </a:lnTo>
                <a:cubicBezTo>
                  <a:pt x="587" y="515182"/>
                  <a:pt x="-1757" y="524342"/>
                  <a:pt x="1360" y="532680"/>
                </a:cubicBezTo>
                <a:cubicBezTo>
                  <a:pt x="4477" y="541018"/>
                  <a:pt x="12234" y="546408"/>
                  <a:pt x="21151" y="546408"/>
                </a:cubicBezTo>
                <a:lnTo>
                  <a:pt x="141924" y="546408"/>
                </a:lnTo>
                <a:lnTo>
                  <a:pt x="141924" y="1087227"/>
                </a:lnTo>
                <a:cubicBezTo>
                  <a:pt x="141924" y="1098852"/>
                  <a:pt x="151396" y="1108326"/>
                  <a:pt x="163020" y="1108326"/>
                </a:cubicBezTo>
                <a:lnTo>
                  <a:pt x="463140" y="1108326"/>
                </a:lnTo>
                <a:cubicBezTo>
                  <a:pt x="469810" y="1108326"/>
                  <a:pt x="475222" y="1102912"/>
                  <a:pt x="475222" y="1096242"/>
                </a:cubicBezTo>
                <a:lnTo>
                  <a:pt x="475222" y="771006"/>
                </a:lnTo>
                <a:lnTo>
                  <a:pt x="739242" y="771006"/>
                </a:lnTo>
                <a:lnTo>
                  <a:pt x="739242" y="1096242"/>
                </a:lnTo>
                <a:cubicBezTo>
                  <a:pt x="739242" y="1102912"/>
                  <a:pt x="744654" y="1108326"/>
                  <a:pt x="751324" y="1108326"/>
                </a:cubicBezTo>
                <a:lnTo>
                  <a:pt x="1051420" y="1108326"/>
                </a:lnTo>
                <a:cubicBezTo>
                  <a:pt x="1063068" y="1108326"/>
                  <a:pt x="1072540" y="1098852"/>
                  <a:pt x="1072540" y="1087227"/>
                </a:cubicBezTo>
                <a:lnTo>
                  <a:pt x="1072540" y="546408"/>
                </a:lnTo>
                <a:lnTo>
                  <a:pt x="1185411" y="546408"/>
                </a:lnTo>
                <a:cubicBezTo>
                  <a:pt x="1194328" y="546408"/>
                  <a:pt x="1202085" y="541018"/>
                  <a:pt x="1205202" y="532680"/>
                </a:cubicBezTo>
                <a:cubicBezTo>
                  <a:pt x="1208295" y="524342"/>
                  <a:pt x="1205975" y="515182"/>
                  <a:pt x="1199233" y="509333"/>
                </a:cubicBezTo>
                <a:close/>
                <a:moveTo>
                  <a:pt x="847111" y="102263"/>
                </a:moveTo>
                <a:lnTo>
                  <a:pt x="985476" y="102263"/>
                </a:lnTo>
                <a:lnTo>
                  <a:pt x="985476" y="324203"/>
                </a:lnTo>
                <a:lnTo>
                  <a:pt x="847111" y="204351"/>
                </a:lnTo>
                <a:lnTo>
                  <a:pt x="847111" y="102263"/>
                </a:lnTo>
                <a:close/>
                <a:moveTo>
                  <a:pt x="1060458" y="522239"/>
                </a:moveTo>
                <a:cubicBezTo>
                  <a:pt x="1053788" y="522239"/>
                  <a:pt x="1048376" y="527653"/>
                  <a:pt x="1048376" y="534324"/>
                </a:cubicBezTo>
                <a:lnTo>
                  <a:pt x="1048376" y="1084157"/>
                </a:lnTo>
                <a:lnTo>
                  <a:pt x="763406" y="1084157"/>
                </a:lnTo>
                <a:lnTo>
                  <a:pt x="763406" y="767937"/>
                </a:lnTo>
                <a:cubicBezTo>
                  <a:pt x="763406" y="756287"/>
                  <a:pt x="753934" y="746837"/>
                  <a:pt x="742286" y="746837"/>
                </a:cubicBezTo>
                <a:lnTo>
                  <a:pt x="472154" y="746837"/>
                </a:lnTo>
                <a:cubicBezTo>
                  <a:pt x="460530" y="746837"/>
                  <a:pt x="451058" y="756287"/>
                  <a:pt x="451058" y="767937"/>
                </a:cubicBezTo>
                <a:lnTo>
                  <a:pt x="451058" y="1084157"/>
                </a:lnTo>
                <a:lnTo>
                  <a:pt x="166088" y="1084157"/>
                </a:lnTo>
                <a:lnTo>
                  <a:pt x="166088" y="534324"/>
                </a:lnTo>
                <a:cubicBezTo>
                  <a:pt x="166088" y="527653"/>
                  <a:pt x="160676" y="522239"/>
                  <a:pt x="154006" y="522239"/>
                </a:cubicBezTo>
                <a:lnTo>
                  <a:pt x="29343" y="522239"/>
                </a:lnTo>
                <a:lnTo>
                  <a:pt x="603269" y="25117"/>
                </a:lnTo>
                <a:lnTo>
                  <a:pt x="1177220" y="522239"/>
                </a:lnTo>
                <a:lnTo>
                  <a:pt x="1060458" y="522239"/>
                </a:lnTo>
                <a:close/>
              </a:path>
            </a:pathLst>
          </a:custGeom>
          <a:solidFill>
            <a:srgbClr val="00B1D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05" name="Google Shape;1205;p63"/>
          <p:cNvSpPr/>
          <p:nvPr/>
        </p:nvSpPr>
        <p:spPr>
          <a:xfrm>
            <a:off x="15231674" y="4804408"/>
            <a:ext cx="665334" cy="825285"/>
          </a:xfrm>
          <a:custGeom>
            <a:rect b="b" l="l" r="r" t="t"/>
            <a:pathLst>
              <a:path extrusionOk="0" h="1100380" w="887112">
                <a:moveTo>
                  <a:pt x="848099" y="431337"/>
                </a:moveTo>
                <a:lnTo>
                  <a:pt x="728194" y="431337"/>
                </a:lnTo>
                <a:lnTo>
                  <a:pt x="728194" y="284759"/>
                </a:lnTo>
                <a:cubicBezTo>
                  <a:pt x="728194" y="127735"/>
                  <a:pt x="600513" y="0"/>
                  <a:pt x="443556" y="0"/>
                </a:cubicBezTo>
                <a:cubicBezTo>
                  <a:pt x="286599" y="0"/>
                  <a:pt x="158918" y="127735"/>
                  <a:pt x="158918" y="284759"/>
                </a:cubicBezTo>
                <a:lnTo>
                  <a:pt x="158918" y="431337"/>
                </a:lnTo>
                <a:lnTo>
                  <a:pt x="39014" y="431337"/>
                </a:lnTo>
                <a:cubicBezTo>
                  <a:pt x="17513" y="431337"/>
                  <a:pt x="0" y="448857"/>
                  <a:pt x="0" y="470367"/>
                </a:cubicBezTo>
                <a:lnTo>
                  <a:pt x="0" y="1061350"/>
                </a:lnTo>
                <a:cubicBezTo>
                  <a:pt x="0" y="1082882"/>
                  <a:pt x="17513" y="1100380"/>
                  <a:pt x="39014" y="1100380"/>
                </a:cubicBezTo>
                <a:lnTo>
                  <a:pt x="848099" y="1100380"/>
                </a:lnTo>
                <a:cubicBezTo>
                  <a:pt x="869599" y="1100380"/>
                  <a:pt x="887112" y="1082882"/>
                  <a:pt x="887112" y="1061350"/>
                </a:cubicBezTo>
                <a:lnTo>
                  <a:pt x="887112" y="470367"/>
                </a:lnTo>
                <a:cubicBezTo>
                  <a:pt x="887112" y="448857"/>
                  <a:pt x="869599" y="431337"/>
                  <a:pt x="848099" y="431337"/>
                </a:cubicBezTo>
                <a:close/>
                <a:moveTo>
                  <a:pt x="443556" y="116253"/>
                </a:moveTo>
                <a:cubicBezTo>
                  <a:pt x="538281" y="116253"/>
                  <a:pt x="615361" y="193365"/>
                  <a:pt x="615361" y="288131"/>
                </a:cubicBezTo>
                <a:lnTo>
                  <a:pt x="615361" y="431337"/>
                </a:lnTo>
                <a:lnTo>
                  <a:pt x="271751" y="431337"/>
                </a:lnTo>
                <a:lnTo>
                  <a:pt x="271751" y="288131"/>
                </a:lnTo>
                <a:cubicBezTo>
                  <a:pt x="271751" y="193365"/>
                  <a:pt x="348831" y="116253"/>
                  <a:pt x="443556" y="116253"/>
                </a:cubicBezTo>
                <a:close/>
              </a:path>
            </a:pathLst>
          </a:custGeom>
          <a:solidFill>
            <a:srgbClr val="00B1D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06" name="Google Shape;1206;p63"/>
          <p:cNvSpPr/>
          <p:nvPr/>
        </p:nvSpPr>
        <p:spPr>
          <a:xfrm>
            <a:off x="15248197" y="4820936"/>
            <a:ext cx="632290" cy="792227"/>
          </a:xfrm>
          <a:custGeom>
            <a:rect b="b" l="l" r="r" t="t"/>
            <a:pathLst>
              <a:path extrusionOk="0" h="1056303" w="843053">
                <a:moveTo>
                  <a:pt x="481468" y="649187"/>
                </a:moveTo>
                <a:cubicBezTo>
                  <a:pt x="498541" y="665650"/>
                  <a:pt x="507947" y="687754"/>
                  <a:pt x="507947" y="711468"/>
                </a:cubicBezTo>
                <a:cubicBezTo>
                  <a:pt x="507947" y="744569"/>
                  <a:pt x="489487" y="774277"/>
                  <a:pt x="459792" y="788977"/>
                </a:cubicBezTo>
                <a:cubicBezTo>
                  <a:pt x="456047" y="790828"/>
                  <a:pt x="453667" y="794663"/>
                  <a:pt x="453667" y="798850"/>
                </a:cubicBezTo>
                <a:lnTo>
                  <a:pt x="453667" y="862629"/>
                </a:lnTo>
                <a:lnTo>
                  <a:pt x="389386" y="862629"/>
                </a:lnTo>
                <a:lnTo>
                  <a:pt x="389386" y="798850"/>
                </a:lnTo>
                <a:cubicBezTo>
                  <a:pt x="389386" y="794663"/>
                  <a:pt x="387007" y="790828"/>
                  <a:pt x="383262" y="788977"/>
                </a:cubicBezTo>
                <a:cubicBezTo>
                  <a:pt x="351518" y="773263"/>
                  <a:pt x="332728" y="740250"/>
                  <a:pt x="335349" y="704834"/>
                </a:cubicBezTo>
                <a:cubicBezTo>
                  <a:pt x="338565" y="661727"/>
                  <a:pt x="374935" y="626708"/>
                  <a:pt x="418201" y="625077"/>
                </a:cubicBezTo>
                <a:cubicBezTo>
                  <a:pt x="441970" y="624195"/>
                  <a:pt x="464418" y="632746"/>
                  <a:pt x="481468" y="649187"/>
                </a:cubicBezTo>
                <a:close/>
                <a:moveTo>
                  <a:pt x="843054" y="448328"/>
                </a:moveTo>
                <a:lnTo>
                  <a:pt x="843054" y="1039312"/>
                </a:lnTo>
                <a:cubicBezTo>
                  <a:pt x="843054" y="1048700"/>
                  <a:pt x="835432" y="1056303"/>
                  <a:pt x="826069" y="1056303"/>
                </a:cubicBezTo>
                <a:lnTo>
                  <a:pt x="16984" y="1056303"/>
                </a:lnTo>
                <a:cubicBezTo>
                  <a:pt x="7622" y="1056303"/>
                  <a:pt x="0" y="1048700"/>
                  <a:pt x="0" y="1039312"/>
                </a:cubicBezTo>
                <a:lnTo>
                  <a:pt x="0" y="448328"/>
                </a:lnTo>
                <a:cubicBezTo>
                  <a:pt x="0" y="438962"/>
                  <a:pt x="7622" y="431337"/>
                  <a:pt x="16984" y="431337"/>
                </a:cubicBezTo>
                <a:lnTo>
                  <a:pt x="147903" y="431337"/>
                </a:lnTo>
                <a:lnTo>
                  <a:pt x="238707" y="431337"/>
                </a:lnTo>
                <a:lnTo>
                  <a:pt x="604347" y="431337"/>
                </a:lnTo>
                <a:lnTo>
                  <a:pt x="695151" y="431337"/>
                </a:lnTo>
                <a:lnTo>
                  <a:pt x="826069" y="431337"/>
                </a:lnTo>
                <a:cubicBezTo>
                  <a:pt x="835432" y="431337"/>
                  <a:pt x="843054" y="438962"/>
                  <a:pt x="843054" y="448328"/>
                </a:cubicBezTo>
                <a:close/>
                <a:moveTo>
                  <a:pt x="529976" y="711468"/>
                </a:moveTo>
                <a:cubicBezTo>
                  <a:pt x="529976" y="681716"/>
                  <a:pt x="518169" y="653969"/>
                  <a:pt x="496756" y="633319"/>
                </a:cubicBezTo>
                <a:cubicBezTo>
                  <a:pt x="475344" y="612691"/>
                  <a:pt x="447147" y="601914"/>
                  <a:pt x="417363" y="603060"/>
                </a:cubicBezTo>
                <a:cubicBezTo>
                  <a:pt x="362181" y="605132"/>
                  <a:pt x="317483" y="648173"/>
                  <a:pt x="313386" y="703203"/>
                </a:cubicBezTo>
                <a:cubicBezTo>
                  <a:pt x="310258" y="745275"/>
                  <a:pt x="331274" y="784657"/>
                  <a:pt x="367357" y="805440"/>
                </a:cubicBezTo>
                <a:lnTo>
                  <a:pt x="367357" y="867830"/>
                </a:lnTo>
                <a:cubicBezTo>
                  <a:pt x="367357" y="877131"/>
                  <a:pt x="374913" y="884668"/>
                  <a:pt x="384188" y="884668"/>
                </a:cubicBezTo>
                <a:lnTo>
                  <a:pt x="458866" y="884668"/>
                </a:lnTo>
                <a:cubicBezTo>
                  <a:pt x="468141" y="884668"/>
                  <a:pt x="475697" y="877131"/>
                  <a:pt x="475697" y="867830"/>
                </a:cubicBezTo>
                <a:lnTo>
                  <a:pt x="475697" y="805440"/>
                </a:lnTo>
                <a:cubicBezTo>
                  <a:pt x="509357" y="786090"/>
                  <a:pt x="529976" y="750696"/>
                  <a:pt x="529976" y="711468"/>
                </a:cubicBezTo>
                <a:close/>
                <a:moveTo>
                  <a:pt x="227693" y="266092"/>
                </a:moveTo>
                <a:cubicBezTo>
                  <a:pt x="227693" y="159162"/>
                  <a:pt x="314642" y="72176"/>
                  <a:pt x="421527" y="72176"/>
                </a:cubicBezTo>
                <a:cubicBezTo>
                  <a:pt x="528412" y="72176"/>
                  <a:pt x="615361" y="159162"/>
                  <a:pt x="615361" y="266092"/>
                </a:cubicBezTo>
                <a:lnTo>
                  <a:pt x="615361" y="409298"/>
                </a:lnTo>
                <a:lnTo>
                  <a:pt x="684136" y="409298"/>
                </a:lnTo>
                <a:lnTo>
                  <a:pt x="684136" y="262720"/>
                </a:lnTo>
                <a:cubicBezTo>
                  <a:pt x="684136" y="117862"/>
                  <a:pt x="566324" y="0"/>
                  <a:pt x="421527" y="0"/>
                </a:cubicBezTo>
                <a:cubicBezTo>
                  <a:pt x="276730" y="0"/>
                  <a:pt x="158918" y="117862"/>
                  <a:pt x="158918" y="262720"/>
                </a:cubicBezTo>
                <a:lnTo>
                  <a:pt x="158918" y="409298"/>
                </a:lnTo>
                <a:lnTo>
                  <a:pt x="227693" y="409298"/>
                </a:lnTo>
                <a:lnTo>
                  <a:pt x="227693" y="266092"/>
                </a:lnTo>
                <a:close/>
              </a:path>
            </a:pathLst>
          </a:custGeom>
          <a:solidFill>
            <a:srgbClr val="FEF6E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07" name="Google Shape;1207;p63"/>
          <p:cNvSpPr/>
          <p:nvPr/>
        </p:nvSpPr>
        <p:spPr>
          <a:xfrm>
            <a:off x="16503709" y="4943665"/>
            <a:ext cx="951102" cy="546618"/>
          </a:xfrm>
          <a:custGeom>
            <a:rect b="b" l="l" r="r" t="t"/>
            <a:pathLst>
              <a:path extrusionOk="0" h="728824" w="1268135">
                <a:moveTo>
                  <a:pt x="1256754" y="7817"/>
                </a:moveTo>
                <a:cubicBezTo>
                  <a:pt x="1256017" y="7182"/>
                  <a:pt x="1255280" y="6598"/>
                  <a:pt x="1254493" y="6040"/>
                </a:cubicBezTo>
                <a:cubicBezTo>
                  <a:pt x="1249082" y="2132"/>
                  <a:pt x="1242527" y="0"/>
                  <a:pt x="1235794" y="0"/>
                </a:cubicBezTo>
                <a:lnTo>
                  <a:pt x="32366" y="0"/>
                </a:lnTo>
                <a:cubicBezTo>
                  <a:pt x="24694" y="0"/>
                  <a:pt x="17250" y="2766"/>
                  <a:pt x="11407" y="7791"/>
                </a:cubicBezTo>
                <a:cubicBezTo>
                  <a:pt x="11407" y="7791"/>
                  <a:pt x="11382" y="7817"/>
                  <a:pt x="11382" y="7817"/>
                </a:cubicBezTo>
                <a:cubicBezTo>
                  <a:pt x="11356" y="7842"/>
                  <a:pt x="11331" y="7842"/>
                  <a:pt x="11331" y="7867"/>
                </a:cubicBezTo>
                <a:cubicBezTo>
                  <a:pt x="4116" y="14136"/>
                  <a:pt x="0" y="23272"/>
                  <a:pt x="0" y="32865"/>
                </a:cubicBezTo>
                <a:lnTo>
                  <a:pt x="0" y="695959"/>
                </a:lnTo>
                <a:cubicBezTo>
                  <a:pt x="0" y="705045"/>
                  <a:pt x="3735" y="713699"/>
                  <a:pt x="10315" y="719968"/>
                </a:cubicBezTo>
                <a:cubicBezTo>
                  <a:pt x="10645" y="720348"/>
                  <a:pt x="11026" y="720704"/>
                  <a:pt x="11407" y="721034"/>
                </a:cubicBezTo>
                <a:cubicBezTo>
                  <a:pt x="17250" y="726059"/>
                  <a:pt x="24694" y="728825"/>
                  <a:pt x="32366" y="728825"/>
                </a:cubicBezTo>
                <a:lnTo>
                  <a:pt x="1235794" y="728825"/>
                </a:lnTo>
                <a:cubicBezTo>
                  <a:pt x="1236760" y="728825"/>
                  <a:pt x="1237725" y="728774"/>
                  <a:pt x="1238665" y="728698"/>
                </a:cubicBezTo>
                <a:cubicBezTo>
                  <a:pt x="1245321" y="728089"/>
                  <a:pt x="1251673" y="725424"/>
                  <a:pt x="1256754" y="721008"/>
                </a:cubicBezTo>
                <a:cubicBezTo>
                  <a:pt x="1256754" y="721008"/>
                  <a:pt x="1256754" y="721008"/>
                  <a:pt x="1256754" y="721008"/>
                </a:cubicBezTo>
                <a:cubicBezTo>
                  <a:pt x="1256754" y="721008"/>
                  <a:pt x="1256754" y="721008"/>
                  <a:pt x="1256754" y="721008"/>
                </a:cubicBezTo>
                <a:cubicBezTo>
                  <a:pt x="1263994" y="714714"/>
                  <a:pt x="1268136" y="705603"/>
                  <a:pt x="1268136" y="695959"/>
                </a:cubicBezTo>
                <a:lnTo>
                  <a:pt x="1268136" y="32865"/>
                </a:lnTo>
                <a:cubicBezTo>
                  <a:pt x="1268161" y="23247"/>
                  <a:pt x="1264020" y="14111"/>
                  <a:pt x="1256754" y="7817"/>
                </a:cubicBezTo>
                <a:close/>
                <a:moveTo>
                  <a:pt x="1213971" y="25379"/>
                </a:moveTo>
                <a:lnTo>
                  <a:pt x="644459" y="409967"/>
                </a:lnTo>
                <a:cubicBezTo>
                  <a:pt x="638158" y="414231"/>
                  <a:pt x="630003" y="414231"/>
                  <a:pt x="623702" y="409967"/>
                </a:cubicBezTo>
                <a:lnTo>
                  <a:pt x="540500" y="353779"/>
                </a:lnTo>
                <a:cubicBezTo>
                  <a:pt x="540500" y="353779"/>
                  <a:pt x="540500" y="353779"/>
                  <a:pt x="540500" y="353779"/>
                </a:cubicBezTo>
                <a:lnTo>
                  <a:pt x="54164" y="25379"/>
                </a:lnTo>
                <a:lnTo>
                  <a:pt x="1213971" y="25379"/>
                </a:lnTo>
                <a:close/>
                <a:moveTo>
                  <a:pt x="25405" y="692229"/>
                </a:moveTo>
                <a:lnTo>
                  <a:pt x="25405" y="36596"/>
                </a:lnTo>
                <a:lnTo>
                  <a:pt x="510877" y="364412"/>
                </a:lnTo>
                <a:lnTo>
                  <a:pt x="25405" y="692229"/>
                </a:lnTo>
                <a:close/>
                <a:moveTo>
                  <a:pt x="54164" y="703446"/>
                </a:moveTo>
                <a:lnTo>
                  <a:pt x="533564" y="379741"/>
                </a:lnTo>
                <a:lnTo>
                  <a:pt x="609475" y="431006"/>
                </a:lnTo>
                <a:cubicBezTo>
                  <a:pt x="616945" y="436056"/>
                  <a:pt x="625506" y="438569"/>
                  <a:pt x="634093" y="438569"/>
                </a:cubicBezTo>
                <a:cubicBezTo>
                  <a:pt x="642655" y="438569"/>
                  <a:pt x="651216" y="436031"/>
                  <a:pt x="658686" y="431006"/>
                </a:cubicBezTo>
                <a:lnTo>
                  <a:pt x="734597" y="379741"/>
                </a:lnTo>
                <a:lnTo>
                  <a:pt x="1213971" y="703472"/>
                </a:lnTo>
                <a:lnTo>
                  <a:pt x="54164" y="703472"/>
                </a:lnTo>
                <a:close/>
                <a:moveTo>
                  <a:pt x="1242756" y="692254"/>
                </a:moveTo>
                <a:lnTo>
                  <a:pt x="757284" y="364412"/>
                </a:lnTo>
                <a:lnTo>
                  <a:pt x="1242756" y="36571"/>
                </a:lnTo>
                <a:lnTo>
                  <a:pt x="1242756" y="692254"/>
                </a:lnTo>
                <a:close/>
              </a:path>
            </a:pathLst>
          </a:custGeom>
          <a:solidFill>
            <a:srgbClr val="00B1D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08" name="Google Shape;1208;p63"/>
          <p:cNvSpPr/>
          <p:nvPr/>
        </p:nvSpPr>
        <p:spPr>
          <a:xfrm>
            <a:off x="8109816" y="6604501"/>
            <a:ext cx="931641" cy="832322"/>
          </a:xfrm>
          <a:custGeom>
            <a:rect b="b" l="l" r="r" t="t"/>
            <a:pathLst>
              <a:path extrusionOk="0" h="1109763" w="1242188">
                <a:moveTo>
                  <a:pt x="1196161" y="583526"/>
                </a:moveTo>
                <a:cubicBezTo>
                  <a:pt x="1223624" y="599295"/>
                  <a:pt x="1242189" y="628919"/>
                  <a:pt x="1242189" y="662821"/>
                </a:cubicBezTo>
                <a:lnTo>
                  <a:pt x="1242189" y="676053"/>
                </a:lnTo>
                <a:cubicBezTo>
                  <a:pt x="1242189" y="709706"/>
                  <a:pt x="1223897" y="739156"/>
                  <a:pt x="1196758" y="755025"/>
                </a:cubicBezTo>
                <a:cubicBezTo>
                  <a:pt x="1223897" y="770894"/>
                  <a:pt x="1242189" y="800343"/>
                  <a:pt x="1242189" y="833997"/>
                </a:cubicBezTo>
                <a:lnTo>
                  <a:pt x="1242189" y="847204"/>
                </a:lnTo>
                <a:cubicBezTo>
                  <a:pt x="1242189" y="892622"/>
                  <a:pt x="1208911" y="930404"/>
                  <a:pt x="1165468" y="937419"/>
                </a:cubicBezTo>
                <a:cubicBezTo>
                  <a:pt x="1185475" y="954954"/>
                  <a:pt x="1198125" y="980648"/>
                  <a:pt x="1198125" y="1009277"/>
                </a:cubicBezTo>
                <a:lnTo>
                  <a:pt x="1198125" y="1014226"/>
                </a:lnTo>
                <a:cubicBezTo>
                  <a:pt x="1198125" y="1066907"/>
                  <a:pt x="1155304" y="1109763"/>
                  <a:pt x="1102666" y="1109763"/>
                </a:cubicBezTo>
                <a:lnTo>
                  <a:pt x="855008" y="1109763"/>
                </a:lnTo>
                <a:cubicBezTo>
                  <a:pt x="832541" y="1109763"/>
                  <a:pt x="811441" y="1102103"/>
                  <a:pt x="794417" y="1088024"/>
                </a:cubicBezTo>
                <a:cubicBezTo>
                  <a:pt x="793299" y="1088398"/>
                  <a:pt x="792131" y="1088646"/>
                  <a:pt x="790888" y="1088671"/>
                </a:cubicBezTo>
                <a:lnTo>
                  <a:pt x="554489" y="1092651"/>
                </a:lnTo>
                <a:cubicBezTo>
                  <a:pt x="484380" y="1092651"/>
                  <a:pt x="443199" y="1053600"/>
                  <a:pt x="424857" y="1030344"/>
                </a:cubicBezTo>
                <a:cubicBezTo>
                  <a:pt x="417029" y="1020395"/>
                  <a:pt x="405124" y="1014674"/>
                  <a:pt x="392226" y="1014674"/>
                </a:cubicBezTo>
                <a:lnTo>
                  <a:pt x="307031" y="1014674"/>
                </a:lnTo>
                <a:lnTo>
                  <a:pt x="307031" y="1031414"/>
                </a:lnTo>
                <a:cubicBezTo>
                  <a:pt x="307031" y="1074618"/>
                  <a:pt x="271914" y="1109763"/>
                  <a:pt x="228744" y="1109763"/>
                </a:cubicBezTo>
                <a:lnTo>
                  <a:pt x="78311" y="1109763"/>
                </a:lnTo>
                <a:cubicBezTo>
                  <a:pt x="35142" y="1109763"/>
                  <a:pt x="0" y="1074618"/>
                  <a:pt x="0" y="1031414"/>
                </a:cubicBezTo>
                <a:lnTo>
                  <a:pt x="0" y="539650"/>
                </a:lnTo>
                <a:cubicBezTo>
                  <a:pt x="0" y="496445"/>
                  <a:pt x="35142" y="461275"/>
                  <a:pt x="78311" y="461275"/>
                </a:cubicBezTo>
                <a:lnTo>
                  <a:pt x="228744" y="461275"/>
                </a:lnTo>
                <a:cubicBezTo>
                  <a:pt x="271914" y="461275"/>
                  <a:pt x="307031" y="496445"/>
                  <a:pt x="307031" y="539650"/>
                </a:cubicBezTo>
                <a:lnTo>
                  <a:pt x="307031" y="540073"/>
                </a:lnTo>
                <a:lnTo>
                  <a:pt x="422869" y="540098"/>
                </a:lnTo>
                <a:cubicBezTo>
                  <a:pt x="422894" y="540098"/>
                  <a:pt x="422894" y="540098"/>
                  <a:pt x="422919" y="540098"/>
                </a:cubicBezTo>
                <a:cubicBezTo>
                  <a:pt x="437930" y="540098"/>
                  <a:pt x="451176" y="529999"/>
                  <a:pt x="455128" y="515498"/>
                </a:cubicBezTo>
                <a:cubicBezTo>
                  <a:pt x="468176" y="467493"/>
                  <a:pt x="488654" y="406032"/>
                  <a:pt x="531376" y="356411"/>
                </a:cubicBezTo>
                <a:cubicBezTo>
                  <a:pt x="550910" y="333751"/>
                  <a:pt x="573750" y="314624"/>
                  <a:pt x="595844" y="296143"/>
                </a:cubicBezTo>
                <a:cubicBezTo>
                  <a:pt x="612744" y="282015"/>
                  <a:pt x="630215" y="267415"/>
                  <a:pt x="645624" y="251621"/>
                </a:cubicBezTo>
                <a:cubicBezTo>
                  <a:pt x="684320" y="211948"/>
                  <a:pt x="698361" y="163496"/>
                  <a:pt x="707756" y="117033"/>
                </a:cubicBezTo>
                <a:cubicBezTo>
                  <a:pt x="714193" y="85220"/>
                  <a:pt x="726346" y="40175"/>
                  <a:pt x="757188" y="16198"/>
                </a:cubicBezTo>
                <a:cubicBezTo>
                  <a:pt x="775753" y="1772"/>
                  <a:pt x="797549" y="-3253"/>
                  <a:pt x="818599" y="2070"/>
                </a:cubicBezTo>
                <a:cubicBezTo>
                  <a:pt x="842035" y="7990"/>
                  <a:pt x="862663" y="26545"/>
                  <a:pt x="873747" y="51692"/>
                </a:cubicBezTo>
                <a:cubicBezTo>
                  <a:pt x="921688" y="160660"/>
                  <a:pt x="913139" y="303058"/>
                  <a:pt x="854958" y="400262"/>
                </a:cubicBezTo>
                <a:lnTo>
                  <a:pt x="1149215" y="400262"/>
                </a:lnTo>
                <a:cubicBezTo>
                  <a:pt x="1200486" y="400262"/>
                  <a:pt x="1242189" y="442023"/>
                  <a:pt x="1242189" y="493336"/>
                </a:cubicBezTo>
                <a:lnTo>
                  <a:pt x="1242189" y="503236"/>
                </a:lnTo>
                <a:cubicBezTo>
                  <a:pt x="1242189" y="537411"/>
                  <a:pt x="1223673" y="567333"/>
                  <a:pt x="1196161" y="583526"/>
                </a:cubicBezTo>
                <a:close/>
              </a:path>
            </a:pathLst>
          </a:custGeom>
          <a:solidFill>
            <a:srgbClr val="00B1D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09" name="Google Shape;1209;p63"/>
          <p:cNvSpPr/>
          <p:nvPr/>
        </p:nvSpPr>
        <p:spPr>
          <a:xfrm>
            <a:off x="8128455" y="6623145"/>
            <a:ext cx="894362" cy="795022"/>
          </a:xfrm>
          <a:custGeom>
            <a:rect b="b" l="l" r="r" t="t"/>
            <a:pathLst>
              <a:path extrusionOk="0" h="1060029" w="1192483">
                <a:moveTo>
                  <a:pt x="1148419" y="984416"/>
                </a:moveTo>
                <a:lnTo>
                  <a:pt x="1148419" y="989366"/>
                </a:lnTo>
                <a:cubicBezTo>
                  <a:pt x="1148419" y="1028342"/>
                  <a:pt x="1116732" y="1060030"/>
                  <a:pt x="1077813" y="1060030"/>
                </a:cubicBezTo>
                <a:lnTo>
                  <a:pt x="830155" y="1060030"/>
                </a:lnTo>
                <a:cubicBezTo>
                  <a:pt x="810646" y="1060030"/>
                  <a:pt x="792504" y="1052245"/>
                  <a:pt x="779058" y="1038117"/>
                </a:cubicBezTo>
                <a:cubicBezTo>
                  <a:pt x="766483" y="1024934"/>
                  <a:pt x="759549" y="1007623"/>
                  <a:pt x="759549" y="989366"/>
                </a:cubicBezTo>
                <a:lnTo>
                  <a:pt x="759549" y="984416"/>
                </a:lnTo>
                <a:cubicBezTo>
                  <a:pt x="759549" y="945465"/>
                  <a:pt x="791236" y="913752"/>
                  <a:pt x="830155" y="913752"/>
                </a:cubicBezTo>
                <a:lnTo>
                  <a:pt x="1077813" y="913752"/>
                </a:lnTo>
                <a:cubicBezTo>
                  <a:pt x="1116732" y="913752"/>
                  <a:pt x="1148419" y="945465"/>
                  <a:pt x="1148419" y="984416"/>
                </a:cubicBezTo>
                <a:close/>
                <a:moveTo>
                  <a:pt x="1126002" y="742601"/>
                </a:moveTo>
                <a:lnTo>
                  <a:pt x="794566" y="742601"/>
                </a:lnTo>
                <a:cubicBezTo>
                  <a:pt x="757909" y="742601"/>
                  <a:pt x="728085" y="772448"/>
                  <a:pt x="728085" y="809136"/>
                </a:cubicBezTo>
                <a:lnTo>
                  <a:pt x="728085" y="822344"/>
                </a:lnTo>
                <a:cubicBezTo>
                  <a:pt x="728085" y="859031"/>
                  <a:pt x="757909" y="888879"/>
                  <a:pt x="794566" y="888879"/>
                </a:cubicBezTo>
                <a:lnTo>
                  <a:pt x="830155" y="888879"/>
                </a:lnTo>
                <a:lnTo>
                  <a:pt x="1077813" y="888879"/>
                </a:lnTo>
                <a:lnTo>
                  <a:pt x="1126002" y="888879"/>
                </a:lnTo>
                <a:cubicBezTo>
                  <a:pt x="1162660" y="888879"/>
                  <a:pt x="1192483" y="859031"/>
                  <a:pt x="1192483" y="822344"/>
                </a:cubicBezTo>
                <a:lnTo>
                  <a:pt x="1192483" y="809136"/>
                </a:lnTo>
                <a:cubicBezTo>
                  <a:pt x="1192483" y="772448"/>
                  <a:pt x="1162660" y="742601"/>
                  <a:pt x="1126002" y="742601"/>
                </a:cubicBezTo>
                <a:close/>
                <a:moveTo>
                  <a:pt x="1126002" y="571450"/>
                </a:moveTo>
                <a:lnTo>
                  <a:pt x="794566" y="571450"/>
                </a:lnTo>
                <a:cubicBezTo>
                  <a:pt x="757909" y="571450"/>
                  <a:pt x="728085" y="601298"/>
                  <a:pt x="728085" y="637960"/>
                </a:cubicBezTo>
                <a:lnTo>
                  <a:pt x="728085" y="651193"/>
                </a:lnTo>
                <a:cubicBezTo>
                  <a:pt x="728085" y="687880"/>
                  <a:pt x="757909" y="717728"/>
                  <a:pt x="794566" y="717728"/>
                </a:cubicBezTo>
                <a:lnTo>
                  <a:pt x="1126002" y="717728"/>
                </a:lnTo>
                <a:cubicBezTo>
                  <a:pt x="1162660" y="717728"/>
                  <a:pt x="1192483" y="687880"/>
                  <a:pt x="1192483" y="651193"/>
                </a:cubicBezTo>
                <a:lnTo>
                  <a:pt x="1192483" y="637960"/>
                </a:lnTo>
                <a:cubicBezTo>
                  <a:pt x="1192483" y="601298"/>
                  <a:pt x="1162660" y="571450"/>
                  <a:pt x="1126002" y="571450"/>
                </a:cubicBezTo>
                <a:close/>
                <a:moveTo>
                  <a:pt x="1124362" y="400274"/>
                </a:moveTo>
                <a:lnTo>
                  <a:pt x="827695" y="400274"/>
                </a:lnTo>
                <a:cubicBezTo>
                  <a:pt x="821880" y="400274"/>
                  <a:pt x="816163" y="400995"/>
                  <a:pt x="810671" y="402413"/>
                </a:cubicBezTo>
                <a:cubicBezTo>
                  <a:pt x="780574" y="410174"/>
                  <a:pt x="759549" y="437335"/>
                  <a:pt x="759549" y="468476"/>
                </a:cubicBezTo>
                <a:lnTo>
                  <a:pt x="759549" y="478375"/>
                </a:lnTo>
                <a:cubicBezTo>
                  <a:pt x="759549" y="515983"/>
                  <a:pt x="790118" y="546577"/>
                  <a:pt x="827695" y="546577"/>
                </a:cubicBezTo>
                <a:lnTo>
                  <a:pt x="1124362" y="546577"/>
                </a:lnTo>
                <a:cubicBezTo>
                  <a:pt x="1161914" y="546577"/>
                  <a:pt x="1192483" y="515983"/>
                  <a:pt x="1192483" y="478375"/>
                </a:cubicBezTo>
                <a:lnTo>
                  <a:pt x="1192483" y="468476"/>
                </a:lnTo>
                <a:cubicBezTo>
                  <a:pt x="1192483" y="430868"/>
                  <a:pt x="1161914" y="400274"/>
                  <a:pt x="1124362" y="400274"/>
                </a:cubicBezTo>
                <a:close/>
                <a:moveTo>
                  <a:pt x="734696" y="984416"/>
                </a:moveTo>
                <a:cubicBezTo>
                  <a:pt x="734696" y="954568"/>
                  <a:pt x="748465" y="927880"/>
                  <a:pt x="769937" y="910344"/>
                </a:cubicBezTo>
                <a:cubicBezTo>
                  <a:pt x="731515" y="899574"/>
                  <a:pt x="703233" y="864205"/>
                  <a:pt x="703233" y="822344"/>
                </a:cubicBezTo>
                <a:lnTo>
                  <a:pt x="703233" y="809136"/>
                </a:lnTo>
                <a:cubicBezTo>
                  <a:pt x="703233" y="775483"/>
                  <a:pt x="721524" y="746033"/>
                  <a:pt x="748663" y="730164"/>
                </a:cubicBezTo>
                <a:cubicBezTo>
                  <a:pt x="721524" y="714296"/>
                  <a:pt x="703233" y="684846"/>
                  <a:pt x="703233" y="651193"/>
                </a:cubicBezTo>
                <a:lnTo>
                  <a:pt x="703233" y="637960"/>
                </a:lnTo>
                <a:cubicBezTo>
                  <a:pt x="703233" y="596547"/>
                  <a:pt x="730919" y="561476"/>
                  <a:pt x="768769" y="550308"/>
                </a:cubicBezTo>
                <a:cubicBezTo>
                  <a:pt x="747967" y="533220"/>
                  <a:pt x="734696" y="507327"/>
                  <a:pt x="734696" y="478375"/>
                </a:cubicBezTo>
                <a:lnTo>
                  <a:pt x="734696" y="468476"/>
                </a:lnTo>
                <a:cubicBezTo>
                  <a:pt x="734696" y="428604"/>
                  <a:pt x="759947" y="393534"/>
                  <a:pt x="797002" y="380600"/>
                </a:cubicBezTo>
                <a:cubicBezTo>
                  <a:pt x="797002" y="380575"/>
                  <a:pt x="797002" y="380575"/>
                  <a:pt x="797002" y="380575"/>
                </a:cubicBezTo>
                <a:cubicBezTo>
                  <a:pt x="861868" y="290460"/>
                  <a:pt x="874120" y="145898"/>
                  <a:pt x="826129" y="36880"/>
                </a:cubicBezTo>
                <a:cubicBezTo>
                  <a:pt x="818127" y="18673"/>
                  <a:pt x="803737" y="5391"/>
                  <a:pt x="787657" y="1311"/>
                </a:cubicBezTo>
                <a:cubicBezTo>
                  <a:pt x="774013" y="-2121"/>
                  <a:pt x="760145" y="1212"/>
                  <a:pt x="747595" y="10987"/>
                </a:cubicBezTo>
                <a:cubicBezTo>
                  <a:pt x="723264" y="29890"/>
                  <a:pt x="712925" y="69190"/>
                  <a:pt x="707259" y="97097"/>
                </a:cubicBezTo>
                <a:cubicBezTo>
                  <a:pt x="697094" y="147291"/>
                  <a:pt x="681760" y="199848"/>
                  <a:pt x="638566" y="244121"/>
                </a:cubicBezTo>
                <a:cubicBezTo>
                  <a:pt x="622262" y="260836"/>
                  <a:pt x="604319" y="275859"/>
                  <a:pt x="586947" y="290385"/>
                </a:cubicBezTo>
                <a:cubicBezTo>
                  <a:pt x="564629" y="309040"/>
                  <a:pt x="543554" y="326675"/>
                  <a:pt x="525362" y="347792"/>
                </a:cubicBezTo>
                <a:cubicBezTo>
                  <a:pt x="485871" y="393633"/>
                  <a:pt x="466610" y="451711"/>
                  <a:pt x="454233" y="497179"/>
                </a:cubicBezTo>
                <a:cubicBezTo>
                  <a:pt x="447349" y="522475"/>
                  <a:pt x="424261" y="540110"/>
                  <a:pt x="398066" y="540110"/>
                </a:cubicBezTo>
                <a:cubicBezTo>
                  <a:pt x="398041" y="540110"/>
                  <a:pt x="398016" y="540110"/>
                  <a:pt x="397991" y="540110"/>
                </a:cubicBezTo>
                <a:lnTo>
                  <a:pt x="282178" y="540085"/>
                </a:lnTo>
                <a:lnTo>
                  <a:pt x="282178" y="964941"/>
                </a:lnTo>
                <a:lnTo>
                  <a:pt x="367373" y="964941"/>
                </a:lnTo>
                <a:cubicBezTo>
                  <a:pt x="387926" y="964941"/>
                  <a:pt x="406938" y="974094"/>
                  <a:pt x="419539" y="990062"/>
                </a:cubicBezTo>
                <a:cubicBezTo>
                  <a:pt x="438501" y="1014189"/>
                  <a:pt x="472972" y="1042917"/>
                  <a:pt x="529438" y="1042917"/>
                </a:cubicBezTo>
                <a:lnTo>
                  <a:pt x="748738" y="1039236"/>
                </a:lnTo>
                <a:cubicBezTo>
                  <a:pt x="739617" y="1024362"/>
                  <a:pt x="734696" y="1007200"/>
                  <a:pt x="734696" y="989366"/>
                </a:cubicBezTo>
                <a:lnTo>
                  <a:pt x="734696" y="984416"/>
                </a:lnTo>
                <a:close/>
                <a:moveTo>
                  <a:pt x="203892" y="461287"/>
                </a:moveTo>
                <a:lnTo>
                  <a:pt x="53458" y="461287"/>
                </a:lnTo>
                <a:cubicBezTo>
                  <a:pt x="23983" y="461287"/>
                  <a:pt x="0" y="485290"/>
                  <a:pt x="0" y="514789"/>
                </a:cubicBezTo>
                <a:lnTo>
                  <a:pt x="0" y="1006553"/>
                </a:lnTo>
                <a:cubicBezTo>
                  <a:pt x="0" y="1036052"/>
                  <a:pt x="23983" y="1060030"/>
                  <a:pt x="53458" y="1060030"/>
                </a:cubicBezTo>
                <a:lnTo>
                  <a:pt x="203892" y="1060030"/>
                </a:lnTo>
                <a:cubicBezTo>
                  <a:pt x="233367" y="1060030"/>
                  <a:pt x="257325" y="1036052"/>
                  <a:pt x="257325" y="1006553"/>
                </a:cubicBezTo>
                <a:lnTo>
                  <a:pt x="257325" y="514789"/>
                </a:lnTo>
                <a:cubicBezTo>
                  <a:pt x="257325" y="485290"/>
                  <a:pt x="233367" y="461287"/>
                  <a:pt x="203892" y="461287"/>
                </a:cubicBezTo>
                <a:close/>
              </a:path>
            </a:pathLst>
          </a:custGeom>
          <a:solidFill>
            <a:srgbClr val="FEF6E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10" name="Google Shape;1210;p63"/>
          <p:cNvSpPr/>
          <p:nvPr/>
        </p:nvSpPr>
        <p:spPr>
          <a:xfrm>
            <a:off x="8109816" y="6604501"/>
            <a:ext cx="931641" cy="832322"/>
          </a:xfrm>
          <a:custGeom>
            <a:rect b="b" l="l" r="r" t="t"/>
            <a:pathLst>
              <a:path extrusionOk="0" h="1109763" w="1242188">
                <a:moveTo>
                  <a:pt x="1242189" y="503236"/>
                </a:moveTo>
                <a:lnTo>
                  <a:pt x="1242189" y="493336"/>
                </a:lnTo>
                <a:cubicBezTo>
                  <a:pt x="1242189" y="442023"/>
                  <a:pt x="1200486" y="400262"/>
                  <a:pt x="1149215" y="400262"/>
                </a:cubicBezTo>
                <a:lnTo>
                  <a:pt x="854958" y="400262"/>
                </a:lnTo>
                <a:cubicBezTo>
                  <a:pt x="913139" y="303058"/>
                  <a:pt x="921688" y="160660"/>
                  <a:pt x="873747" y="51692"/>
                </a:cubicBezTo>
                <a:cubicBezTo>
                  <a:pt x="862663" y="26545"/>
                  <a:pt x="842035" y="7990"/>
                  <a:pt x="818599" y="2070"/>
                </a:cubicBezTo>
                <a:cubicBezTo>
                  <a:pt x="797549" y="-3253"/>
                  <a:pt x="775753" y="1772"/>
                  <a:pt x="757188" y="16198"/>
                </a:cubicBezTo>
                <a:cubicBezTo>
                  <a:pt x="726346" y="40175"/>
                  <a:pt x="714193" y="85220"/>
                  <a:pt x="707756" y="117033"/>
                </a:cubicBezTo>
                <a:cubicBezTo>
                  <a:pt x="698361" y="163496"/>
                  <a:pt x="684320" y="211948"/>
                  <a:pt x="645624" y="251621"/>
                </a:cubicBezTo>
                <a:cubicBezTo>
                  <a:pt x="630215" y="267415"/>
                  <a:pt x="612744" y="282015"/>
                  <a:pt x="595844" y="296143"/>
                </a:cubicBezTo>
                <a:cubicBezTo>
                  <a:pt x="573750" y="314624"/>
                  <a:pt x="550910" y="333751"/>
                  <a:pt x="531376" y="356411"/>
                </a:cubicBezTo>
                <a:cubicBezTo>
                  <a:pt x="488654" y="406032"/>
                  <a:pt x="468176" y="467493"/>
                  <a:pt x="455128" y="515498"/>
                </a:cubicBezTo>
                <a:cubicBezTo>
                  <a:pt x="451176" y="529999"/>
                  <a:pt x="437930" y="540098"/>
                  <a:pt x="422919" y="540098"/>
                </a:cubicBezTo>
                <a:cubicBezTo>
                  <a:pt x="422894" y="540098"/>
                  <a:pt x="422894" y="540098"/>
                  <a:pt x="422869" y="540098"/>
                </a:cubicBezTo>
                <a:lnTo>
                  <a:pt x="307031" y="540073"/>
                </a:lnTo>
                <a:lnTo>
                  <a:pt x="307031" y="539650"/>
                </a:lnTo>
                <a:cubicBezTo>
                  <a:pt x="307031" y="496445"/>
                  <a:pt x="271914" y="461275"/>
                  <a:pt x="228744" y="461275"/>
                </a:cubicBezTo>
                <a:lnTo>
                  <a:pt x="78311" y="461275"/>
                </a:lnTo>
                <a:cubicBezTo>
                  <a:pt x="35142" y="461275"/>
                  <a:pt x="0" y="496445"/>
                  <a:pt x="0" y="539650"/>
                </a:cubicBezTo>
                <a:lnTo>
                  <a:pt x="0" y="1031414"/>
                </a:lnTo>
                <a:cubicBezTo>
                  <a:pt x="0" y="1074618"/>
                  <a:pt x="35142" y="1109763"/>
                  <a:pt x="78311" y="1109763"/>
                </a:cubicBezTo>
                <a:lnTo>
                  <a:pt x="228744" y="1109763"/>
                </a:lnTo>
                <a:cubicBezTo>
                  <a:pt x="271914" y="1109763"/>
                  <a:pt x="307031" y="1074618"/>
                  <a:pt x="307031" y="1031414"/>
                </a:cubicBezTo>
                <a:lnTo>
                  <a:pt x="307031" y="1014674"/>
                </a:lnTo>
                <a:lnTo>
                  <a:pt x="392226" y="1014674"/>
                </a:lnTo>
                <a:cubicBezTo>
                  <a:pt x="405124" y="1014674"/>
                  <a:pt x="417029" y="1020395"/>
                  <a:pt x="424857" y="1030344"/>
                </a:cubicBezTo>
                <a:cubicBezTo>
                  <a:pt x="443199" y="1053600"/>
                  <a:pt x="484380" y="1092651"/>
                  <a:pt x="554489" y="1092651"/>
                </a:cubicBezTo>
                <a:lnTo>
                  <a:pt x="790888" y="1088671"/>
                </a:lnTo>
                <a:cubicBezTo>
                  <a:pt x="792131" y="1088646"/>
                  <a:pt x="793299" y="1088398"/>
                  <a:pt x="794417" y="1088024"/>
                </a:cubicBezTo>
                <a:cubicBezTo>
                  <a:pt x="811441" y="1102103"/>
                  <a:pt x="832541" y="1109763"/>
                  <a:pt x="855008" y="1109763"/>
                </a:cubicBezTo>
                <a:lnTo>
                  <a:pt x="1102666" y="1109763"/>
                </a:lnTo>
                <a:cubicBezTo>
                  <a:pt x="1155304" y="1109763"/>
                  <a:pt x="1198125" y="1066907"/>
                  <a:pt x="1198125" y="1014226"/>
                </a:cubicBezTo>
                <a:lnTo>
                  <a:pt x="1198125" y="1009277"/>
                </a:lnTo>
                <a:cubicBezTo>
                  <a:pt x="1198125" y="980648"/>
                  <a:pt x="1185475" y="954954"/>
                  <a:pt x="1165468" y="937419"/>
                </a:cubicBezTo>
                <a:cubicBezTo>
                  <a:pt x="1208911" y="930404"/>
                  <a:pt x="1242189" y="892622"/>
                  <a:pt x="1242189" y="847204"/>
                </a:cubicBezTo>
                <a:lnTo>
                  <a:pt x="1242189" y="833997"/>
                </a:lnTo>
                <a:cubicBezTo>
                  <a:pt x="1242189" y="800343"/>
                  <a:pt x="1223897" y="770894"/>
                  <a:pt x="1196758" y="755025"/>
                </a:cubicBezTo>
                <a:cubicBezTo>
                  <a:pt x="1223897" y="739156"/>
                  <a:pt x="1242189" y="709706"/>
                  <a:pt x="1242189" y="676053"/>
                </a:cubicBezTo>
                <a:lnTo>
                  <a:pt x="1242189" y="662821"/>
                </a:lnTo>
                <a:cubicBezTo>
                  <a:pt x="1242189" y="628919"/>
                  <a:pt x="1223624" y="599295"/>
                  <a:pt x="1196161" y="583526"/>
                </a:cubicBezTo>
                <a:cubicBezTo>
                  <a:pt x="1223673" y="567333"/>
                  <a:pt x="1242189" y="537411"/>
                  <a:pt x="1242189" y="503236"/>
                </a:cubicBezTo>
                <a:close/>
                <a:moveTo>
                  <a:pt x="282178" y="1031414"/>
                </a:moveTo>
                <a:cubicBezTo>
                  <a:pt x="282178" y="1060913"/>
                  <a:pt x="258220" y="1084891"/>
                  <a:pt x="228744" y="1084891"/>
                </a:cubicBezTo>
                <a:lnTo>
                  <a:pt x="78311" y="1084891"/>
                </a:lnTo>
                <a:cubicBezTo>
                  <a:pt x="48836" y="1084891"/>
                  <a:pt x="24853" y="1060913"/>
                  <a:pt x="24853" y="1031414"/>
                </a:cubicBezTo>
                <a:lnTo>
                  <a:pt x="24853" y="539650"/>
                </a:lnTo>
                <a:cubicBezTo>
                  <a:pt x="24853" y="510150"/>
                  <a:pt x="48836" y="486148"/>
                  <a:pt x="78311" y="486148"/>
                </a:cubicBezTo>
                <a:lnTo>
                  <a:pt x="228744" y="486148"/>
                </a:lnTo>
                <a:cubicBezTo>
                  <a:pt x="258220" y="486148"/>
                  <a:pt x="282178" y="510150"/>
                  <a:pt x="282178" y="539650"/>
                </a:cubicBezTo>
                <a:lnTo>
                  <a:pt x="282178" y="1031414"/>
                </a:lnTo>
                <a:close/>
                <a:moveTo>
                  <a:pt x="554290" y="1067778"/>
                </a:moveTo>
                <a:cubicBezTo>
                  <a:pt x="497825" y="1067778"/>
                  <a:pt x="463354" y="1039050"/>
                  <a:pt x="444391" y="1014923"/>
                </a:cubicBezTo>
                <a:cubicBezTo>
                  <a:pt x="431791" y="998954"/>
                  <a:pt x="412779" y="989801"/>
                  <a:pt x="392226" y="989801"/>
                </a:cubicBezTo>
                <a:lnTo>
                  <a:pt x="307031" y="989801"/>
                </a:lnTo>
                <a:lnTo>
                  <a:pt x="307031" y="564946"/>
                </a:lnTo>
                <a:lnTo>
                  <a:pt x="422844" y="564970"/>
                </a:lnTo>
                <a:cubicBezTo>
                  <a:pt x="422869" y="564970"/>
                  <a:pt x="422894" y="564970"/>
                  <a:pt x="422919" y="564970"/>
                </a:cubicBezTo>
                <a:cubicBezTo>
                  <a:pt x="449114" y="564970"/>
                  <a:pt x="472202" y="547336"/>
                  <a:pt x="479086" y="522040"/>
                </a:cubicBezTo>
                <a:cubicBezTo>
                  <a:pt x="491463" y="476572"/>
                  <a:pt x="510723" y="418493"/>
                  <a:pt x="550214" y="372653"/>
                </a:cubicBezTo>
                <a:cubicBezTo>
                  <a:pt x="568407" y="351535"/>
                  <a:pt x="589482" y="333900"/>
                  <a:pt x="611799" y="315246"/>
                </a:cubicBezTo>
                <a:cubicBezTo>
                  <a:pt x="629171" y="300720"/>
                  <a:pt x="647115" y="285697"/>
                  <a:pt x="663419" y="268982"/>
                </a:cubicBezTo>
                <a:cubicBezTo>
                  <a:pt x="706613" y="224708"/>
                  <a:pt x="721947" y="172151"/>
                  <a:pt x="732111" y="121958"/>
                </a:cubicBezTo>
                <a:cubicBezTo>
                  <a:pt x="737778" y="94050"/>
                  <a:pt x="748117" y="54751"/>
                  <a:pt x="772447" y="35848"/>
                </a:cubicBezTo>
                <a:cubicBezTo>
                  <a:pt x="784998" y="26072"/>
                  <a:pt x="798866" y="22739"/>
                  <a:pt x="812510" y="26172"/>
                </a:cubicBezTo>
                <a:cubicBezTo>
                  <a:pt x="828590" y="30251"/>
                  <a:pt x="842979" y="43533"/>
                  <a:pt x="850982" y="61740"/>
                </a:cubicBezTo>
                <a:cubicBezTo>
                  <a:pt x="898973" y="170759"/>
                  <a:pt x="886720" y="315320"/>
                  <a:pt x="821855" y="405435"/>
                </a:cubicBezTo>
                <a:cubicBezTo>
                  <a:pt x="821855" y="405435"/>
                  <a:pt x="821855" y="405435"/>
                  <a:pt x="821855" y="405460"/>
                </a:cubicBezTo>
                <a:cubicBezTo>
                  <a:pt x="784799" y="418394"/>
                  <a:pt x="759549" y="453465"/>
                  <a:pt x="759549" y="493336"/>
                </a:cubicBezTo>
                <a:lnTo>
                  <a:pt x="759549" y="503236"/>
                </a:lnTo>
                <a:cubicBezTo>
                  <a:pt x="759549" y="532188"/>
                  <a:pt x="772820" y="558081"/>
                  <a:pt x="793622" y="575168"/>
                </a:cubicBezTo>
                <a:cubicBezTo>
                  <a:pt x="755771" y="586336"/>
                  <a:pt x="728085" y="621407"/>
                  <a:pt x="728085" y="662821"/>
                </a:cubicBezTo>
                <a:lnTo>
                  <a:pt x="728085" y="676053"/>
                </a:lnTo>
                <a:cubicBezTo>
                  <a:pt x="728085" y="709706"/>
                  <a:pt x="746377" y="739156"/>
                  <a:pt x="773516" y="755025"/>
                </a:cubicBezTo>
                <a:cubicBezTo>
                  <a:pt x="746377" y="770894"/>
                  <a:pt x="728085" y="800343"/>
                  <a:pt x="728085" y="833997"/>
                </a:cubicBezTo>
                <a:lnTo>
                  <a:pt x="728085" y="847204"/>
                </a:lnTo>
                <a:cubicBezTo>
                  <a:pt x="728085" y="889065"/>
                  <a:pt x="756368" y="924435"/>
                  <a:pt x="794790" y="935205"/>
                </a:cubicBezTo>
                <a:cubicBezTo>
                  <a:pt x="773317" y="952740"/>
                  <a:pt x="759549" y="979429"/>
                  <a:pt x="759549" y="1009277"/>
                </a:cubicBezTo>
                <a:lnTo>
                  <a:pt x="759549" y="1014226"/>
                </a:lnTo>
                <a:cubicBezTo>
                  <a:pt x="759549" y="1032060"/>
                  <a:pt x="764470" y="1049223"/>
                  <a:pt x="773591" y="1064097"/>
                </a:cubicBezTo>
                <a:lnTo>
                  <a:pt x="554290" y="1067778"/>
                </a:lnTo>
                <a:close/>
                <a:moveTo>
                  <a:pt x="1173272" y="1009277"/>
                </a:moveTo>
                <a:lnTo>
                  <a:pt x="1173272" y="1014226"/>
                </a:lnTo>
                <a:cubicBezTo>
                  <a:pt x="1173272" y="1053202"/>
                  <a:pt x="1141585" y="1084891"/>
                  <a:pt x="1102666" y="1084891"/>
                </a:cubicBezTo>
                <a:lnTo>
                  <a:pt x="855008" y="1084891"/>
                </a:lnTo>
                <a:cubicBezTo>
                  <a:pt x="835499" y="1084891"/>
                  <a:pt x="817356" y="1077105"/>
                  <a:pt x="803911" y="1062977"/>
                </a:cubicBezTo>
                <a:cubicBezTo>
                  <a:pt x="791335" y="1049795"/>
                  <a:pt x="784402" y="1032483"/>
                  <a:pt x="784402" y="1014226"/>
                </a:cubicBezTo>
                <a:lnTo>
                  <a:pt x="784402" y="1009277"/>
                </a:lnTo>
                <a:cubicBezTo>
                  <a:pt x="784402" y="970325"/>
                  <a:pt x="816089" y="938612"/>
                  <a:pt x="855008" y="938612"/>
                </a:cubicBezTo>
                <a:lnTo>
                  <a:pt x="1102666" y="938612"/>
                </a:lnTo>
                <a:cubicBezTo>
                  <a:pt x="1141585" y="938612"/>
                  <a:pt x="1173272" y="970325"/>
                  <a:pt x="1173272" y="1009277"/>
                </a:cubicBezTo>
                <a:close/>
                <a:moveTo>
                  <a:pt x="1217336" y="833997"/>
                </a:moveTo>
                <a:lnTo>
                  <a:pt x="1217336" y="847204"/>
                </a:lnTo>
                <a:cubicBezTo>
                  <a:pt x="1217336" y="883892"/>
                  <a:pt x="1187513" y="913739"/>
                  <a:pt x="1150855" y="913739"/>
                </a:cubicBezTo>
                <a:lnTo>
                  <a:pt x="1102666" y="913739"/>
                </a:lnTo>
                <a:lnTo>
                  <a:pt x="855008" y="913739"/>
                </a:lnTo>
                <a:lnTo>
                  <a:pt x="819419" y="913739"/>
                </a:lnTo>
                <a:cubicBezTo>
                  <a:pt x="782761" y="913739"/>
                  <a:pt x="752938" y="883892"/>
                  <a:pt x="752938" y="847204"/>
                </a:cubicBezTo>
                <a:lnTo>
                  <a:pt x="752938" y="833997"/>
                </a:lnTo>
                <a:cubicBezTo>
                  <a:pt x="752938" y="797309"/>
                  <a:pt x="782761" y="767461"/>
                  <a:pt x="819419" y="767461"/>
                </a:cubicBezTo>
                <a:lnTo>
                  <a:pt x="1150855" y="767461"/>
                </a:lnTo>
                <a:cubicBezTo>
                  <a:pt x="1187513" y="767461"/>
                  <a:pt x="1217336" y="797309"/>
                  <a:pt x="1217336" y="833997"/>
                </a:cubicBezTo>
                <a:close/>
                <a:moveTo>
                  <a:pt x="1217336" y="662821"/>
                </a:moveTo>
                <a:lnTo>
                  <a:pt x="1217336" y="676053"/>
                </a:lnTo>
                <a:cubicBezTo>
                  <a:pt x="1217336" y="712741"/>
                  <a:pt x="1187513" y="742588"/>
                  <a:pt x="1150855" y="742588"/>
                </a:cubicBezTo>
                <a:lnTo>
                  <a:pt x="819419" y="742588"/>
                </a:lnTo>
                <a:cubicBezTo>
                  <a:pt x="782761" y="742588"/>
                  <a:pt x="752938" y="712741"/>
                  <a:pt x="752938" y="676053"/>
                </a:cubicBezTo>
                <a:lnTo>
                  <a:pt x="752938" y="662821"/>
                </a:lnTo>
                <a:cubicBezTo>
                  <a:pt x="752938" y="626158"/>
                  <a:pt x="782761" y="596310"/>
                  <a:pt x="819419" y="596310"/>
                </a:cubicBezTo>
                <a:lnTo>
                  <a:pt x="1150855" y="596310"/>
                </a:lnTo>
                <a:cubicBezTo>
                  <a:pt x="1187513" y="596310"/>
                  <a:pt x="1217336" y="626158"/>
                  <a:pt x="1217336" y="662821"/>
                </a:cubicBezTo>
                <a:close/>
                <a:moveTo>
                  <a:pt x="1149215" y="571437"/>
                </a:moveTo>
                <a:lnTo>
                  <a:pt x="852548" y="571437"/>
                </a:lnTo>
                <a:cubicBezTo>
                  <a:pt x="814970" y="571437"/>
                  <a:pt x="784402" y="540844"/>
                  <a:pt x="784402" y="503236"/>
                </a:cubicBezTo>
                <a:lnTo>
                  <a:pt x="784402" y="493336"/>
                </a:lnTo>
                <a:cubicBezTo>
                  <a:pt x="784402" y="462195"/>
                  <a:pt x="805427" y="435034"/>
                  <a:pt x="835524" y="427274"/>
                </a:cubicBezTo>
                <a:cubicBezTo>
                  <a:pt x="841016" y="425856"/>
                  <a:pt x="846732" y="425135"/>
                  <a:pt x="852548" y="425135"/>
                </a:cubicBezTo>
                <a:lnTo>
                  <a:pt x="1149215" y="425135"/>
                </a:lnTo>
                <a:cubicBezTo>
                  <a:pt x="1186767" y="425135"/>
                  <a:pt x="1217336" y="455728"/>
                  <a:pt x="1217336" y="493336"/>
                </a:cubicBezTo>
                <a:lnTo>
                  <a:pt x="1217336" y="503236"/>
                </a:lnTo>
                <a:cubicBezTo>
                  <a:pt x="1217336" y="540844"/>
                  <a:pt x="1186767" y="571437"/>
                  <a:pt x="1149215" y="571437"/>
                </a:cubicBezTo>
                <a:close/>
              </a:path>
            </a:pathLst>
          </a:custGeom>
          <a:solidFill>
            <a:srgbClr val="00B1D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11" name="Google Shape;1211;p63"/>
          <p:cNvSpPr/>
          <p:nvPr/>
        </p:nvSpPr>
        <p:spPr>
          <a:xfrm>
            <a:off x="9500171" y="6598586"/>
            <a:ext cx="600949" cy="825582"/>
          </a:xfrm>
          <a:custGeom>
            <a:rect b="b" l="l" r="r" t="t"/>
            <a:pathLst>
              <a:path extrusionOk="0" h="1100776" w="801266">
                <a:moveTo>
                  <a:pt x="784063" y="43504"/>
                </a:moveTo>
                <a:cubicBezTo>
                  <a:pt x="666745" y="-4650"/>
                  <a:pt x="548987" y="21818"/>
                  <a:pt x="435106" y="47405"/>
                </a:cubicBezTo>
                <a:cubicBezTo>
                  <a:pt x="318295" y="73653"/>
                  <a:pt x="207806" y="98424"/>
                  <a:pt x="95819" y="50887"/>
                </a:cubicBezTo>
                <a:lnTo>
                  <a:pt x="95819" y="39691"/>
                </a:lnTo>
                <a:cubicBezTo>
                  <a:pt x="95819" y="17807"/>
                  <a:pt x="78021" y="0"/>
                  <a:pt x="56126" y="0"/>
                </a:cubicBezTo>
                <a:lnTo>
                  <a:pt x="39671" y="0"/>
                </a:lnTo>
                <a:cubicBezTo>
                  <a:pt x="17798" y="0"/>
                  <a:pt x="0" y="17807"/>
                  <a:pt x="0" y="39691"/>
                </a:cubicBezTo>
                <a:lnTo>
                  <a:pt x="0" y="1061086"/>
                </a:lnTo>
                <a:cubicBezTo>
                  <a:pt x="0" y="1082970"/>
                  <a:pt x="17798" y="1100777"/>
                  <a:pt x="39671" y="1100777"/>
                </a:cubicBezTo>
                <a:lnTo>
                  <a:pt x="56126" y="1100777"/>
                </a:lnTo>
                <a:cubicBezTo>
                  <a:pt x="77999" y="1100777"/>
                  <a:pt x="95797" y="1082970"/>
                  <a:pt x="95797" y="1061086"/>
                </a:cubicBezTo>
                <a:lnTo>
                  <a:pt x="95797" y="515061"/>
                </a:lnTo>
                <a:cubicBezTo>
                  <a:pt x="141856" y="533154"/>
                  <a:pt x="187959" y="539964"/>
                  <a:pt x="233864" y="539964"/>
                </a:cubicBezTo>
                <a:cubicBezTo>
                  <a:pt x="303316" y="539964"/>
                  <a:pt x="372284" y="524471"/>
                  <a:pt x="439930" y="509265"/>
                </a:cubicBezTo>
                <a:cubicBezTo>
                  <a:pt x="551609" y="484163"/>
                  <a:pt x="657097" y="460472"/>
                  <a:pt x="764216" y="499788"/>
                </a:cubicBezTo>
                <a:cubicBezTo>
                  <a:pt x="772609" y="502874"/>
                  <a:pt x="782014" y="501639"/>
                  <a:pt x="789394" y="496504"/>
                </a:cubicBezTo>
                <a:cubicBezTo>
                  <a:pt x="796839" y="491303"/>
                  <a:pt x="801266" y="482797"/>
                  <a:pt x="801266" y="473739"/>
                </a:cubicBezTo>
                <a:lnTo>
                  <a:pt x="801266" y="69157"/>
                </a:lnTo>
                <a:cubicBezTo>
                  <a:pt x="801266" y="57851"/>
                  <a:pt x="794526" y="47779"/>
                  <a:pt x="784063" y="43504"/>
                </a:cubicBezTo>
                <a:close/>
                <a:moveTo>
                  <a:pt x="73792" y="1061108"/>
                </a:moveTo>
                <a:cubicBezTo>
                  <a:pt x="73792" y="1070849"/>
                  <a:pt x="65884" y="1078760"/>
                  <a:pt x="56148" y="1078760"/>
                </a:cubicBezTo>
                <a:lnTo>
                  <a:pt x="39693" y="1078760"/>
                </a:lnTo>
                <a:cubicBezTo>
                  <a:pt x="29957" y="1078760"/>
                  <a:pt x="22049" y="1070849"/>
                  <a:pt x="22049" y="1061108"/>
                </a:cubicBezTo>
                <a:lnTo>
                  <a:pt x="22049" y="39691"/>
                </a:lnTo>
                <a:cubicBezTo>
                  <a:pt x="22049" y="29950"/>
                  <a:pt x="29957" y="22038"/>
                  <a:pt x="39693" y="22038"/>
                </a:cubicBezTo>
                <a:lnTo>
                  <a:pt x="56148" y="22038"/>
                </a:lnTo>
                <a:cubicBezTo>
                  <a:pt x="65884" y="22038"/>
                  <a:pt x="73792" y="29950"/>
                  <a:pt x="73792" y="39691"/>
                </a:cubicBezTo>
                <a:lnTo>
                  <a:pt x="73792" y="58137"/>
                </a:lnTo>
                <a:lnTo>
                  <a:pt x="73792" y="498510"/>
                </a:lnTo>
                <a:lnTo>
                  <a:pt x="73792" y="1061108"/>
                </a:lnTo>
                <a:close/>
                <a:moveTo>
                  <a:pt x="779239" y="473739"/>
                </a:moveTo>
                <a:cubicBezTo>
                  <a:pt x="779239" y="476427"/>
                  <a:pt x="777521" y="477926"/>
                  <a:pt x="776772" y="478433"/>
                </a:cubicBezTo>
                <a:cubicBezTo>
                  <a:pt x="775891" y="479050"/>
                  <a:pt x="774085" y="479932"/>
                  <a:pt x="771794" y="479116"/>
                </a:cubicBezTo>
                <a:cubicBezTo>
                  <a:pt x="658573" y="437552"/>
                  <a:pt x="544956" y="463094"/>
                  <a:pt x="435084" y="487777"/>
                </a:cubicBezTo>
                <a:cubicBezTo>
                  <a:pt x="318295" y="514025"/>
                  <a:pt x="207806" y="538840"/>
                  <a:pt x="95819" y="491303"/>
                </a:cubicBezTo>
                <a:lnTo>
                  <a:pt x="95819" y="74732"/>
                </a:lnTo>
                <a:cubicBezTo>
                  <a:pt x="141900" y="92826"/>
                  <a:pt x="187981" y="99592"/>
                  <a:pt x="233886" y="99592"/>
                </a:cubicBezTo>
                <a:cubicBezTo>
                  <a:pt x="303338" y="99592"/>
                  <a:pt x="372306" y="84099"/>
                  <a:pt x="439952" y="68892"/>
                </a:cubicBezTo>
                <a:cubicBezTo>
                  <a:pt x="555595" y="42909"/>
                  <a:pt x="664807" y="18358"/>
                  <a:pt x="775715" y="63867"/>
                </a:cubicBezTo>
                <a:cubicBezTo>
                  <a:pt x="777873" y="64749"/>
                  <a:pt x="779261" y="66821"/>
                  <a:pt x="779261" y="69135"/>
                </a:cubicBezTo>
                <a:lnTo>
                  <a:pt x="779261" y="473739"/>
                </a:lnTo>
                <a:close/>
              </a:path>
            </a:pathLst>
          </a:custGeom>
          <a:solidFill>
            <a:srgbClr val="00B1D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12" name="Google Shape;1212;p63"/>
          <p:cNvSpPr/>
          <p:nvPr/>
        </p:nvSpPr>
        <p:spPr>
          <a:xfrm>
            <a:off x="10712378" y="6616359"/>
            <a:ext cx="468373" cy="807682"/>
          </a:xfrm>
          <a:custGeom>
            <a:rect b="b" l="l" r="r" t="t"/>
            <a:pathLst>
              <a:path extrusionOk="0" h="1076910" w="624497">
                <a:moveTo>
                  <a:pt x="493473" y="963266"/>
                </a:moveTo>
                <a:lnTo>
                  <a:pt x="493473" y="1053135"/>
                </a:lnTo>
                <a:cubicBezTo>
                  <a:pt x="493473" y="1066266"/>
                  <a:pt x="482826" y="1076911"/>
                  <a:pt x="469693" y="1076911"/>
                </a:cubicBezTo>
                <a:lnTo>
                  <a:pt x="154804" y="1076911"/>
                </a:lnTo>
                <a:cubicBezTo>
                  <a:pt x="141671" y="1076911"/>
                  <a:pt x="131024" y="1066266"/>
                  <a:pt x="131024" y="1053135"/>
                </a:cubicBezTo>
                <a:lnTo>
                  <a:pt x="131024" y="963266"/>
                </a:lnTo>
                <a:cubicBezTo>
                  <a:pt x="131024" y="950135"/>
                  <a:pt x="141671" y="939490"/>
                  <a:pt x="154804" y="939490"/>
                </a:cubicBezTo>
                <a:lnTo>
                  <a:pt x="469715" y="939490"/>
                </a:lnTo>
                <a:cubicBezTo>
                  <a:pt x="482826" y="939468"/>
                  <a:pt x="493473" y="950113"/>
                  <a:pt x="493473" y="963266"/>
                </a:cubicBezTo>
                <a:close/>
                <a:moveTo>
                  <a:pt x="610264" y="0"/>
                </a:moveTo>
                <a:lnTo>
                  <a:pt x="14233" y="0"/>
                </a:lnTo>
                <a:cubicBezTo>
                  <a:pt x="6358" y="0"/>
                  <a:pt x="0" y="6378"/>
                  <a:pt x="0" y="14230"/>
                </a:cubicBezTo>
                <a:lnTo>
                  <a:pt x="0" y="419587"/>
                </a:lnTo>
                <a:cubicBezTo>
                  <a:pt x="0" y="566421"/>
                  <a:pt x="101392" y="689568"/>
                  <a:pt x="238003" y="722867"/>
                </a:cubicBezTo>
                <a:lnTo>
                  <a:pt x="237849" y="722867"/>
                </a:lnTo>
                <a:lnTo>
                  <a:pt x="208173" y="939468"/>
                </a:lnTo>
                <a:lnTo>
                  <a:pt x="416324" y="939468"/>
                </a:lnTo>
                <a:lnTo>
                  <a:pt x="386648" y="722867"/>
                </a:lnTo>
                <a:lnTo>
                  <a:pt x="386494" y="722867"/>
                </a:lnTo>
                <a:cubicBezTo>
                  <a:pt x="523106" y="689546"/>
                  <a:pt x="624497" y="566421"/>
                  <a:pt x="624497" y="419587"/>
                </a:cubicBezTo>
                <a:lnTo>
                  <a:pt x="624497" y="14230"/>
                </a:lnTo>
                <a:cubicBezTo>
                  <a:pt x="624497" y="6378"/>
                  <a:pt x="618118" y="0"/>
                  <a:pt x="610264" y="0"/>
                </a:cubicBezTo>
                <a:close/>
              </a:path>
            </a:pathLst>
          </a:custGeom>
          <a:solidFill>
            <a:srgbClr val="FEF6E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13" name="Google Shape;1213;p63"/>
          <p:cNvSpPr/>
          <p:nvPr/>
        </p:nvSpPr>
        <p:spPr>
          <a:xfrm>
            <a:off x="10559892" y="6608111"/>
            <a:ext cx="773395" cy="824179"/>
          </a:xfrm>
          <a:custGeom>
            <a:rect b="b" l="l" r="r" t="t"/>
            <a:pathLst>
              <a:path extrusionOk="0" h="1098905" w="1031193">
                <a:moveTo>
                  <a:pt x="998412" y="179694"/>
                </a:moveTo>
                <a:lnTo>
                  <a:pt x="838812" y="179694"/>
                </a:lnTo>
                <a:lnTo>
                  <a:pt x="838812" y="25228"/>
                </a:lnTo>
                <a:cubicBezTo>
                  <a:pt x="838812" y="11327"/>
                  <a:pt x="827482" y="0"/>
                  <a:pt x="813579" y="0"/>
                </a:cubicBezTo>
                <a:lnTo>
                  <a:pt x="217548" y="0"/>
                </a:lnTo>
                <a:cubicBezTo>
                  <a:pt x="203623" y="0"/>
                  <a:pt x="192316" y="11327"/>
                  <a:pt x="192316" y="25228"/>
                </a:cubicBezTo>
                <a:lnTo>
                  <a:pt x="192316" y="179694"/>
                </a:lnTo>
                <a:lnTo>
                  <a:pt x="32694" y="179694"/>
                </a:lnTo>
                <a:cubicBezTo>
                  <a:pt x="14699" y="179694"/>
                  <a:pt x="48" y="194342"/>
                  <a:pt x="4" y="212356"/>
                </a:cubicBezTo>
                <a:cubicBezTo>
                  <a:pt x="-480" y="469624"/>
                  <a:pt x="47125" y="626532"/>
                  <a:pt x="141499" y="678769"/>
                </a:cubicBezTo>
                <a:cubicBezTo>
                  <a:pt x="166093" y="692383"/>
                  <a:pt x="190886" y="697178"/>
                  <a:pt x="213588" y="697178"/>
                </a:cubicBezTo>
                <a:cubicBezTo>
                  <a:pt x="254880" y="697178"/>
                  <a:pt x="289242" y="681342"/>
                  <a:pt x="303079" y="673930"/>
                </a:cubicBezTo>
                <a:cubicBezTo>
                  <a:pt x="338959" y="705294"/>
                  <a:pt x="381812" y="728872"/>
                  <a:pt x="428977" y="742002"/>
                </a:cubicBezTo>
                <a:lnTo>
                  <a:pt x="401919" y="939490"/>
                </a:lnTo>
                <a:lnTo>
                  <a:pt x="358141" y="939490"/>
                </a:lnTo>
                <a:cubicBezTo>
                  <a:pt x="338959" y="939490"/>
                  <a:pt x="323362" y="955084"/>
                  <a:pt x="323362" y="974263"/>
                </a:cubicBezTo>
                <a:lnTo>
                  <a:pt x="323362" y="1064132"/>
                </a:lnTo>
                <a:cubicBezTo>
                  <a:pt x="323362" y="1083311"/>
                  <a:pt x="338959" y="1098905"/>
                  <a:pt x="358141" y="1098905"/>
                </a:cubicBezTo>
                <a:lnTo>
                  <a:pt x="673052" y="1098905"/>
                </a:lnTo>
                <a:cubicBezTo>
                  <a:pt x="692235" y="1098905"/>
                  <a:pt x="707832" y="1083311"/>
                  <a:pt x="707832" y="1064132"/>
                </a:cubicBezTo>
                <a:lnTo>
                  <a:pt x="707832" y="974263"/>
                </a:lnTo>
                <a:cubicBezTo>
                  <a:pt x="707832" y="955084"/>
                  <a:pt x="692235" y="939490"/>
                  <a:pt x="673052" y="939490"/>
                </a:cubicBezTo>
                <a:lnTo>
                  <a:pt x="629275" y="939490"/>
                </a:lnTo>
                <a:lnTo>
                  <a:pt x="602216" y="742002"/>
                </a:lnTo>
                <a:cubicBezTo>
                  <a:pt x="649381" y="728872"/>
                  <a:pt x="692235" y="705294"/>
                  <a:pt x="728115" y="673930"/>
                </a:cubicBezTo>
                <a:cubicBezTo>
                  <a:pt x="741952" y="681342"/>
                  <a:pt x="776314" y="697178"/>
                  <a:pt x="817605" y="697178"/>
                </a:cubicBezTo>
                <a:cubicBezTo>
                  <a:pt x="840308" y="697178"/>
                  <a:pt x="865078" y="692383"/>
                  <a:pt x="889694" y="678769"/>
                </a:cubicBezTo>
                <a:cubicBezTo>
                  <a:pt x="984069" y="626554"/>
                  <a:pt x="1031674" y="469624"/>
                  <a:pt x="1031190" y="212356"/>
                </a:cubicBezTo>
                <a:cubicBezTo>
                  <a:pt x="1031080" y="194342"/>
                  <a:pt x="1016407" y="179694"/>
                  <a:pt x="998412" y="179694"/>
                </a:cubicBezTo>
                <a:close/>
                <a:moveTo>
                  <a:pt x="685789" y="974263"/>
                </a:moveTo>
                <a:lnTo>
                  <a:pt x="685789" y="1064132"/>
                </a:lnTo>
                <a:cubicBezTo>
                  <a:pt x="685789" y="1071192"/>
                  <a:pt x="680048" y="1076911"/>
                  <a:pt x="673008" y="1076911"/>
                </a:cubicBezTo>
                <a:lnTo>
                  <a:pt x="358119" y="1076911"/>
                </a:lnTo>
                <a:cubicBezTo>
                  <a:pt x="351058" y="1076911"/>
                  <a:pt x="345338" y="1071170"/>
                  <a:pt x="345338" y="1064132"/>
                </a:cubicBezTo>
                <a:lnTo>
                  <a:pt x="345338" y="974263"/>
                </a:lnTo>
                <a:cubicBezTo>
                  <a:pt x="345338" y="967203"/>
                  <a:pt x="351080" y="961484"/>
                  <a:pt x="358119" y="961484"/>
                </a:cubicBezTo>
                <a:lnTo>
                  <a:pt x="673030" y="961484"/>
                </a:lnTo>
                <a:cubicBezTo>
                  <a:pt x="680070" y="961462"/>
                  <a:pt x="685789" y="967203"/>
                  <a:pt x="685789" y="974263"/>
                </a:cubicBezTo>
                <a:close/>
                <a:moveTo>
                  <a:pt x="217548" y="21994"/>
                </a:moveTo>
                <a:lnTo>
                  <a:pt x="813579" y="21994"/>
                </a:lnTo>
                <a:cubicBezTo>
                  <a:pt x="815361" y="21994"/>
                  <a:pt x="816813" y="23446"/>
                  <a:pt x="816813" y="25228"/>
                </a:cubicBezTo>
                <a:lnTo>
                  <a:pt x="816813" y="190625"/>
                </a:lnTo>
                <a:cubicBezTo>
                  <a:pt x="816813" y="190647"/>
                  <a:pt x="816813" y="190647"/>
                  <a:pt x="816813" y="190669"/>
                </a:cubicBezTo>
                <a:cubicBezTo>
                  <a:pt x="816813" y="190691"/>
                  <a:pt x="816813" y="190691"/>
                  <a:pt x="816813" y="190713"/>
                </a:cubicBezTo>
                <a:lnTo>
                  <a:pt x="816813" y="430584"/>
                </a:lnTo>
                <a:cubicBezTo>
                  <a:pt x="816813" y="596664"/>
                  <a:pt x="681675" y="731775"/>
                  <a:pt x="515564" y="731775"/>
                </a:cubicBezTo>
                <a:cubicBezTo>
                  <a:pt x="349452" y="731775"/>
                  <a:pt x="214314" y="596664"/>
                  <a:pt x="214314" y="430584"/>
                </a:cubicBezTo>
                <a:lnTo>
                  <a:pt x="214314" y="190735"/>
                </a:lnTo>
                <a:cubicBezTo>
                  <a:pt x="214314" y="190713"/>
                  <a:pt x="214314" y="190713"/>
                  <a:pt x="214314" y="190691"/>
                </a:cubicBezTo>
                <a:cubicBezTo>
                  <a:pt x="214314" y="190669"/>
                  <a:pt x="214314" y="190669"/>
                  <a:pt x="214314" y="190647"/>
                </a:cubicBezTo>
                <a:lnTo>
                  <a:pt x="214314" y="25250"/>
                </a:lnTo>
                <a:cubicBezTo>
                  <a:pt x="214314" y="23446"/>
                  <a:pt x="215766" y="21994"/>
                  <a:pt x="217548" y="21994"/>
                </a:cubicBezTo>
                <a:close/>
                <a:moveTo>
                  <a:pt x="151970" y="659414"/>
                </a:moveTo>
                <a:cubicBezTo>
                  <a:pt x="43979" y="599435"/>
                  <a:pt x="21694" y="383208"/>
                  <a:pt x="22002" y="212400"/>
                </a:cubicBezTo>
                <a:cubicBezTo>
                  <a:pt x="22002" y="206483"/>
                  <a:pt x="26820" y="201688"/>
                  <a:pt x="32694" y="201688"/>
                </a:cubicBezTo>
                <a:lnTo>
                  <a:pt x="192294" y="201688"/>
                </a:lnTo>
                <a:lnTo>
                  <a:pt x="192294" y="430606"/>
                </a:lnTo>
                <a:cubicBezTo>
                  <a:pt x="192294" y="519111"/>
                  <a:pt x="228064" y="599413"/>
                  <a:pt x="285898" y="657830"/>
                </a:cubicBezTo>
                <a:cubicBezTo>
                  <a:pt x="261941" y="669069"/>
                  <a:pt x="205339" y="689062"/>
                  <a:pt x="151970" y="659414"/>
                </a:cubicBezTo>
                <a:close/>
                <a:moveTo>
                  <a:pt x="607034" y="939468"/>
                </a:moveTo>
                <a:lnTo>
                  <a:pt x="424093" y="939468"/>
                </a:lnTo>
                <a:lnTo>
                  <a:pt x="450448" y="747193"/>
                </a:lnTo>
                <a:cubicBezTo>
                  <a:pt x="471478" y="751504"/>
                  <a:pt x="493279" y="753791"/>
                  <a:pt x="515564" y="753791"/>
                </a:cubicBezTo>
                <a:cubicBezTo>
                  <a:pt x="537870" y="753791"/>
                  <a:pt x="559649" y="751526"/>
                  <a:pt x="580680" y="747193"/>
                </a:cubicBezTo>
                <a:lnTo>
                  <a:pt x="607034" y="939468"/>
                </a:lnTo>
                <a:close/>
                <a:moveTo>
                  <a:pt x="879157" y="659414"/>
                </a:moveTo>
                <a:cubicBezTo>
                  <a:pt x="858544" y="670873"/>
                  <a:pt x="837448" y="674898"/>
                  <a:pt x="817913" y="674898"/>
                </a:cubicBezTo>
                <a:cubicBezTo>
                  <a:pt x="786917" y="674898"/>
                  <a:pt x="759925" y="664692"/>
                  <a:pt x="745185" y="657808"/>
                </a:cubicBezTo>
                <a:cubicBezTo>
                  <a:pt x="803020" y="599391"/>
                  <a:pt x="838812" y="519089"/>
                  <a:pt x="838812" y="430584"/>
                </a:cubicBezTo>
                <a:lnTo>
                  <a:pt x="838812" y="201688"/>
                </a:lnTo>
                <a:lnTo>
                  <a:pt x="998412" y="201688"/>
                </a:lnTo>
                <a:cubicBezTo>
                  <a:pt x="1004307" y="201688"/>
                  <a:pt x="1009103" y="206505"/>
                  <a:pt x="1009103" y="212400"/>
                </a:cubicBezTo>
                <a:cubicBezTo>
                  <a:pt x="1009433" y="383208"/>
                  <a:pt x="987148" y="599435"/>
                  <a:pt x="879157" y="659414"/>
                </a:cubicBezTo>
                <a:close/>
                <a:moveTo>
                  <a:pt x="451768" y="1019198"/>
                </a:moveTo>
                <a:cubicBezTo>
                  <a:pt x="451768" y="1013127"/>
                  <a:pt x="456695" y="1008200"/>
                  <a:pt x="462767" y="1008200"/>
                </a:cubicBezTo>
                <a:lnTo>
                  <a:pt x="568360" y="1008200"/>
                </a:lnTo>
                <a:cubicBezTo>
                  <a:pt x="574432" y="1008200"/>
                  <a:pt x="579360" y="1013127"/>
                  <a:pt x="579360" y="1019198"/>
                </a:cubicBezTo>
                <a:cubicBezTo>
                  <a:pt x="579360" y="1025268"/>
                  <a:pt x="574432" y="1030195"/>
                  <a:pt x="568360" y="1030195"/>
                </a:cubicBezTo>
                <a:lnTo>
                  <a:pt x="462767" y="1030195"/>
                </a:lnTo>
                <a:cubicBezTo>
                  <a:pt x="456695" y="1030195"/>
                  <a:pt x="451768" y="1025268"/>
                  <a:pt x="451768" y="1019198"/>
                </a:cubicBezTo>
                <a:close/>
                <a:moveTo>
                  <a:pt x="425897" y="379843"/>
                </a:moveTo>
                <a:lnTo>
                  <a:pt x="410278" y="470944"/>
                </a:lnTo>
                <a:cubicBezTo>
                  <a:pt x="409222" y="477058"/>
                  <a:pt x="411686" y="483107"/>
                  <a:pt x="416702" y="486758"/>
                </a:cubicBezTo>
                <a:cubicBezTo>
                  <a:pt x="419540" y="488825"/>
                  <a:pt x="422861" y="489859"/>
                  <a:pt x="426183" y="489859"/>
                </a:cubicBezTo>
                <a:cubicBezTo>
                  <a:pt x="428757" y="489859"/>
                  <a:pt x="431331" y="489243"/>
                  <a:pt x="433729" y="487989"/>
                </a:cubicBezTo>
                <a:lnTo>
                  <a:pt x="515542" y="444990"/>
                </a:lnTo>
                <a:lnTo>
                  <a:pt x="597355" y="487989"/>
                </a:lnTo>
                <a:cubicBezTo>
                  <a:pt x="602832" y="490871"/>
                  <a:pt x="609366" y="490409"/>
                  <a:pt x="614382" y="486758"/>
                </a:cubicBezTo>
                <a:cubicBezTo>
                  <a:pt x="619397" y="483107"/>
                  <a:pt x="621861" y="477058"/>
                  <a:pt x="620805" y="470944"/>
                </a:cubicBezTo>
                <a:lnTo>
                  <a:pt x="605186" y="379843"/>
                </a:lnTo>
                <a:lnTo>
                  <a:pt x="671380" y="315333"/>
                </a:lnTo>
                <a:cubicBezTo>
                  <a:pt x="675824" y="311001"/>
                  <a:pt x="677386" y="304666"/>
                  <a:pt x="675472" y="298772"/>
                </a:cubicBezTo>
                <a:cubicBezTo>
                  <a:pt x="673558" y="292877"/>
                  <a:pt x="668564" y="288654"/>
                  <a:pt x="662427" y="287774"/>
                </a:cubicBezTo>
                <a:lnTo>
                  <a:pt x="570956" y="274490"/>
                </a:lnTo>
                <a:lnTo>
                  <a:pt x="530039" y="191615"/>
                </a:lnTo>
                <a:cubicBezTo>
                  <a:pt x="530039" y="191615"/>
                  <a:pt x="530039" y="191615"/>
                  <a:pt x="530039" y="191615"/>
                </a:cubicBezTo>
                <a:cubicBezTo>
                  <a:pt x="527289" y="186050"/>
                  <a:pt x="521745" y="182597"/>
                  <a:pt x="515542" y="182597"/>
                </a:cubicBezTo>
                <a:cubicBezTo>
                  <a:pt x="509338" y="182597"/>
                  <a:pt x="503794" y="186050"/>
                  <a:pt x="501045" y="191615"/>
                </a:cubicBezTo>
                <a:lnTo>
                  <a:pt x="460127" y="274490"/>
                </a:lnTo>
                <a:lnTo>
                  <a:pt x="368635" y="287774"/>
                </a:lnTo>
                <a:cubicBezTo>
                  <a:pt x="362497" y="288676"/>
                  <a:pt x="357503" y="292877"/>
                  <a:pt x="355590" y="298772"/>
                </a:cubicBezTo>
                <a:cubicBezTo>
                  <a:pt x="353676" y="304666"/>
                  <a:pt x="355238" y="311023"/>
                  <a:pt x="359681" y="315333"/>
                </a:cubicBezTo>
                <a:lnTo>
                  <a:pt x="425897" y="379843"/>
                </a:lnTo>
                <a:close/>
                <a:moveTo>
                  <a:pt x="469037" y="295407"/>
                </a:moveTo>
                <a:cubicBezTo>
                  <a:pt x="472622" y="294879"/>
                  <a:pt x="475724" y="292635"/>
                  <a:pt x="477330" y="289380"/>
                </a:cubicBezTo>
                <a:lnTo>
                  <a:pt x="515564" y="211916"/>
                </a:lnTo>
                <a:lnTo>
                  <a:pt x="553797" y="289380"/>
                </a:lnTo>
                <a:cubicBezTo>
                  <a:pt x="555403" y="292635"/>
                  <a:pt x="558505" y="294879"/>
                  <a:pt x="562069" y="295407"/>
                </a:cubicBezTo>
                <a:lnTo>
                  <a:pt x="647578" y="307833"/>
                </a:lnTo>
                <a:lnTo>
                  <a:pt x="585695" y="368142"/>
                </a:lnTo>
                <a:cubicBezTo>
                  <a:pt x="583100" y="370671"/>
                  <a:pt x="581912" y="374300"/>
                  <a:pt x="582528" y="377885"/>
                </a:cubicBezTo>
                <a:lnTo>
                  <a:pt x="597135" y="463026"/>
                </a:lnTo>
                <a:lnTo>
                  <a:pt x="520645" y="422820"/>
                </a:lnTo>
                <a:cubicBezTo>
                  <a:pt x="517434" y="421126"/>
                  <a:pt x="513606" y="421126"/>
                  <a:pt x="510416" y="422820"/>
                </a:cubicBezTo>
                <a:lnTo>
                  <a:pt x="433927" y="463026"/>
                </a:lnTo>
                <a:lnTo>
                  <a:pt x="448534" y="377885"/>
                </a:lnTo>
                <a:cubicBezTo>
                  <a:pt x="449150" y="374322"/>
                  <a:pt x="447962" y="370671"/>
                  <a:pt x="445366" y="368142"/>
                </a:cubicBezTo>
                <a:lnTo>
                  <a:pt x="383484" y="307833"/>
                </a:lnTo>
                <a:lnTo>
                  <a:pt x="469037" y="295407"/>
                </a:lnTo>
                <a:close/>
              </a:path>
            </a:pathLst>
          </a:custGeom>
          <a:solidFill>
            <a:srgbClr val="00B1D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14" name="Google Shape;1214;p63"/>
          <p:cNvSpPr/>
          <p:nvPr/>
        </p:nvSpPr>
        <p:spPr>
          <a:xfrm>
            <a:off x="11799279" y="6667942"/>
            <a:ext cx="510975" cy="704925"/>
          </a:xfrm>
          <a:custGeom>
            <a:rect b="b" l="l" r="r" t="t"/>
            <a:pathLst>
              <a:path extrusionOk="0" h="939901" w="681299">
                <a:moveTo>
                  <a:pt x="681299" y="939901"/>
                </a:moveTo>
                <a:lnTo>
                  <a:pt x="0" y="939901"/>
                </a:lnTo>
                <a:lnTo>
                  <a:pt x="0" y="0"/>
                </a:lnTo>
                <a:lnTo>
                  <a:pt x="482581" y="0"/>
                </a:lnTo>
                <a:cubicBezTo>
                  <a:pt x="560193" y="77516"/>
                  <a:pt x="603706" y="120975"/>
                  <a:pt x="681299" y="198472"/>
                </a:cubicBezTo>
                <a:lnTo>
                  <a:pt x="681299" y="939901"/>
                </a:lnTo>
                <a:close/>
              </a:path>
            </a:pathLst>
          </a:custGeom>
          <a:solidFill>
            <a:srgbClr val="FEF6E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15" name="Google Shape;1215;p63"/>
          <p:cNvSpPr/>
          <p:nvPr/>
        </p:nvSpPr>
        <p:spPr>
          <a:xfrm>
            <a:off x="11792075" y="6660761"/>
            <a:ext cx="525383" cy="719301"/>
          </a:xfrm>
          <a:custGeom>
            <a:rect b="b" l="l" r="r" t="t"/>
            <a:pathLst>
              <a:path extrusionOk="0" h="959069" w="700510">
                <a:moveTo>
                  <a:pt x="700318" y="206166"/>
                </a:moveTo>
                <a:cubicBezTo>
                  <a:pt x="700241" y="205782"/>
                  <a:pt x="700107" y="205418"/>
                  <a:pt x="699972" y="205034"/>
                </a:cubicBezTo>
                <a:cubicBezTo>
                  <a:pt x="699896" y="204823"/>
                  <a:pt x="699857" y="204593"/>
                  <a:pt x="699761" y="204362"/>
                </a:cubicBezTo>
                <a:cubicBezTo>
                  <a:pt x="699588" y="203959"/>
                  <a:pt x="699358" y="203576"/>
                  <a:pt x="699146" y="203192"/>
                </a:cubicBezTo>
                <a:cubicBezTo>
                  <a:pt x="699050" y="203038"/>
                  <a:pt x="698993" y="202866"/>
                  <a:pt x="698878" y="202712"/>
                </a:cubicBezTo>
                <a:cubicBezTo>
                  <a:pt x="698532" y="202194"/>
                  <a:pt x="698128" y="201714"/>
                  <a:pt x="697686" y="201254"/>
                </a:cubicBezTo>
                <a:lnTo>
                  <a:pt x="498987" y="2801"/>
                </a:lnTo>
                <a:cubicBezTo>
                  <a:pt x="498545" y="2360"/>
                  <a:pt x="498065" y="1957"/>
                  <a:pt x="497527" y="1612"/>
                </a:cubicBezTo>
                <a:cubicBezTo>
                  <a:pt x="497373" y="1516"/>
                  <a:pt x="497219" y="1458"/>
                  <a:pt x="497066" y="1362"/>
                </a:cubicBezTo>
                <a:cubicBezTo>
                  <a:pt x="496682" y="1132"/>
                  <a:pt x="496297" y="902"/>
                  <a:pt x="495875" y="729"/>
                </a:cubicBezTo>
                <a:cubicBezTo>
                  <a:pt x="495663" y="652"/>
                  <a:pt x="495452" y="614"/>
                  <a:pt x="495241" y="537"/>
                </a:cubicBezTo>
                <a:cubicBezTo>
                  <a:pt x="494857" y="403"/>
                  <a:pt x="494472" y="269"/>
                  <a:pt x="494069" y="192"/>
                </a:cubicBezTo>
                <a:cubicBezTo>
                  <a:pt x="493454" y="58"/>
                  <a:pt x="492820" y="0"/>
                  <a:pt x="492167" y="0"/>
                </a:cubicBezTo>
                <a:lnTo>
                  <a:pt x="9606" y="0"/>
                </a:lnTo>
                <a:cubicBezTo>
                  <a:pt x="4303" y="-19"/>
                  <a:pt x="0" y="4279"/>
                  <a:pt x="0" y="9574"/>
                </a:cubicBezTo>
                <a:lnTo>
                  <a:pt x="0" y="949476"/>
                </a:lnTo>
                <a:cubicBezTo>
                  <a:pt x="0" y="954771"/>
                  <a:pt x="4303" y="959069"/>
                  <a:pt x="9606" y="959069"/>
                </a:cubicBezTo>
                <a:lnTo>
                  <a:pt x="690905" y="959069"/>
                </a:lnTo>
                <a:cubicBezTo>
                  <a:pt x="696207" y="959069"/>
                  <a:pt x="700510" y="954771"/>
                  <a:pt x="700510" y="949476"/>
                </a:cubicBezTo>
                <a:lnTo>
                  <a:pt x="700510" y="208046"/>
                </a:lnTo>
                <a:cubicBezTo>
                  <a:pt x="700510" y="207413"/>
                  <a:pt x="700453" y="206780"/>
                  <a:pt x="700318" y="206166"/>
                </a:cubicBezTo>
                <a:close/>
                <a:moveTo>
                  <a:pt x="501792" y="198453"/>
                </a:moveTo>
                <a:lnTo>
                  <a:pt x="501792" y="32733"/>
                </a:lnTo>
                <a:lnTo>
                  <a:pt x="667717" y="198453"/>
                </a:lnTo>
                <a:lnTo>
                  <a:pt x="501792" y="198453"/>
                </a:lnTo>
                <a:close/>
                <a:moveTo>
                  <a:pt x="19211" y="939882"/>
                </a:moveTo>
                <a:lnTo>
                  <a:pt x="19211" y="19168"/>
                </a:lnTo>
                <a:lnTo>
                  <a:pt x="482581" y="19168"/>
                </a:lnTo>
                <a:lnTo>
                  <a:pt x="482581" y="208046"/>
                </a:lnTo>
                <a:cubicBezTo>
                  <a:pt x="482581" y="213342"/>
                  <a:pt x="486884" y="217640"/>
                  <a:pt x="492186" y="217640"/>
                </a:cubicBezTo>
                <a:lnTo>
                  <a:pt x="681299" y="217640"/>
                </a:lnTo>
                <a:lnTo>
                  <a:pt x="681299" y="939863"/>
                </a:lnTo>
                <a:lnTo>
                  <a:pt x="19211" y="939863"/>
                </a:lnTo>
                <a:close/>
                <a:moveTo>
                  <a:pt x="120184" y="216182"/>
                </a:moveTo>
                <a:cubicBezTo>
                  <a:pt x="120184" y="210886"/>
                  <a:pt x="124487" y="206588"/>
                  <a:pt x="129790" y="206588"/>
                </a:cubicBezTo>
                <a:lnTo>
                  <a:pt x="321189" y="206588"/>
                </a:lnTo>
                <a:cubicBezTo>
                  <a:pt x="326491" y="206588"/>
                  <a:pt x="330794" y="210886"/>
                  <a:pt x="330794" y="216182"/>
                </a:cubicBezTo>
                <a:cubicBezTo>
                  <a:pt x="330794" y="221477"/>
                  <a:pt x="326491" y="225775"/>
                  <a:pt x="321189" y="225775"/>
                </a:cubicBezTo>
                <a:lnTo>
                  <a:pt x="129790" y="225775"/>
                </a:lnTo>
                <a:cubicBezTo>
                  <a:pt x="124487" y="225775"/>
                  <a:pt x="120184" y="221477"/>
                  <a:pt x="120184" y="216182"/>
                </a:cubicBezTo>
                <a:close/>
                <a:moveTo>
                  <a:pt x="330794" y="789685"/>
                </a:moveTo>
                <a:cubicBezTo>
                  <a:pt x="330794" y="794981"/>
                  <a:pt x="326491" y="799279"/>
                  <a:pt x="321189" y="799279"/>
                </a:cubicBezTo>
                <a:lnTo>
                  <a:pt x="129790" y="799279"/>
                </a:lnTo>
                <a:cubicBezTo>
                  <a:pt x="124487" y="799279"/>
                  <a:pt x="120184" y="794981"/>
                  <a:pt x="120184" y="789685"/>
                </a:cubicBezTo>
                <a:cubicBezTo>
                  <a:pt x="120184" y="784390"/>
                  <a:pt x="124487" y="780092"/>
                  <a:pt x="129790" y="780092"/>
                </a:cubicBezTo>
                <a:lnTo>
                  <a:pt x="321189" y="780092"/>
                </a:lnTo>
                <a:cubicBezTo>
                  <a:pt x="326510" y="780092"/>
                  <a:pt x="330794" y="784390"/>
                  <a:pt x="330794" y="789685"/>
                </a:cubicBezTo>
                <a:close/>
                <a:moveTo>
                  <a:pt x="580326" y="330882"/>
                </a:moveTo>
                <a:cubicBezTo>
                  <a:pt x="580326" y="336178"/>
                  <a:pt x="576023" y="340476"/>
                  <a:pt x="570721" y="340476"/>
                </a:cubicBezTo>
                <a:lnTo>
                  <a:pt x="129790" y="340476"/>
                </a:lnTo>
                <a:cubicBezTo>
                  <a:pt x="124487" y="340476"/>
                  <a:pt x="120184" y="336178"/>
                  <a:pt x="120184" y="330882"/>
                </a:cubicBezTo>
                <a:cubicBezTo>
                  <a:pt x="120184" y="325587"/>
                  <a:pt x="124487" y="321289"/>
                  <a:pt x="129790" y="321289"/>
                </a:cubicBezTo>
                <a:lnTo>
                  <a:pt x="570721" y="321289"/>
                </a:lnTo>
                <a:cubicBezTo>
                  <a:pt x="576023" y="321289"/>
                  <a:pt x="580326" y="325587"/>
                  <a:pt x="580326" y="330882"/>
                </a:cubicBezTo>
                <a:close/>
                <a:moveTo>
                  <a:pt x="580326" y="445583"/>
                </a:moveTo>
                <a:cubicBezTo>
                  <a:pt x="580326" y="450879"/>
                  <a:pt x="576023" y="455177"/>
                  <a:pt x="570721" y="455177"/>
                </a:cubicBezTo>
                <a:lnTo>
                  <a:pt x="129790" y="455177"/>
                </a:lnTo>
                <a:cubicBezTo>
                  <a:pt x="124487" y="455177"/>
                  <a:pt x="120184" y="450879"/>
                  <a:pt x="120184" y="445583"/>
                </a:cubicBezTo>
                <a:cubicBezTo>
                  <a:pt x="120184" y="440287"/>
                  <a:pt x="124487" y="435989"/>
                  <a:pt x="129790" y="435989"/>
                </a:cubicBezTo>
                <a:lnTo>
                  <a:pt x="570721" y="435989"/>
                </a:lnTo>
                <a:cubicBezTo>
                  <a:pt x="576023" y="435989"/>
                  <a:pt x="580326" y="440287"/>
                  <a:pt x="580326" y="445583"/>
                </a:cubicBezTo>
                <a:close/>
                <a:moveTo>
                  <a:pt x="580326" y="560284"/>
                </a:moveTo>
                <a:cubicBezTo>
                  <a:pt x="580326" y="565579"/>
                  <a:pt x="576023" y="569877"/>
                  <a:pt x="570721" y="569877"/>
                </a:cubicBezTo>
                <a:lnTo>
                  <a:pt x="129790" y="569877"/>
                </a:lnTo>
                <a:cubicBezTo>
                  <a:pt x="124487" y="569877"/>
                  <a:pt x="120184" y="565579"/>
                  <a:pt x="120184" y="560284"/>
                </a:cubicBezTo>
                <a:cubicBezTo>
                  <a:pt x="120184" y="554988"/>
                  <a:pt x="124487" y="550690"/>
                  <a:pt x="129790" y="550690"/>
                </a:cubicBezTo>
                <a:lnTo>
                  <a:pt x="570721" y="550690"/>
                </a:lnTo>
                <a:cubicBezTo>
                  <a:pt x="576023" y="550690"/>
                  <a:pt x="580326" y="554988"/>
                  <a:pt x="580326" y="560284"/>
                </a:cubicBezTo>
                <a:close/>
                <a:moveTo>
                  <a:pt x="580326" y="674984"/>
                </a:moveTo>
                <a:cubicBezTo>
                  <a:pt x="580326" y="680280"/>
                  <a:pt x="576023" y="684578"/>
                  <a:pt x="570721" y="684578"/>
                </a:cubicBezTo>
                <a:lnTo>
                  <a:pt x="129790" y="684578"/>
                </a:lnTo>
                <a:cubicBezTo>
                  <a:pt x="124487" y="684578"/>
                  <a:pt x="120184" y="680280"/>
                  <a:pt x="120184" y="674984"/>
                </a:cubicBezTo>
                <a:cubicBezTo>
                  <a:pt x="120184" y="669689"/>
                  <a:pt x="124487" y="665391"/>
                  <a:pt x="129790" y="665391"/>
                </a:cubicBezTo>
                <a:lnTo>
                  <a:pt x="570721" y="665391"/>
                </a:lnTo>
                <a:cubicBezTo>
                  <a:pt x="576023" y="665391"/>
                  <a:pt x="580326" y="669689"/>
                  <a:pt x="580326" y="674984"/>
                </a:cubicBezTo>
                <a:close/>
              </a:path>
            </a:pathLst>
          </a:custGeom>
          <a:solidFill>
            <a:srgbClr val="00B1D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16" name="Google Shape;1216;p63"/>
          <p:cNvSpPr/>
          <p:nvPr/>
        </p:nvSpPr>
        <p:spPr>
          <a:xfrm>
            <a:off x="12776355" y="6737535"/>
            <a:ext cx="941139" cy="565865"/>
          </a:xfrm>
          <a:custGeom>
            <a:rect b="b" l="l" r="r" t="t"/>
            <a:pathLst>
              <a:path extrusionOk="0" h="754487" w="1254852">
                <a:moveTo>
                  <a:pt x="1254852" y="111176"/>
                </a:moveTo>
                <a:lnTo>
                  <a:pt x="1254852" y="741911"/>
                </a:lnTo>
                <a:cubicBezTo>
                  <a:pt x="1254852" y="748878"/>
                  <a:pt x="1249249" y="754487"/>
                  <a:pt x="1242289" y="754487"/>
                </a:cubicBezTo>
                <a:lnTo>
                  <a:pt x="12564" y="754487"/>
                </a:lnTo>
                <a:cubicBezTo>
                  <a:pt x="5603" y="754487"/>
                  <a:pt x="0" y="748878"/>
                  <a:pt x="0" y="741911"/>
                </a:cubicBezTo>
                <a:lnTo>
                  <a:pt x="0" y="111176"/>
                </a:lnTo>
                <a:cubicBezTo>
                  <a:pt x="0" y="104234"/>
                  <a:pt x="5603" y="98600"/>
                  <a:pt x="12564" y="98600"/>
                </a:cubicBezTo>
                <a:lnTo>
                  <a:pt x="96338" y="98600"/>
                </a:lnTo>
                <a:lnTo>
                  <a:pt x="96338" y="12576"/>
                </a:lnTo>
                <a:cubicBezTo>
                  <a:pt x="96338" y="5634"/>
                  <a:pt x="101966" y="0"/>
                  <a:pt x="108901" y="0"/>
                </a:cubicBezTo>
                <a:lnTo>
                  <a:pt x="477995" y="0"/>
                </a:lnTo>
                <a:cubicBezTo>
                  <a:pt x="543300" y="0"/>
                  <a:pt x="602374" y="39691"/>
                  <a:pt x="627426" y="99555"/>
                </a:cubicBezTo>
                <a:cubicBezTo>
                  <a:pt x="652478" y="39716"/>
                  <a:pt x="711552" y="0"/>
                  <a:pt x="776858" y="0"/>
                </a:cubicBezTo>
                <a:lnTo>
                  <a:pt x="1145951" y="0"/>
                </a:lnTo>
                <a:cubicBezTo>
                  <a:pt x="1152886" y="0"/>
                  <a:pt x="1158514" y="5634"/>
                  <a:pt x="1158514" y="12576"/>
                </a:cubicBezTo>
                <a:lnTo>
                  <a:pt x="1158514" y="98600"/>
                </a:lnTo>
                <a:lnTo>
                  <a:pt x="1242289" y="98600"/>
                </a:lnTo>
                <a:cubicBezTo>
                  <a:pt x="1249249" y="98600"/>
                  <a:pt x="1254852" y="104234"/>
                  <a:pt x="1254852" y="111176"/>
                </a:cubicBezTo>
                <a:close/>
              </a:path>
            </a:pathLst>
          </a:custGeom>
          <a:solidFill>
            <a:srgbClr val="00B1D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17" name="Google Shape;1217;p63"/>
          <p:cNvSpPr/>
          <p:nvPr/>
        </p:nvSpPr>
        <p:spPr>
          <a:xfrm>
            <a:off x="12795200" y="6756399"/>
            <a:ext cx="903448" cy="528136"/>
          </a:xfrm>
          <a:custGeom>
            <a:rect b="b" l="l" r="r" t="t"/>
            <a:pathLst>
              <a:path extrusionOk="0" h="704181" w="1204597">
                <a:moveTo>
                  <a:pt x="586971" y="704182"/>
                </a:moveTo>
                <a:lnTo>
                  <a:pt x="0" y="704182"/>
                </a:lnTo>
                <a:lnTo>
                  <a:pt x="0" y="98600"/>
                </a:lnTo>
                <a:lnTo>
                  <a:pt x="71210" y="98600"/>
                </a:lnTo>
                <a:lnTo>
                  <a:pt x="71210" y="590893"/>
                </a:lnTo>
                <a:cubicBezTo>
                  <a:pt x="71210" y="597835"/>
                  <a:pt x="76839" y="603469"/>
                  <a:pt x="83774" y="603469"/>
                </a:cubicBezTo>
                <a:lnTo>
                  <a:pt x="455933" y="603469"/>
                </a:lnTo>
                <a:cubicBezTo>
                  <a:pt x="518022" y="603469"/>
                  <a:pt x="571945" y="645877"/>
                  <a:pt x="586971" y="704182"/>
                </a:cubicBezTo>
                <a:close/>
                <a:moveTo>
                  <a:pt x="1133387" y="98600"/>
                </a:moveTo>
                <a:lnTo>
                  <a:pt x="1133387" y="590893"/>
                </a:lnTo>
                <a:cubicBezTo>
                  <a:pt x="1133387" y="597835"/>
                  <a:pt x="1127759" y="603469"/>
                  <a:pt x="1120824" y="603469"/>
                </a:cubicBezTo>
                <a:lnTo>
                  <a:pt x="748665" y="603469"/>
                </a:lnTo>
                <a:cubicBezTo>
                  <a:pt x="686575" y="603469"/>
                  <a:pt x="632653" y="645877"/>
                  <a:pt x="617626" y="704182"/>
                </a:cubicBezTo>
                <a:lnTo>
                  <a:pt x="1204598" y="704182"/>
                </a:lnTo>
                <a:lnTo>
                  <a:pt x="1204598" y="98600"/>
                </a:lnTo>
                <a:lnTo>
                  <a:pt x="1133387" y="98600"/>
                </a:lnTo>
                <a:close/>
                <a:moveTo>
                  <a:pt x="614862" y="649801"/>
                </a:moveTo>
                <a:lnTo>
                  <a:pt x="614862" y="137008"/>
                </a:lnTo>
                <a:cubicBezTo>
                  <a:pt x="614862" y="121011"/>
                  <a:pt x="617601" y="105290"/>
                  <a:pt x="623029" y="90324"/>
                </a:cubicBezTo>
                <a:cubicBezTo>
                  <a:pt x="642603" y="36296"/>
                  <a:pt x="694315" y="0"/>
                  <a:pt x="751730" y="0"/>
                </a:cubicBezTo>
                <a:lnTo>
                  <a:pt x="1108260" y="0"/>
                </a:lnTo>
                <a:lnTo>
                  <a:pt x="1108260" y="578316"/>
                </a:lnTo>
                <a:lnTo>
                  <a:pt x="748665" y="578316"/>
                </a:lnTo>
                <a:cubicBezTo>
                  <a:pt x="693561" y="578316"/>
                  <a:pt x="643859" y="606538"/>
                  <a:pt x="614862" y="649801"/>
                </a:cubicBezTo>
                <a:close/>
                <a:moveTo>
                  <a:pt x="705044" y="129060"/>
                </a:moveTo>
                <a:cubicBezTo>
                  <a:pt x="705044" y="136002"/>
                  <a:pt x="710672" y="141636"/>
                  <a:pt x="717608" y="141636"/>
                </a:cubicBezTo>
                <a:lnTo>
                  <a:pt x="1011470" y="141636"/>
                </a:lnTo>
                <a:cubicBezTo>
                  <a:pt x="1018405" y="141636"/>
                  <a:pt x="1024034" y="136002"/>
                  <a:pt x="1024034" y="129060"/>
                </a:cubicBezTo>
                <a:cubicBezTo>
                  <a:pt x="1024034" y="122117"/>
                  <a:pt x="1018405" y="116483"/>
                  <a:pt x="1011470" y="116483"/>
                </a:cubicBezTo>
                <a:lnTo>
                  <a:pt x="717608" y="116483"/>
                </a:lnTo>
                <a:cubicBezTo>
                  <a:pt x="710672" y="116483"/>
                  <a:pt x="705044" y="122117"/>
                  <a:pt x="705044" y="129060"/>
                </a:cubicBezTo>
                <a:close/>
                <a:moveTo>
                  <a:pt x="705044" y="237444"/>
                </a:moveTo>
                <a:cubicBezTo>
                  <a:pt x="705044" y="244386"/>
                  <a:pt x="710672" y="250020"/>
                  <a:pt x="717608" y="250020"/>
                </a:cubicBezTo>
                <a:lnTo>
                  <a:pt x="1011470" y="250020"/>
                </a:lnTo>
                <a:cubicBezTo>
                  <a:pt x="1018405" y="250020"/>
                  <a:pt x="1024034" y="244386"/>
                  <a:pt x="1024034" y="237444"/>
                </a:cubicBezTo>
                <a:cubicBezTo>
                  <a:pt x="1024034" y="230501"/>
                  <a:pt x="1018405" y="224867"/>
                  <a:pt x="1011470" y="224867"/>
                </a:cubicBezTo>
                <a:lnTo>
                  <a:pt x="717608" y="224867"/>
                </a:lnTo>
                <a:cubicBezTo>
                  <a:pt x="710672" y="224867"/>
                  <a:pt x="705044" y="230501"/>
                  <a:pt x="705044" y="237444"/>
                </a:cubicBezTo>
                <a:close/>
                <a:moveTo>
                  <a:pt x="705044" y="345803"/>
                </a:moveTo>
                <a:cubicBezTo>
                  <a:pt x="705044" y="352745"/>
                  <a:pt x="710672" y="358379"/>
                  <a:pt x="717608" y="358379"/>
                </a:cubicBezTo>
                <a:lnTo>
                  <a:pt x="1011470" y="358379"/>
                </a:lnTo>
                <a:cubicBezTo>
                  <a:pt x="1018405" y="358379"/>
                  <a:pt x="1024034" y="352745"/>
                  <a:pt x="1024034" y="345803"/>
                </a:cubicBezTo>
                <a:cubicBezTo>
                  <a:pt x="1024034" y="338860"/>
                  <a:pt x="1018405" y="333226"/>
                  <a:pt x="1011470" y="333226"/>
                </a:cubicBezTo>
                <a:lnTo>
                  <a:pt x="717608" y="333226"/>
                </a:lnTo>
                <a:cubicBezTo>
                  <a:pt x="710672" y="333226"/>
                  <a:pt x="705044" y="338860"/>
                  <a:pt x="705044" y="345803"/>
                </a:cubicBezTo>
                <a:close/>
                <a:moveTo>
                  <a:pt x="705044" y="454187"/>
                </a:moveTo>
                <a:cubicBezTo>
                  <a:pt x="705044" y="461129"/>
                  <a:pt x="710672" y="466763"/>
                  <a:pt x="717608" y="466763"/>
                </a:cubicBezTo>
                <a:lnTo>
                  <a:pt x="1011470" y="466763"/>
                </a:lnTo>
                <a:cubicBezTo>
                  <a:pt x="1018405" y="466763"/>
                  <a:pt x="1024034" y="461129"/>
                  <a:pt x="1024034" y="454187"/>
                </a:cubicBezTo>
                <a:cubicBezTo>
                  <a:pt x="1024034" y="447244"/>
                  <a:pt x="1018405" y="441610"/>
                  <a:pt x="1011470" y="441610"/>
                </a:cubicBezTo>
                <a:lnTo>
                  <a:pt x="717608" y="441610"/>
                </a:lnTo>
                <a:cubicBezTo>
                  <a:pt x="710672" y="441610"/>
                  <a:pt x="705044" y="447244"/>
                  <a:pt x="705044" y="454187"/>
                </a:cubicBezTo>
                <a:close/>
                <a:moveTo>
                  <a:pt x="581569" y="90324"/>
                </a:moveTo>
                <a:cubicBezTo>
                  <a:pt x="586996" y="105290"/>
                  <a:pt x="589735" y="121011"/>
                  <a:pt x="589735" y="137008"/>
                </a:cubicBezTo>
                <a:lnTo>
                  <a:pt x="589735" y="649801"/>
                </a:lnTo>
                <a:cubicBezTo>
                  <a:pt x="560739" y="606538"/>
                  <a:pt x="511037" y="578316"/>
                  <a:pt x="455933" y="578316"/>
                </a:cubicBezTo>
                <a:lnTo>
                  <a:pt x="96338" y="578316"/>
                </a:lnTo>
                <a:lnTo>
                  <a:pt x="96338" y="0"/>
                </a:lnTo>
                <a:lnTo>
                  <a:pt x="452867" y="0"/>
                </a:lnTo>
                <a:cubicBezTo>
                  <a:pt x="510283" y="0"/>
                  <a:pt x="561995" y="36296"/>
                  <a:pt x="581569" y="90324"/>
                </a:cubicBezTo>
                <a:close/>
                <a:moveTo>
                  <a:pt x="499554" y="454187"/>
                </a:moveTo>
                <a:cubicBezTo>
                  <a:pt x="499554" y="447244"/>
                  <a:pt x="493925" y="441610"/>
                  <a:pt x="486990" y="441610"/>
                </a:cubicBezTo>
                <a:lnTo>
                  <a:pt x="193128" y="441610"/>
                </a:lnTo>
                <a:cubicBezTo>
                  <a:pt x="186193" y="441610"/>
                  <a:pt x="180564" y="447244"/>
                  <a:pt x="180564" y="454187"/>
                </a:cubicBezTo>
                <a:cubicBezTo>
                  <a:pt x="180564" y="461129"/>
                  <a:pt x="186193" y="466763"/>
                  <a:pt x="193128" y="466763"/>
                </a:cubicBezTo>
                <a:lnTo>
                  <a:pt x="486990" y="466763"/>
                </a:lnTo>
                <a:cubicBezTo>
                  <a:pt x="493925" y="466763"/>
                  <a:pt x="499554" y="461129"/>
                  <a:pt x="499554" y="454187"/>
                </a:cubicBezTo>
                <a:close/>
                <a:moveTo>
                  <a:pt x="499554" y="345803"/>
                </a:moveTo>
                <a:cubicBezTo>
                  <a:pt x="499554" y="338860"/>
                  <a:pt x="493925" y="333226"/>
                  <a:pt x="486990" y="333226"/>
                </a:cubicBezTo>
                <a:lnTo>
                  <a:pt x="193128" y="333226"/>
                </a:lnTo>
                <a:cubicBezTo>
                  <a:pt x="186193" y="333226"/>
                  <a:pt x="180564" y="338860"/>
                  <a:pt x="180564" y="345803"/>
                </a:cubicBezTo>
                <a:cubicBezTo>
                  <a:pt x="180564" y="352745"/>
                  <a:pt x="186193" y="358379"/>
                  <a:pt x="193128" y="358379"/>
                </a:cubicBezTo>
                <a:lnTo>
                  <a:pt x="486990" y="358379"/>
                </a:lnTo>
                <a:cubicBezTo>
                  <a:pt x="493925" y="358379"/>
                  <a:pt x="499554" y="352745"/>
                  <a:pt x="499554" y="345803"/>
                </a:cubicBezTo>
                <a:close/>
                <a:moveTo>
                  <a:pt x="499554" y="237444"/>
                </a:moveTo>
                <a:cubicBezTo>
                  <a:pt x="499554" y="230501"/>
                  <a:pt x="493925" y="224867"/>
                  <a:pt x="486990" y="224867"/>
                </a:cubicBezTo>
                <a:lnTo>
                  <a:pt x="193128" y="224867"/>
                </a:lnTo>
                <a:cubicBezTo>
                  <a:pt x="186193" y="224867"/>
                  <a:pt x="180564" y="230501"/>
                  <a:pt x="180564" y="237444"/>
                </a:cubicBezTo>
                <a:cubicBezTo>
                  <a:pt x="180564" y="244386"/>
                  <a:pt x="186193" y="250020"/>
                  <a:pt x="193128" y="250020"/>
                </a:cubicBezTo>
                <a:lnTo>
                  <a:pt x="486990" y="250020"/>
                </a:lnTo>
                <a:cubicBezTo>
                  <a:pt x="493925" y="250020"/>
                  <a:pt x="499554" y="244386"/>
                  <a:pt x="499554" y="237444"/>
                </a:cubicBezTo>
                <a:close/>
                <a:moveTo>
                  <a:pt x="499554" y="129060"/>
                </a:moveTo>
                <a:cubicBezTo>
                  <a:pt x="499554" y="122117"/>
                  <a:pt x="493925" y="116483"/>
                  <a:pt x="486990" y="116483"/>
                </a:cubicBezTo>
                <a:lnTo>
                  <a:pt x="193128" y="116483"/>
                </a:lnTo>
                <a:cubicBezTo>
                  <a:pt x="186193" y="116483"/>
                  <a:pt x="180564" y="122117"/>
                  <a:pt x="180564" y="129060"/>
                </a:cubicBezTo>
                <a:cubicBezTo>
                  <a:pt x="180564" y="136002"/>
                  <a:pt x="186193" y="141636"/>
                  <a:pt x="193128" y="141636"/>
                </a:cubicBezTo>
                <a:lnTo>
                  <a:pt x="486990" y="141636"/>
                </a:lnTo>
                <a:cubicBezTo>
                  <a:pt x="493925" y="141636"/>
                  <a:pt x="499554" y="136002"/>
                  <a:pt x="499554" y="129060"/>
                </a:cubicBezTo>
                <a:close/>
              </a:path>
            </a:pathLst>
          </a:custGeom>
          <a:solidFill>
            <a:srgbClr val="FEF6E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18" name="Google Shape;1218;p63"/>
          <p:cNvSpPr/>
          <p:nvPr/>
        </p:nvSpPr>
        <p:spPr>
          <a:xfrm>
            <a:off x="12776355" y="6737535"/>
            <a:ext cx="941139" cy="565865"/>
          </a:xfrm>
          <a:custGeom>
            <a:rect b="b" l="l" r="r" t="t"/>
            <a:pathLst>
              <a:path extrusionOk="0" h="754487" w="1254852">
                <a:moveTo>
                  <a:pt x="1242289" y="98600"/>
                </a:moveTo>
                <a:lnTo>
                  <a:pt x="1158514" y="98600"/>
                </a:lnTo>
                <a:lnTo>
                  <a:pt x="1158514" y="12576"/>
                </a:lnTo>
                <a:cubicBezTo>
                  <a:pt x="1158514" y="5634"/>
                  <a:pt x="1152886" y="0"/>
                  <a:pt x="1145951" y="0"/>
                </a:cubicBezTo>
                <a:lnTo>
                  <a:pt x="776858" y="0"/>
                </a:lnTo>
                <a:cubicBezTo>
                  <a:pt x="711552" y="0"/>
                  <a:pt x="652478" y="39716"/>
                  <a:pt x="627426" y="99555"/>
                </a:cubicBezTo>
                <a:cubicBezTo>
                  <a:pt x="602374" y="39691"/>
                  <a:pt x="543300" y="0"/>
                  <a:pt x="477995" y="0"/>
                </a:cubicBezTo>
                <a:lnTo>
                  <a:pt x="108901" y="0"/>
                </a:lnTo>
                <a:cubicBezTo>
                  <a:pt x="101966" y="0"/>
                  <a:pt x="96338" y="5634"/>
                  <a:pt x="96338" y="12576"/>
                </a:cubicBezTo>
                <a:lnTo>
                  <a:pt x="96338" y="98600"/>
                </a:lnTo>
                <a:lnTo>
                  <a:pt x="12564" y="98600"/>
                </a:lnTo>
                <a:cubicBezTo>
                  <a:pt x="5603" y="98600"/>
                  <a:pt x="0" y="104234"/>
                  <a:pt x="0" y="111176"/>
                </a:cubicBezTo>
                <a:lnTo>
                  <a:pt x="0" y="741911"/>
                </a:lnTo>
                <a:cubicBezTo>
                  <a:pt x="0" y="748878"/>
                  <a:pt x="5603" y="754487"/>
                  <a:pt x="12564" y="754487"/>
                </a:cubicBezTo>
                <a:lnTo>
                  <a:pt x="1242289" y="754487"/>
                </a:lnTo>
                <a:cubicBezTo>
                  <a:pt x="1249249" y="754487"/>
                  <a:pt x="1254852" y="748878"/>
                  <a:pt x="1254852" y="741911"/>
                </a:cubicBezTo>
                <a:lnTo>
                  <a:pt x="1254852" y="111176"/>
                </a:lnTo>
                <a:cubicBezTo>
                  <a:pt x="1254852" y="104234"/>
                  <a:pt x="1249249" y="98600"/>
                  <a:pt x="1242289" y="98600"/>
                </a:cubicBezTo>
                <a:close/>
                <a:moveTo>
                  <a:pt x="25127" y="729334"/>
                </a:moveTo>
                <a:lnTo>
                  <a:pt x="25127" y="123752"/>
                </a:lnTo>
                <a:lnTo>
                  <a:pt x="96338" y="123752"/>
                </a:lnTo>
                <a:lnTo>
                  <a:pt x="96338" y="616046"/>
                </a:lnTo>
                <a:cubicBezTo>
                  <a:pt x="96338" y="622988"/>
                  <a:pt x="101966" y="628622"/>
                  <a:pt x="108901" y="628622"/>
                </a:cubicBezTo>
                <a:lnTo>
                  <a:pt x="481060" y="628622"/>
                </a:lnTo>
                <a:cubicBezTo>
                  <a:pt x="543149" y="628622"/>
                  <a:pt x="597072" y="671030"/>
                  <a:pt x="612099" y="729334"/>
                </a:cubicBezTo>
                <a:lnTo>
                  <a:pt x="25127" y="729334"/>
                </a:lnTo>
                <a:close/>
                <a:moveTo>
                  <a:pt x="614862" y="674954"/>
                </a:moveTo>
                <a:cubicBezTo>
                  <a:pt x="585866" y="631691"/>
                  <a:pt x="536164" y="603469"/>
                  <a:pt x="481060" y="603469"/>
                </a:cubicBezTo>
                <a:lnTo>
                  <a:pt x="121465" y="603469"/>
                </a:lnTo>
                <a:lnTo>
                  <a:pt x="121465" y="25153"/>
                </a:lnTo>
                <a:lnTo>
                  <a:pt x="477995" y="25153"/>
                </a:lnTo>
                <a:cubicBezTo>
                  <a:pt x="535410" y="25153"/>
                  <a:pt x="587122" y="61449"/>
                  <a:pt x="606696" y="115477"/>
                </a:cubicBezTo>
                <a:cubicBezTo>
                  <a:pt x="612124" y="130443"/>
                  <a:pt x="614862" y="146164"/>
                  <a:pt x="614862" y="162161"/>
                </a:cubicBezTo>
                <a:lnTo>
                  <a:pt x="614862" y="674954"/>
                </a:lnTo>
                <a:close/>
                <a:moveTo>
                  <a:pt x="639990" y="162161"/>
                </a:moveTo>
                <a:cubicBezTo>
                  <a:pt x="639990" y="146164"/>
                  <a:pt x="642729" y="130443"/>
                  <a:pt x="648156" y="115477"/>
                </a:cubicBezTo>
                <a:cubicBezTo>
                  <a:pt x="667730" y="61449"/>
                  <a:pt x="719442" y="25153"/>
                  <a:pt x="776858" y="25153"/>
                </a:cubicBezTo>
                <a:lnTo>
                  <a:pt x="1133387" y="25153"/>
                </a:lnTo>
                <a:lnTo>
                  <a:pt x="1133387" y="603469"/>
                </a:lnTo>
                <a:lnTo>
                  <a:pt x="773792" y="603469"/>
                </a:lnTo>
                <a:cubicBezTo>
                  <a:pt x="718688" y="603469"/>
                  <a:pt x="668986" y="631691"/>
                  <a:pt x="639990" y="674954"/>
                </a:cubicBezTo>
                <a:lnTo>
                  <a:pt x="639990" y="162161"/>
                </a:lnTo>
                <a:close/>
                <a:moveTo>
                  <a:pt x="1229725" y="729334"/>
                </a:moveTo>
                <a:lnTo>
                  <a:pt x="642754" y="729334"/>
                </a:lnTo>
                <a:cubicBezTo>
                  <a:pt x="657780" y="671030"/>
                  <a:pt x="711703" y="628622"/>
                  <a:pt x="773792" y="628622"/>
                </a:cubicBezTo>
                <a:lnTo>
                  <a:pt x="1145951" y="628622"/>
                </a:lnTo>
                <a:cubicBezTo>
                  <a:pt x="1152886" y="628622"/>
                  <a:pt x="1158514" y="622988"/>
                  <a:pt x="1158514" y="616046"/>
                </a:cubicBezTo>
                <a:lnTo>
                  <a:pt x="1158514" y="123752"/>
                </a:lnTo>
                <a:lnTo>
                  <a:pt x="1229725" y="123752"/>
                </a:lnTo>
                <a:lnTo>
                  <a:pt x="1229725" y="729334"/>
                </a:lnTo>
                <a:close/>
                <a:moveTo>
                  <a:pt x="730171" y="154213"/>
                </a:moveTo>
                <a:cubicBezTo>
                  <a:pt x="730171" y="147270"/>
                  <a:pt x="735800" y="141636"/>
                  <a:pt x="742735" y="141636"/>
                </a:cubicBezTo>
                <a:lnTo>
                  <a:pt x="1036597" y="141636"/>
                </a:lnTo>
                <a:cubicBezTo>
                  <a:pt x="1043532" y="141636"/>
                  <a:pt x="1049161" y="147270"/>
                  <a:pt x="1049161" y="154213"/>
                </a:cubicBezTo>
                <a:cubicBezTo>
                  <a:pt x="1049161" y="161155"/>
                  <a:pt x="1043532" y="166789"/>
                  <a:pt x="1036597" y="166789"/>
                </a:cubicBezTo>
                <a:lnTo>
                  <a:pt x="742735" y="166789"/>
                </a:lnTo>
                <a:cubicBezTo>
                  <a:pt x="735800" y="166789"/>
                  <a:pt x="730171" y="161155"/>
                  <a:pt x="730171" y="154213"/>
                </a:cubicBezTo>
                <a:close/>
                <a:moveTo>
                  <a:pt x="730171" y="262597"/>
                </a:moveTo>
                <a:cubicBezTo>
                  <a:pt x="730171" y="255654"/>
                  <a:pt x="735800" y="250020"/>
                  <a:pt x="742735" y="250020"/>
                </a:cubicBezTo>
                <a:lnTo>
                  <a:pt x="1036597" y="250020"/>
                </a:lnTo>
                <a:cubicBezTo>
                  <a:pt x="1043532" y="250020"/>
                  <a:pt x="1049161" y="255654"/>
                  <a:pt x="1049161" y="262597"/>
                </a:cubicBezTo>
                <a:cubicBezTo>
                  <a:pt x="1049161" y="269539"/>
                  <a:pt x="1043532" y="275173"/>
                  <a:pt x="1036597" y="275173"/>
                </a:cubicBezTo>
                <a:lnTo>
                  <a:pt x="742735" y="275173"/>
                </a:lnTo>
                <a:cubicBezTo>
                  <a:pt x="735800" y="275173"/>
                  <a:pt x="730171" y="269539"/>
                  <a:pt x="730171" y="262597"/>
                </a:cubicBezTo>
                <a:close/>
                <a:moveTo>
                  <a:pt x="730171" y="370955"/>
                </a:moveTo>
                <a:cubicBezTo>
                  <a:pt x="730171" y="364013"/>
                  <a:pt x="735800" y="358379"/>
                  <a:pt x="742735" y="358379"/>
                </a:cubicBezTo>
                <a:lnTo>
                  <a:pt x="1036597" y="358379"/>
                </a:lnTo>
                <a:cubicBezTo>
                  <a:pt x="1043532" y="358379"/>
                  <a:pt x="1049161" y="364013"/>
                  <a:pt x="1049161" y="370955"/>
                </a:cubicBezTo>
                <a:cubicBezTo>
                  <a:pt x="1049161" y="377898"/>
                  <a:pt x="1043532" y="383532"/>
                  <a:pt x="1036597" y="383532"/>
                </a:cubicBezTo>
                <a:lnTo>
                  <a:pt x="742735" y="383532"/>
                </a:lnTo>
                <a:cubicBezTo>
                  <a:pt x="735800" y="383532"/>
                  <a:pt x="730171" y="377898"/>
                  <a:pt x="730171" y="370955"/>
                </a:cubicBezTo>
                <a:close/>
                <a:moveTo>
                  <a:pt x="730171" y="479339"/>
                </a:moveTo>
                <a:cubicBezTo>
                  <a:pt x="730171" y="472397"/>
                  <a:pt x="735800" y="466763"/>
                  <a:pt x="742735" y="466763"/>
                </a:cubicBezTo>
                <a:lnTo>
                  <a:pt x="1036597" y="466763"/>
                </a:lnTo>
                <a:cubicBezTo>
                  <a:pt x="1043532" y="466763"/>
                  <a:pt x="1049161" y="472397"/>
                  <a:pt x="1049161" y="479339"/>
                </a:cubicBezTo>
                <a:cubicBezTo>
                  <a:pt x="1049161" y="486282"/>
                  <a:pt x="1043532" y="491916"/>
                  <a:pt x="1036597" y="491916"/>
                </a:cubicBezTo>
                <a:lnTo>
                  <a:pt x="742735" y="491916"/>
                </a:lnTo>
                <a:cubicBezTo>
                  <a:pt x="735800" y="491916"/>
                  <a:pt x="730171" y="486282"/>
                  <a:pt x="730171" y="479339"/>
                </a:cubicBezTo>
                <a:close/>
                <a:moveTo>
                  <a:pt x="524681" y="154213"/>
                </a:moveTo>
                <a:cubicBezTo>
                  <a:pt x="524681" y="161155"/>
                  <a:pt x="519052" y="166789"/>
                  <a:pt x="512117" y="166789"/>
                </a:cubicBezTo>
                <a:lnTo>
                  <a:pt x="218255" y="166789"/>
                </a:lnTo>
                <a:cubicBezTo>
                  <a:pt x="211320" y="166789"/>
                  <a:pt x="205691" y="161155"/>
                  <a:pt x="205691" y="154213"/>
                </a:cubicBezTo>
                <a:cubicBezTo>
                  <a:pt x="205691" y="147270"/>
                  <a:pt x="211320" y="141636"/>
                  <a:pt x="218255" y="141636"/>
                </a:cubicBezTo>
                <a:lnTo>
                  <a:pt x="512117" y="141636"/>
                </a:lnTo>
                <a:cubicBezTo>
                  <a:pt x="519052" y="141636"/>
                  <a:pt x="524681" y="147270"/>
                  <a:pt x="524681" y="154213"/>
                </a:cubicBezTo>
                <a:close/>
                <a:moveTo>
                  <a:pt x="524681" y="262597"/>
                </a:moveTo>
                <a:cubicBezTo>
                  <a:pt x="524681" y="269539"/>
                  <a:pt x="519052" y="275173"/>
                  <a:pt x="512117" y="275173"/>
                </a:cubicBezTo>
                <a:lnTo>
                  <a:pt x="218255" y="275173"/>
                </a:lnTo>
                <a:cubicBezTo>
                  <a:pt x="211320" y="275173"/>
                  <a:pt x="205691" y="269539"/>
                  <a:pt x="205691" y="262597"/>
                </a:cubicBezTo>
                <a:cubicBezTo>
                  <a:pt x="205691" y="255654"/>
                  <a:pt x="211320" y="250020"/>
                  <a:pt x="218255" y="250020"/>
                </a:cubicBezTo>
                <a:lnTo>
                  <a:pt x="512117" y="250020"/>
                </a:lnTo>
                <a:cubicBezTo>
                  <a:pt x="519052" y="250020"/>
                  <a:pt x="524681" y="255654"/>
                  <a:pt x="524681" y="262597"/>
                </a:cubicBezTo>
                <a:close/>
                <a:moveTo>
                  <a:pt x="524681" y="370955"/>
                </a:moveTo>
                <a:cubicBezTo>
                  <a:pt x="524681" y="377898"/>
                  <a:pt x="519052" y="383532"/>
                  <a:pt x="512117" y="383532"/>
                </a:cubicBezTo>
                <a:lnTo>
                  <a:pt x="218255" y="383532"/>
                </a:lnTo>
                <a:cubicBezTo>
                  <a:pt x="211320" y="383532"/>
                  <a:pt x="205691" y="377898"/>
                  <a:pt x="205691" y="370955"/>
                </a:cubicBezTo>
                <a:cubicBezTo>
                  <a:pt x="205691" y="364013"/>
                  <a:pt x="211320" y="358379"/>
                  <a:pt x="218255" y="358379"/>
                </a:cubicBezTo>
                <a:lnTo>
                  <a:pt x="512117" y="358379"/>
                </a:lnTo>
                <a:cubicBezTo>
                  <a:pt x="519052" y="358379"/>
                  <a:pt x="524681" y="364013"/>
                  <a:pt x="524681" y="370955"/>
                </a:cubicBezTo>
                <a:close/>
                <a:moveTo>
                  <a:pt x="524681" y="479339"/>
                </a:moveTo>
                <a:cubicBezTo>
                  <a:pt x="524681" y="486282"/>
                  <a:pt x="519052" y="491916"/>
                  <a:pt x="512117" y="491916"/>
                </a:cubicBezTo>
                <a:lnTo>
                  <a:pt x="218255" y="491916"/>
                </a:lnTo>
                <a:cubicBezTo>
                  <a:pt x="211320" y="491916"/>
                  <a:pt x="205691" y="486282"/>
                  <a:pt x="205691" y="479339"/>
                </a:cubicBezTo>
                <a:cubicBezTo>
                  <a:pt x="205691" y="472397"/>
                  <a:pt x="211320" y="466763"/>
                  <a:pt x="218255" y="466763"/>
                </a:cubicBezTo>
                <a:lnTo>
                  <a:pt x="512117" y="466763"/>
                </a:lnTo>
                <a:cubicBezTo>
                  <a:pt x="519052" y="466763"/>
                  <a:pt x="524681" y="472397"/>
                  <a:pt x="524681" y="479339"/>
                </a:cubicBezTo>
                <a:close/>
              </a:path>
            </a:pathLst>
          </a:custGeom>
          <a:solidFill>
            <a:srgbClr val="00B1D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19" name="Google Shape;1219;p63"/>
          <p:cNvSpPr/>
          <p:nvPr/>
        </p:nvSpPr>
        <p:spPr>
          <a:xfrm>
            <a:off x="14175118" y="6660747"/>
            <a:ext cx="911574" cy="719188"/>
          </a:xfrm>
          <a:custGeom>
            <a:rect b="b" l="l" r="r" t="t"/>
            <a:pathLst>
              <a:path extrusionOk="0" h="958918" w="1215432">
                <a:moveTo>
                  <a:pt x="1215433" y="12102"/>
                </a:moveTo>
                <a:cubicBezTo>
                  <a:pt x="1215433" y="12126"/>
                  <a:pt x="1215433" y="12150"/>
                  <a:pt x="1215433" y="12175"/>
                </a:cubicBezTo>
                <a:lnTo>
                  <a:pt x="1215433" y="769336"/>
                </a:lnTo>
                <a:cubicBezTo>
                  <a:pt x="1215433" y="769409"/>
                  <a:pt x="1215433" y="769458"/>
                  <a:pt x="1215433" y="769531"/>
                </a:cubicBezTo>
                <a:lnTo>
                  <a:pt x="1215433" y="769653"/>
                </a:lnTo>
                <a:cubicBezTo>
                  <a:pt x="1215433" y="769799"/>
                  <a:pt x="1215384" y="769921"/>
                  <a:pt x="1215384" y="770067"/>
                </a:cubicBezTo>
                <a:cubicBezTo>
                  <a:pt x="1215360" y="770724"/>
                  <a:pt x="1215311" y="771357"/>
                  <a:pt x="1215189" y="771990"/>
                </a:cubicBezTo>
                <a:cubicBezTo>
                  <a:pt x="1215141" y="772234"/>
                  <a:pt x="1215043" y="772477"/>
                  <a:pt x="1214994" y="772745"/>
                </a:cubicBezTo>
                <a:cubicBezTo>
                  <a:pt x="1214848" y="773256"/>
                  <a:pt x="1214726" y="773768"/>
                  <a:pt x="1214531" y="774255"/>
                </a:cubicBezTo>
                <a:cubicBezTo>
                  <a:pt x="1214410" y="774498"/>
                  <a:pt x="1214263" y="774742"/>
                  <a:pt x="1214142" y="774985"/>
                </a:cubicBezTo>
                <a:cubicBezTo>
                  <a:pt x="1213922" y="775448"/>
                  <a:pt x="1213703" y="775910"/>
                  <a:pt x="1213411" y="776324"/>
                </a:cubicBezTo>
                <a:cubicBezTo>
                  <a:pt x="1213289" y="776544"/>
                  <a:pt x="1213118" y="776738"/>
                  <a:pt x="1212972" y="776933"/>
                </a:cubicBezTo>
                <a:cubicBezTo>
                  <a:pt x="1212655" y="777347"/>
                  <a:pt x="1212314" y="777785"/>
                  <a:pt x="1211949" y="778175"/>
                </a:cubicBezTo>
                <a:cubicBezTo>
                  <a:pt x="1211778" y="778345"/>
                  <a:pt x="1211583" y="778491"/>
                  <a:pt x="1211413" y="778638"/>
                </a:cubicBezTo>
                <a:cubicBezTo>
                  <a:pt x="1210999" y="779003"/>
                  <a:pt x="1210609" y="779368"/>
                  <a:pt x="1210146" y="779685"/>
                </a:cubicBezTo>
                <a:cubicBezTo>
                  <a:pt x="1209902" y="779855"/>
                  <a:pt x="1209634" y="779952"/>
                  <a:pt x="1209391" y="780099"/>
                </a:cubicBezTo>
                <a:cubicBezTo>
                  <a:pt x="1209001" y="780342"/>
                  <a:pt x="1208635" y="780585"/>
                  <a:pt x="1208221" y="780780"/>
                </a:cubicBezTo>
                <a:lnTo>
                  <a:pt x="811206" y="957847"/>
                </a:lnTo>
                <a:cubicBezTo>
                  <a:pt x="811182" y="957872"/>
                  <a:pt x="811133" y="957872"/>
                  <a:pt x="811109" y="957896"/>
                </a:cubicBezTo>
                <a:cubicBezTo>
                  <a:pt x="810963" y="957945"/>
                  <a:pt x="810841" y="957993"/>
                  <a:pt x="810695" y="958042"/>
                </a:cubicBezTo>
                <a:cubicBezTo>
                  <a:pt x="810378" y="958164"/>
                  <a:pt x="810086" y="958286"/>
                  <a:pt x="809769" y="958383"/>
                </a:cubicBezTo>
                <a:cubicBezTo>
                  <a:pt x="809647" y="958407"/>
                  <a:pt x="809525" y="958432"/>
                  <a:pt x="809403" y="958480"/>
                </a:cubicBezTo>
                <a:cubicBezTo>
                  <a:pt x="809208" y="958529"/>
                  <a:pt x="808989" y="958602"/>
                  <a:pt x="808794" y="958651"/>
                </a:cubicBezTo>
                <a:cubicBezTo>
                  <a:pt x="808697" y="958651"/>
                  <a:pt x="808599" y="958675"/>
                  <a:pt x="808526" y="958700"/>
                </a:cubicBezTo>
                <a:cubicBezTo>
                  <a:pt x="808404" y="958700"/>
                  <a:pt x="808307" y="958724"/>
                  <a:pt x="808185" y="958748"/>
                </a:cubicBezTo>
                <a:cubicBezTo>
                  <a:pt x="808063" y="958773"/>
                  <a:pt x="807942" y="958773"/>
                  <a:pt x="807795" y="958797"/>
                </a:cubicBezTo>
                <a:cubicBezTo>
                  <a:pt x="807308" y="958870"/>
                  <a:pt x="806821" y="958894"/>
                  <a:pt x="806334" y="958919"/>
                </a:cubicBezTo>
                <a:cubicBezTo>
                  <a:pt x="806285" y="958919"/>
                  <a:pt x="806260" y="958919"/>
                  <a:pt x="806236" y="958919"/>
                </a:cubicBezTo>
                <a:cubicBezTo>
                  <a:pt x="806212" y="958919"/>
                  <a:pt x="806187" y="958919"/>
                  <a:pt x="806139" y="958919"/>
                </a:cubicBezTo>
                <a:cubicBezTo>
                  <a:pt x="805651" y="958894"/>
                  <a:pt x="805164" y="958870"/>
                  <a:pt x="804677" y="958797"/>
                </a:cubicBezTo>
                <a:cubicBezTo>
                  <a:pt x="804531" y="958773"/>
                  <a:pt x="804409" y="958773"/>
                  <a:pt x="804287" y="958748"/>
                </a:cubicBezTo>
                <a:cubicBezTo>
                  <a:pt x="804165" y="958724"/>
                  <a:pt x="804068" y="958700"/>
                  <a:pt x="803946" y="958700"/>
                </a:cubicBezTo>
                <a:cubicBezTo>
                  <a:pt x="803873" y="958675"/>
                  <a:pt x="803775" y="958651"/>
                  <a:pt x="803678" y="958651"/>
                </a:cubicBezTo>
                <a:cubicBezTo>
                  <a:pt x="803483" y="958602"/>
                  <a:pt x="803264" y="958529"/>
                  <a:pt x="803069" y="958480"/>
                </a:cubicBezTo>
                <a:cubicBezTo>
                  <a:pt x="802947" y="958432"/>
                  <a:pt x="802825" y="958407"/>
                  <a:pt x="802703" y="958383"/>
                </a:cubicBezTo>
                <a:cubicBezTo>
                  <a:pt x="802386" y="958286"/>
                  <a:pt x="802094" y="958164"/>
                  <a:pt x="801777" y="958042"/>
                </a:cubicBezTo>
                <a:cubicBezTo>
                  <a:pt x="801631" y="957993"/>
                  <a:pt x="801509" y="957945"/>
                  <a:pt x="801363" y="957896"/>
                </a:cubicBezTo>
                <a:cubicBezTo>
                  <a:pt x="801339" y="957872"/>
                  <a:pt x="801290" y="957872"/>
                  <a:pt x="801266" y="957847"/>
                </a:cubicBezTo>
                <a:lnTo>
                  <a:pt x="409221" y="782996"/>
                </a:lnTo>
                <a:lnTo>
                  <a:pt x="17152" y="957847"/>
                </a:lnTo>
                <a:cubicBezTo>
                  <a:pt x="17104" y="957872"/>
                  <a:pt x="17079" y="957896"/>
                  <a:pt x="17031" y="957896"/>
                </a:cubicBezTo>
                <a:cubicBezTo>
                  <a:pt x="16909" y="957945"/>
                  <a:pt x="16811" y="957993"/>
                  <a:pt x="16689" y="958042"/>
                </a:cubicBezTo>
                <a:cubicBezTo>
                  <a:pt x="16032" y="958286"/>
                  <a:pt x="15374" y="958505"/>
                  <a:pt x="14692" y="958651"/>
                </a:cubicBezTo>
                <a:cubicBezTo>
                  <a:pt x="14619" y="958675"/>
                  <a:pt x="14545" y="958675"/>
                  <a:pt x="14497" y="958675"/>
                </a:cubicBezTo>
                <a:cubicBezTo>
                  <a:pt x="13741" y="958821"/>
                  <a:pt x="13010" y="958919"/>
                  <a:pt x="12255" y="958919"/>
                </a:cubicBezTo>
                <a:cubicBezTo>
                  <a:pt x="12231" y="958919"/>
                  <a:pt x="12206" y="958919"/>
                  <a:pt x="12182" y="958919"/>
                </a:cubicBezTo>
                <a:cubicBezTo>
                  <a:pt x="12109" y="958919"/>
                  <a:pt x="12036" y="958894"/>
                  <a:pt x="11987" y="958894"/>
                </a:cubicBezTo>
                <a:cubicBezTo>
                  <a:pt x="11329" y="958894"/>
                  <a:pt x="10720" y="958821"/>
                  <a:pt x="10087" y="958700"/>
                </a:cubicBezTo>
                <a:cubicBezTo>
                  <a:pt x="9819" y="958651"/>
                  <a:pt x="9551" y="958602"/>
                  <a:pt x="9283" y="958529"/>
                </a:cubicBezTo>
                <a:cubicBezTo>
                  <a:pt x="8844" y="958432"/>
                  <a:pt x="8430" y="958286"/>
                  <a:pt x="7991" y="958140"/>
                </a:cubicBezTo>
                <a:cubicBezTo>
                  <a:pt x="7748" y="958042"/>
                  <a:pt x="7480" y="957969"/>
                  <a:pt x="7236" y="957847"/>
                </a:cubicBezTo>
                <a:cubicBezTo>
                  <a:pt x="6651" y="957604"/>
                  <a:pt x="6091" y="957287"/>
                  <a:pt x="5555" y="956946"/>
                </a:cubicBezTo>
                <a:cubicBezTo>
                  <a:pt x="5336" y="956800"/>
                  <a:pt x="5141" y="956630"/>
                  <a:pt x="4922" y="956484"/>
                </a:cubicBezTo>
                <a:cubicBezTo>
                  <a:pt x="4580" y="956216"/>
                  <a:pt x="4239" y="955924"/>
                  <a:pt x="3898" y="955632"/>
                </a:cubicBezTo>
                <a:cubicBezTo>
                  <a:pt x="3703" y="955437"/>
                  <a:pt x="3508" y="955242"/>
                  <a:pt x="3314" y="955047"/>
                </a:cubicBezTo>
                <a:cubicBezTo>
                  <a:pt x="2997" y="954706"/>
                  <a:pt x="2729" y="954365"/>
                  <a:pt x="2461" y="954025"/>
                </a:cubicBezTo>
                <a:cubicBezTo>
                  <a:pt x="2315" y="953805"/>
                  <a:pt x="2144" y="953611"/>
                  <a:pt x="1998" y="953367"/>
                </a:cubicBezTo>
                <a:cubicBezTo>
                  <a:pt x="1632" y="952856"/>
                  <a:pt x="1340" y="952296"/>
                  <a:pt x="1072" y="951711"/>
                </a:cubicBezTo>
                <a:cubicBezTo>
                  <a:pt x="1072" y="951687"/>
                  <a:pt x="1048" y="951687"/>
                  <a:pt x="1048" y="951663"/>
                </a:cubicBezTo>
                <a:cubicBezTo>
                  <a:pt x="755" y="951005"/>
                  <a:pt x="536" y="950299"/>
                  <a:pt x="365" y="949593"/>
                </a:cubicBezTo>
                <a:cubicBezTo>
                  <a:pt x="341" y="949496"/>
                  <a:pt x="317" y="949423"/>
                  <a:pt x="292" y="949325"/>
                </a:cubicBezTo>
                <a:cubicBezTo>
                  <a:pt x="171" y="948838"/>
                  <a:pt x="146" y="948327"/>
                  <a:pt x="97" y="947791"/>
                </a:cubicBezTo>
                <a:cubicBezTo>
                  <a:pt x="73" y="947499"/>
                  <a:pt x="24" y="947207"/>
                  <a:pt x="24" y="946890"/>
                </a:cubicBezTo>
                <a:cubicBezTo>
                  <a:pt x="24" y="946842"/>
                  <a:pt x="0" y="946793"/>
                  <a:pt x="0" y="946744"/>
                </a:cubicBezTo>
                <a:lnTo>
                  <a:pt x="0" y="189242"/>
                </a:lnTo>
                <a:cubicBezTo>
                  <a:pt x="0" y="188828"/>
                  <a:pt x="73" y="188438"/>
                  <a:pt x="122" y="188049"/>
                </a:cubicBezTo>
                <a:cubicBezTo>
                  <a:pt x="146" y="187708"/>
                  <a:pt x="171" y="187367"/>
                  <a:pt x="219" y="187026"/>
                </a:cubicBezTo>
                <a:cubicBezTo>
                  <a:pt x="317" y="186515"/>
                  <a:pt x="463" y="186052"/>
                  <a:pt x="633" y="185589"/>
                </a:cubicBezTo>
                <a:cubicBezTo>
                  <a:pt x="707" y="185297"/>
                  <a:pt x="780" y="185029"/>
                  <a:pt x="877" y="184761"/>
                </a:cubicBezTo>
                <a:cubicBezTo>
                  <a:pt x="1048" y="184299"/>
                  <a:pt x="1291" y="183885"/>
                  <a:pt x="1535" y="183447"/>
                </a:cubicBezTo>
                <a:cubicBezTo>
                  <a:pt x="1681" y="183179"/>
                  <a:pt x="1803" y="182911"/>
                  <a:pt x="1949" y="182667"/>
                </a:cubicBezTo>
                <a:cubicBezTo>
                  <a:pt x="2217" y="182278"/>
                  <a:pt x="2510" y="181937"/>
                  <a:pt x="2802" y="181572"/>
                </a:cubicBezTo>
                <a:cubicBezTo>
                  <a:pt x="2997" y="181304"/>
                  <a:pt x="3192" y="181036"/>
                  <a:pt x="3435" y="180817"/>
                </a:cubicBezTo>
                <a:cubicBezTo>
                  <a:pt x="3752" y="180476"/>
                  <a:pt x="4118" y="180184"/>
                  <a:pt x="4459" y="179892"/>
                </a:cubicBezTo>
                <a:cubicBezTo>
                  <a:pt x="4727" y="179697"/>
                  <a:pt x="4946" y="179453"/>
                  <a:pt x="5214" y="179283"/>
                </a:cubicBezTo>
                <a:cubicBezTo>
                  <a:pt x="5677" y="178942"/>
                  <a:pt x="6164" y="178699"/>
                  <a:pt x="6676" y="178431"/>
                </a:cubicBezTo>
                <a:cubicBezTo>
                  <a:pt x="6871" y="178333"/>
                  <a:pt x="7017" y="178212"/>
                  <a:pt x="7236" y="178114"/>
                </a:cubicBezTo>
                <a:lnTo>
                  <a:pt x="7407" y="178041"/>
                </a:lnTo>
                <a:cubicBezTo>
                  <a:pt x="7431" y="178041"/>
                  <a:pt x="7455" y="178017"/>
                  <a:pt x="7480" y="178017"/>
                </a:cubicBezTo>
                <a:lnTo>
                  <a:pt x="404251" y="1047"/>
                </a:lnTo>
                <a:cubicBezTo>
                  <a:pt x="404300" y="1023"/>
                  <a:pt x="404373" y="1023"/>
                  <a:pt x="404422" y="998"/>
                </a:cubicBezTo>
                <a:cubicBezTo>
                  <a:pt x="404470" y="974"/>
                  <a:pt x="404543" y="950"/>
                  <a:pt x="404616" y="925"/>
                </a:cubicBezTo>
                <a:cubicBezTo>
                  <a:pt x="405006" y="755"/>
                  <a:pt x="405396" y="657"/>
                  <a:pt x="405810" y="536"/>
                </a:cubicBezTo>
                <a:cubicBezTo>
                  <a:pt x="406127" y="438"/>
                  <a:pt x="406444" y="317"/>
                  <a:pt x="406760" y="243"/>
                </a:cubicBezTo>
                <a:cubicBezTo>
                  <a:pt x="406785" y="243"/>
                  <a:pt x="406834" y="243"/>
                  <a:pt x="406858" y="243"/>
                </a:cubicBezTo>
                <a:cubicBezTo>
                  <a:pt x="407272" y="170"/>
                  <a:pt x="407662" y="146"/>
                  <a:pt x="408076" y="97"/>
                </a:cubicBezTo>
                <a:cubicBezTo>
                  <a:pt x="408442" y="73"/>
                  <a:pt x="408807" y="0"/>
                  <a:pt x="409173" y="0"/>
                </a:cubicBezTo>
                <a:cubicBezTo>
                  <a:pt x="409197" y="0"/>
                  <a:pt x="409197" y="0"/>
                  <a:pt x="409221" y="0"/>
                </a:cubicBezTo>
                <a:lnTo>
                  <a:pt x="409246" y="0"/>
                </a:lnTo>
                <a:cubicBezTo>
                  <a:pt x="409635" y="0"/>
                  <a:pt x="410001" y="73"/>
                  <a:pt x="410366" y="97"/>
                </a:cubicBezTo>
                <a:cubicBezTo>
                  <a:pt x="410781" y="146"/>
                  <a:pt x="411170" y="170"/>
                  <a:pt x="411536" y="243"/>
                </a:cubicBezTo>
                <a:cubicBezTo>
                  <a:pt x="411609" y="243"/>
                  <a:pt x="411658" y="243"/>
                  <a:pt x="411706" y="268"/>
                </a:cubicBezTo>
                <a:cubicBezTo>
                  <a:pt x="412023" y="317"/>
                  <a:pt x="412316" y="438"/>
                  <a:pt x="412632" y="536"/>
                </a:cubicBezTo>
                <a:cubicBezTo>
                  <a:pt x="413022" y="657"/>
                  <a:pt x="413412" y="755"/>
                  <a:pt x="413777" y="901"/>
                </a:cubicBezTo>
                <a:cubicBezTo>
                  <a:pt x="413875" y="950"/>
                  <a:pt x="413948" y="974"/>
                  <a:pt x="414045" y="998"/>
                </a:cubicBezTo>
                <a:cubicBezTo>
                  <a:pt x="414094" y="1023"/>
                  <a:pt x="414143" y="1023"/>
                  <a:pt x="414167" y="1047"/>
                </a:cubicBezTo>
                <a:lnTo>
                  <a:pt x="806236" y="175898"/>
                </a:lnTo>
                <a:lnTo>
                  <a:pt x="1198305" y="1047"/>
                </a:lnTo>
                <a:cubicBezTo>
                  <a:pt x="1198329" y="1023"/>
                  <a:pt x="1198378" y="1023"/>
                  <a:pt x="1198427" y="998"/>
                </a:cubicBezTo>
                <a:cubicBezTo>
                  <a:pt x="1198719" y="877"/>
                  <a:pt x="1199060" y="804"/>
                  <a:pt x="1199353" y="682"/>
                </a:cubicBezTo>
                <a:cubicBezTo>
                  <a:pt x="1199840" y="536"/>
                  <a:pt x="1200303" y="365"/>
                  <a:pt x="1200766" y="268"/>
                </a:cubicBezTo>
                <a:cubicBezTo>
                  <a:pt x="1200863" y="243"/>
                  <a:pt x="1200961" y="243"/>
                  <a:pt x="1201058" y="219"/>
                </a:cubicBezTo>
                <a:cubicBezTo>
                  <a:pt x="1201789" y="97"/>
                  <a:pt x="1202496" y="0"/>
                  <a:pt x="1203227" y="0"/>
                </a:cubicBezTo>
                <a:lnTo>
                  <a:pt x="1203251" y="0"/>
                </a:lnTo>
                <a:cubicBezTo>
                  <a:pt x="1203348" y="0"/>
                  <a:pt x="1203421" y="24"/>
                  <a:pt x="1203519" y="24"/>
                </a:cubicBezTo>
                <a:cubicBezTo>
                  <a:pt x="1204225" y="49"/>
                  <a:pt x="1204932" y="97"/>
                  <a:pt x="1205614" y="243"/>
                </a:cubicBezTo>
                <a:cubicBezTo>
                  <a:pt x="1205833" y="292"/>
                  <a:pt x="1206028" y="365"/>
                  <a:pt x="1206248" y="414"/>
                </a:cubicBezTo>
                <a:cubicBezTo>
                  <a:pt x="1206784" y="560"/>
                  <a:pt x="1207344" y="706"/>
                  <a:pt x="1207856" y="925"/>
                </a:cubicBezTo>
                <a:cubicBezTo>
                  <a:pt x="1208099" y="998"/>
                  <a:pt x="1208294" y="1144"/>
                  <a:pt x="1208514" y="1242"/>
                </a:cubicBezTo>
                <a:cubicBezTo>
                  <a:pt x="1209001" y="1485"/>
                  <a:pt x="1209488" y="1729"/>
                  <a:pt x="1209951" y="2021"/>
                </a:cubicBezTo>
                <a:cubicBezTo>
                  <a:pt x="1210146" y="2143"/>
                  <a:pt x="1210292" y="2289"/>
                  <a:pt x="1210487" y="2411"/>
                </a:cubicBezTo>
                <a:cubicBezTo>
                  <a:pt x="1210926" y="2751"/>
                  <a:pt x="1211389" y="3092"/>
                  <a:pt x="1211778" y="3506"/>
                </a:cubicBezTo>
                <a:cubicBezTo>
                  <a:pt x="1211949" y="3652"/>
                  <a:pt x="1212071" y="3823"/>
                  <a:pt x="1212217" y="3993"/>
                </a:cubicBezTo>
                <a:cubicBezTo>
                  <a:pt x="1212582" y="4407"/>
                  <a:pt x="1212972" y="4821"/>
                  <a:pt x="1213289" y="5284"/>
                </a:cubicBezTo>
                <a:cubicBezTo>
                  <a:pt x="1213459" y="5527"/>
                  <a:pt x="1213557" y="5771"/>
                  <a:pt x="1213703" y="6039"/>
                </a:cubicBezTo>
                <a:cubicBezTo>
                  <a:pt x="1213947" y="6404"/>
                  <a:pt x="1214190" y="6769"/>
                  <a:pt x="1214385" y="7207"/>
                </a:cubicBezTo>
                <a:cubicBezTo>
                  <a:pt x="1214410" y="7256"/>
                  <a:pt x="1214410" y="7305"/>
                  <a:pt x="1214434" y="7378"/>
                </a:cubicBezTo>
                <a:cubicBezTo>
                  <a:pt x="1214556" y="7621"/>
                  <a:pt x="1214605" y="7889"/>
                  <a:pt x="1214702" y="8157"/>
                </a:cubicBezTo>
                <a:cubicBezTo>
                  <a:pt x="1214873" y="8668"/>
                  <a:pt x="1215067" y="9180"/>
                  <a:pt x="1215165" y="9691"/>
                </a:cubicBezTo>
                <a:cubicBezTo>
                  <a:pt x="1215189" y="9813"/>
                  <a:pt x="1215189" y="9934"/>
                  <a:pt x="1215214" y="10056"/>
                </a:cubicBezTo>
                <a:cubicBezTo>
                  <a:pt x="1215336" y="10738"/>
                  <a:pt x="1215433" y="11420"/>
                  <a:pt x="1215433" y="12102"/>
                </a:cubicBezTo>
                <a:close/>
              </a:path>
            </a:pathLst>
          </a:custGeom>
          <a:solidFill>
            <a:srgbClr val="00B1D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20" name="Google Shape;1220;p63"/>
          <p:cNvSpPr/>
          <p:nvPr/>
        </p:nvSpPr>
        <p:spPr>
          <a:xfrm>
            <a:off x="14193391" y="6683939"/>
            <a:ext cx="875028" cy="672785"/>
          </a:xfrm>
          <a:custGeom>
            <a:rect b="b" l="l" r="r" t="t"/>
            <a:pathLst>
              <a:path extrusionOk="0" h="897047" w="1166704">
                <a:moveTo>
                  <a:pt x="1149235" y="626821"/>
                </a:moveTo>
                <a:cubicBezTo>
                  <a:pt x="1154474" y="628135"/>
                  <a:pt x="1159809" y="629012"/>
                  <a:pt x="1165145" y="629402"/>
                </a:cubicBezTo>
                <a:cubicBezTo>
                  <a:pt x="1165681" y="629426"/>
                  <a:pt x="1166193" y="629572"/>
                  <a:pt x="1166705" y="629669"/>
                </a:cubicBezTo>
                <a:lnTo>
                  <a:pt x="1166705" y="0"/>
                </a:lnTo>
                <a:lnTo>
                  <a:pt x="794054" y="166207"/>
                </a:lnTo>
                <a:lnTo>
                  <a:pt x="794054" y="360441"/>
                </a:lnTo>
                <a:cubicBezTo>
                  <a:pt x="797806" y="358103"/>
                  <a:pt x="801509" y="355936"/>
                  <a:pt x="805188" y="353964"/>
                </a:cubicBezTo>
                <a:cubicBezTo>
                  <a:pt x="811133" y="350798"/>
                  <a:pt x="818491" y="353039"/>
                  <a:pt x="821683" y="358955"/>
                </a:cubicBezTo>
                <a:cubicBezTo>
                  <a:pt x="824850" y="364897"/>
                  <a:pt x="822609" y="372274"/>
                  <a:pt x="816688" y="375440"/>
                </a:cubicBezTo>
                <a:cubicBezTo>
                  <a:pt x="809428" y="379311"/>
                  <a:pt x="801972" y="384084"/>
                  <a:pt x="794054" y="389903"/>
                </a:cubicBezTo>
                <a:lnTo>
                  <a:pt x="794054" y="897047"/>
                </a:lnTo>
                <a:lnTo>
                  <a:pt x="1166705" y="730840"/>
                </a:lnTo>
                <a:lnTo>
                  <a:pt x="1166705" y="653459"/>
                </a:lnTo>
                <a:cubicBezTo>
                  <a:pt x="1165925" y="653629"/>
                  <a:pt x="1165097" y="653726"/>
                  <a:pt x="1164268" y="653726"/>
                </a:cubicBezTo>
                <a:cubicBezTo>
                  <a:pt x="1163976" y="653726"/>
                  <a:pt x="1163683" y="653702"/>
                  <a:pt x="1163367" y="653678"/>
                </a:cubicBezTo>
                <a:cubicBezTo>
                  <a:pt x="1156642" y="653191"/>
                  <a:pt x="1149869" y="652095"/>
                  <a:pt x="1143242" y="650415"/>
                </a:cubicBezTo>
                <a:cubicBezTo>
                  <a:pt x="1136737" y="648759"/>
                  <a:pt x="1132790" y="642136"/>
                  <a:pt x="1134446" y="635635"/>
                </a:cubicBezTo>
                <a:cubicBezTo>
                  <a:pt x="1136079" y="629109"/>
                  <a:pt x="1142706" y="625165"/>
                  <a:pt x="1149235" y="626821"/>
                </a:cubicBezTo>
                <a:close/>
                <a:moveTo>
                  <a:pt x="905764" y="356545"/>
                </a:moveTo>
                <a:cubicBezTo>
                  <a:pt x="904278" y="361950"/>
                  <a:pt x="899356" y="365481"/>
                  <a:pt x="894020" y="365481"/>
                </a:cubicBezTo>
                <a:cubicBezTo>
                  <a:pt x="892948" y="365481"/>
                  <a:pt x="891852" y="365359"/>
                  <a:pt x="890780" y="365043"/>
                </a:cubicBezTo>
                <a:cubicBezTo>
                  <a:pt x="883446" y="363046"/>
                  <a:pt x="875991" y="361950"/>
                  <a:pt x="868633" y="361829"/>
                </a:cubicBezTo>
                <a:cubicBezTo>
                  <a:pt x="865392" y="361780"/>
                  <a:pt x="861884" y="361877"/>
                  <a:pt x="858546" y="362169"/>
                </a:cubicBezTo>
                <a:cubicBezTo>
                  <a:pt x="851821" y="362827"/>
                  <a:pt x="845925" y="357860"/>
                  <a:pt x="845316" y="351139"/>
                </a:cubicBezTo>
                <a:cubicBezTo>
                  <a:pt x="844707" y="344443"/>
                  <a:pt x="849653" y="338526"/>
                  <a:pt x="856353" y="337942"/>
                </a:cubicBezTo>
                <a:cubicBezTo>
                  <a:pt x="860568" y="337552"/>
                  <a:pt x="864808" y="337406"/>
                  <a:pt x="869047" y="337479"/>
                </a:cubicBezTo>
                <a:cubicBezTo>
                  <a:pt x="878476" y="337650"/>
                  <a:pt x="887954" y="339038"/>
                  <a:pt x="897236" y="341570"/>
                </a:cubicBezTo>
                <a:cubicBezTo>
                  <a:pt x="903717" y="343348"/>
                  <a:pt x="907542" y="350044"/>
                  <a:pt x="905764" y="356545"/>
                </a:cubicBezTo>
                <a:close/>
                <a:moveTo>
                  <a:pt x="972351" y="409991"/>
                </a:moveTo>
                <a:cubicBezTo>
                  <a:pt x="970037" y="412012"/>
                  <a:pt x="967186" y="412986"/>
                  <a:pt x="964360" y="412986"/>
                </a:cubicBezTo>
                <a:cubicBezTo>
                  <a:pt x="960949" y="412986"/>
                  <a:pt x="957562" y="411574"/>
                  <a:pt x="955150" y="408822"/>
                </a:cubicBezTo>
                <a:cubicBezTo>
                  <a:pt x="947280" y="399765"/>
                  <a:pt x="938875" y="391827"/>
                  <a:pt x="930177" y="385204"/>
                </a:cubicBezTo>
                <a:cubicBezTo>
                  <a:pt x="924817" y="381137"/>
                  <a:pt x="923793" y="373492"/>
                  <a:pt x="927862" y="368159"/>
                </a:cubicBezTo>
                <a:cubicBezTo>
                  <a:pt x="931931" y="362803"/>
                  <a:pt x="939581" y="361756"/>
                  <a:pt x="944941" y="365846"/>
                </a:cubicBezTo>
                <a:cubicBezTo>
                  <a:pt x="954955" y="373467"/>
                  <a:pt x="964579" y="382550"/>
                  <a:pt x="973521" y="392825"/>
                </a:cubicBezTo>
                <a:cubicBezTo>
                  <a:pt x="977955" y="397890"/>
                  <a:pt x="977419" y="405584"/>
                  <a:pt x="972351" y="409991"/>
                </a:cubicBezTo>
                <a:close/>
                <a:moveTo>
                  <a:pt x="1009166" y="486180"/>
                </a:moveTo>
                <a:cubicBezTo>
                  <a:pt x="1004609" y="486180"/>
                  <a:pt x="1000224" y="483599"/>
                  <a:pt x="998153" y="479216"/>
                </a:cubicBezTo>
                <a:cubicBezTo>
                  <a:pt x="992086" y="466433"/>
                  <a:pt x="986872" y="456255"/>
                  <a:pt x="981731" y="447148"/>
                </a:cubicBezTo>
                <a:cubicBezTo>
                  <a:pt x="978442" y="441304"/>
                  <a:pt x="980513" y="433878"/>
                  <a:pt x="986361" y="430566"/>
                </a:cubicBezTo>
                <a:cubicBezTo>
                  <a:pt x="992232" y="427255"/>
                  <a:pt x="999639" y="429324"/>
                  <a:pt x="1002953" y="435193"/>
                </a:cubicBezTo>
                <a:cubicBezTo>
                  <a:pt x="1008386" y="444786"/>
                  <a:pt x="1013843" y="455475"/>
                  <a:pt x="1020178" y="468770"/>
                </a:cubicBezTo>
                <a:cubicBezTo>
                  <a:pt x="1023053" y="474857"/>
                  <a:pt x="1020446" y="482113"/>
                  <a:pt x="1014379" y="484987"/>
                </a:cubicBezTo>
                <a:cubicBezTo>
                  <a:pt x="1012698" y="485790"/>
                  <a:pt x="1010920" y="486180"/>
                  <a:pt x="1009166" y="486180"/>
                </a:cubicBezTo>
                <a:close/>
                <a:moveTo>
                  <a:pt x="1052778" y="561979"/>
                </a:moveTo>
                <a:cubicBezTo>
                  <a:pt x="1050877" y="563074"/>
                  <a:pt x="1048806" y="563586"/>
                  <a:pt x="1046760" y="563586"/>
                </a:cubicBezTo>
                <a:cubicBezTo>
                  <a:pt x="1042520" y="563586"/>
                  <a:pt x="1038403" y="561370"/>
                  <a:pt x="1036161" y="557425"/>
                </a:cubicBezTo>
                <a:cubicBezTo>
                  <a:pt x="1030655" y="547783"/>
                  <a:pt x="1025173" y="537094"/>
                  <a:pt x="1018862" y="523848"/>
                </a:cubicBezTo>
                <a:cubicBezTo>
                  <a:pt x="1015963" y="517785"/>
                  <a:pt x="1018546" y="510505"/>
                  <a:pt x="1024612" y="507631"/>
                </a:cubicBezTo>
                <a:cubicBezTo>
                  <a:pt x="1030704" y="504734"/>
                  <a:pt x="1037964" y="507315"/>
                  <a:pt x="1040863" y="513402"/>
                </a:cubicBezTo>
                <a:cubicBezTo>
                  <a:pt x="1046906" y="526088"/>
                  <a:pt x="1052144" y="536266"/>
                  <a:pt x="1057334" y="545373"/>
                </a:cubicBezTo>
                <a:cubicBezTo>
                  <a:pt x="1060672" y="551216"/>
                  <a:pt x="1058625" y="558643"/>
                  <a:pt x="1052778" y="561979"/>
                </a:cubicBezTo>
                <a:close/>
                <a:moveTo>
                  <a:pt x="1111641" y="624045"/>
                </a:moveTo>
                <a:cubicBezTo>
                  <a:pt x="1109254" y="627234"/>
                  <a:pt x="1105599" y="628915"/>
                  <a:pt x="1101896" y="628915"/>
                </a:cubicBezTo>
                <a:cubicBezTo>
                  <a:pt x="1099337" y="628915"/>
                  <a:pt x="1096779" y="628111"/>
                  <a:pt x="1094587" y="626480"/>
                </a:cubicBezTo>
                <a:cubicBezTo>
                  <a:pt x="1084573" y="618956"/>
                  <a:pt x="1074900" y="609922"/>
                  <a:pt x="1065837" y="599622"/>
                </a:cubicBezTo>
                <a:cubicBezTo>
                  <a:pt x="1061402" y="594558"/>
                  <a:pt x="1061890" y="586864"/>
                  <a:pt x="1066958" y="582432"/>
                </a:cubicBezTo>
                <a:cubicBezTo>
                  <a:pt x="1072001" y="578000"/>
                  <a:pt x="1079700" y="578487"/>
                  <a:pt x="1084134" y="583552"/>
                </a:cubicBezTo>
                <a:cubicBezTo>
                  <a:pt x="1092101" y="592586"/>
                  <a:pt x="1100531" y="600499"/>
                  <a:pt x="1109229" y="607000"/>
                </a:cubicBezTo>
                <a:cubicBezTo>
                  <a:pt x="1114590" y="611042"/>
                  <a:pt x="1115686" y="618664"/>
                  <a:pt x="1111641" y="624045"/>
                </a:cubicBezTo>
                <a:close/>
                <a:moveTo>
                  <a:pt x="397039" y="730840"/>
                </a:moveTo>
                <a:lnTo>
                  <a:pt x="769690" y="897047"/>
                </a:lnTo>
                <a:lnTo>
                  <a:pt x="769690" y="391096"/>
                </a:lnTo>
                <a:cubicBezTo>
                  <a:pt x="767521" y="387273"/>
                  <a:pt x="767570" y="382671"/>
                  <a:pt x="769690" y="378995"/>
                </a:cubicBezTo>
                <a:lnTo>
                  <a:pt x="769690" y="166207"/>
                </a:lnTo>
                <a:lnTo>
                  <a:pt x="397039" y="0"/>
                </a:lnTo>
                <a:lnTo>
                  <a:pt x="397039" y="730840"/>
                </a:lnTo>
                <a:close/>
                <a:moveTo>
                  <a:pt x="543590" y="487787"/>
                </a:moveTo>
                <a:cubicBezTo>
                  <a:pt x="533308" y="495286"/>
                  <a:pt x="522393" y="502226"/>
                  <a:pt x="511137" y="508386"/>
                </a:cubicBezTo>
                <a:cubicBezTo>
                  <a:pt x="509285" y="509409"/>
                  <a:pt x="507263" y="509896"/>
                  <a:pt x="505289" y="509896"/>
                </a:cubicBezTo>
                <a:cubicBezTo>
                  <a:pt x="500977" y="509896"/>
                  <a:pt x="496811" y="507607"/>
                  <a:pt x="494593" y="503589"/>
                </a:cubicBezTo>
                <a:cubicBezTo>
                  <a:pt x="491353" y="497697"/>
                  <a:pt x="493497" y="490295"/>
                  <a:pt x="499418" y="487056"/>
                </a:cubicBezTo>
                <a:cubicBezTo>
                  <a:pt x="509748" y="481383"/>
                  <a:pt x="519786" y="475003"/>
                  <a:pt x="529215" y="468113"/>
                </a:cubicBezTo>
                <a:cubicBezTo>
                  <a:pt x="534648" y="464144"/>
                  <a:pt x="542274" y="465337"/>
                  <a:pt x="546246" y="470767"/>
                </a:cubicBezTo>
                <a:cubicBezTo>
                  <a:pt x="550217" y="476197"/>
                  <a:pt x="549023" y="483818"/>
                  <a:pt x="543590" y="487787"/>
                </a:cubicBezTo>
                <a:close/>
                <a:moveTo>
                  <a:pt x="596679" y="509141"/>
                </a:moveTo>
                <a:cubicBezTo>
                  <a:pt x="596290" y="509141"/>
                  <a:pt x="595900" y="509117"/>
                  <a:pt x="595534" y="509092"/>
                </a:cubicBezTo>
                <a:cubicBezTo>
                  <a:pt x="582134" y="507826"/>
                  <a:pt x="568880" y="504125"/>
                  <a:pt x="556089" y="498062"/>
                </a:cubicBezTo>
                <a:cubicBezTo>
                  <a:pt x="550022" y="495189"/>
                  <a:pt x="547439" y="487933"/>
                  <a:pt x="550314" y="481846"/>
                </a:cubicBezTo>
                <a:cubicBezTo>
                  <a:pt x="553189" y="475783"/>
                  <a:pt x="560474" y="473177"/>
                  <a:pt x="566541" y="476075"/>
                </a:cubicBezTo>
                <a:cubicBezTo>
                  <a:pt x="576750" y="480896"/>
                  <a:pt x="587251" y="483867"/>
                  <a:pt x="597800" y="484841"/>
                </a:cubicBezTo>
                <a:cubicBezTo>
                  <a:pt x="604500" y="485474"/>
                  <a:pt x="609422" y="491415"/>
                  <a:pt x="608788" y="498111"/>
                </a:cubicBezTo>
                <a:cubicBezTo>
                  <a:pt x="608204" y="504417"/>
                  <a:pt x="602892" y="509141"/>
                  <a:pt x="596679" y="509141"/>
                </a:cubicBezTo>
                <a:close/>
                <a:moveTo>
                  <a:pt x="707805" y="433318"/>
                </a:moveTo>
                <a:cubicBezTo>
                  <a:pt x="714602" y="427230"/>
                  <a:pt x="721522" y="420802"/>
                  <a:pt x="728198" y="414593"/>
                </a:cubicBezTo>
                <a:lnTo>
                  <a:pt x="734800" y="408457"/>
                </a:lnTo>
                <a:cubicBezTo>
                  <a:pt x="739746" y="403880"/>
                  <a:pt x="747445" y="404172"/>
                  <a:pt x="752026" y="409090"/>
                </a:cubicBezTo>
                <a:cubicBezTo>
                  <a:pt x="756606" y="414033"/>
                  <a:pt x="756314" y="421727"/>
                  <a:pt x="751368" y="426305"/>
                </a:cubicBezTo>
                <a:lnTo>
                  <a:pt x="744790" y="432417"/>
                </a:lnTo>
                <a:cubicBezTo>
                  <a:pt x="738016" y="438723"/>
                  <a:pt x="731024" y="445224"/>
                  <a:pt x="724056" y="451458"/>
                </a:cubicBezTo>
                <a:cubicBezTo>
                  <a:pt x="721717" y="453552"/>
                  <a:pt x="718817" y="454575"/>
                  <a:pt x="715918" y="454575"/>
                </a:cubicBezTo>
                <a:cubicBezTo>
                  <a:pt x="712580" y="454575"/>
                  <a:pt x="709266" y="453211"/>
                  <a:pt x="706854" y="450533"/>
                </a:cubicBezTo>
                <a:cubicBezTo>
                  <a:pt x="702371" y="445517"/>
                  <a:pt x="702786" y="437822"/>
                  <a:pt x="707805" y="433318"/>
                </a:cubicBezTo>
                <a:close/>
                <a:moveTo>
                  <a:pt x="687582" y="466262"/>
                </a:moveTo>
                <a:cubicBezTo>
                  <a:pt x="691310" y="471862"/>
                  <a:pt x="689799" y="479411"/>
                  <a:pt x="684196" y="483160"/>
                </a:cubicBezTo>
                <a:cubicBezTo>
                  <a:pt x="672135" y="491196"/>
                  <a:pt x="660660" y="497210"/>
                  <a:pt x="649136" y="501520"/>
                </a:cubicBezTo>
                <a:cubicBezTo>
                  <a:pt x="647747" y="502055"/>
                  <a:pt x="646285" y="502299"/>
                  <a:pt x="644872" y="502299"/>
                </a:cubicBezTo>
                <a:cubicBezTo>
                  <a:pt x="639926" y="502299"/>
                  <a:pt x="635297" y="499280"/>
                  <a:pt x="633469" y="494410"/>
                </a:cubicBezTo>
                <a:cubicBezTo>
                  <a:pt x="631106" y="488103"/>
                  <a:pt x="634298" y="481091"/>
                  <a:pt x="640584" y="478729"/>
                </a:cubicBezTo>
                <a:cubicBezTo>
                  <a:pt x="650354" y="475077"/>
                  <a:pt x="660197" y="469890"/>
                  <a:pt x="670698" y="462902"/>
                </a:cubicBezTo>
                <a:cubicBezTo>
                  <a:pt x="676277" y="459152"/>
                  <a:pt x="683855" y="460686"/>
                  <a:pt x="687582" y="466262"/>
                </a:cubicBezTo>
                <a:close/>
                <a:moveTo>
                  <a:pt x="642874" y="340669"/>
                </a:moveTo>
                <a:cubicBezTo>
                  <a:pt x="641169" y="353233"/>
                  <a:pt x="637611" y="366163"/>
                  <a:pt x="632324" y="379116"/>
                </a:cubicBezTo>
                <a:cubicBezTo>
                  <a:pt x="630400" y="383816"/>
                  <a:pt x="625843" y="386689"/>
                  <a:pt x="621044" y="386689"/>
                </a:cubicBezTo>
                <a:cubicBezTo>
                  <a:pt x="619509" y="386689"/>
                  <a:pt x="617949" y="386397"/>
                  <a:pt x="616439" y="385788"/>
                </a:cubicBezTo>
                <a:cubicBezTo>
                  <a:pt x="610226" y="383231"/>
                  <a:pt x="607229" y="376122"/>
                  <a:pt x="609787" y="369912"/>
                </a:cubicBezTo>
                <a:cubicBezTo>
                  <a:pt x="614295" y="358858"/>
                  <a:pt x="617292" y="347925"/>
                  <a:pt x="618729" y="337406"/>
                </a:cubicBezTo>
                <a:cubicBezTo>
                  <a:pt x="619631" y="330735"/>
                  <a:pt x="625746" y="326060"/>
                  <a:pt x="632422" y="326961"/>
                </a:cubicBezTo>
                <a:cubicBezTo>
                  <a:pt x="639098" y="327862"/>
                  <a:pt x="643776" y="333997"/>
                  <a:pt x="642874" y="340669"/>
                </a:cubicBezTo>
                <a:close/>
                <a:moveTo>
                  <a:pt x="599920" y="249725"/>
                </a:moveTo>
                <a:cubicBezTo>
                  <a:pt x="604939" y="245245"/>
                  <a:pt x="612662" y="245707"/>
                  <a:pt x="617121" y="250723"/>
                </a:cubicBezTo>
                <a:cubicBezTo>
                  <a:pt x="626136" y="260853"/>
                  <a:pt x="633348" y="273222"/>
                  <a:pt x="637977" y="286492"/>
                </a:cubicBezTo>
                <a:cubicBezTo>
                  <a:pt x="640194" y="292847"/>
                  <a:pt x="636856" y="299787"/>
                  <a:pt x="630497" y="302003"/>
                </a:cubicBezTo>
                <a:cubicBezTo>
                  <a:pt x="629181" y="302465"/>
                  <a:pt x="627817" y="302684"/>
                  <a:pt x="626477" y="302684"/>
                </a:cubicBezTo>
                <a:cubicBezTo>
                  <a:pt x="621458" y="302684"/>
                  <a:pt x="616731" y="299543"/>
                  <a:pt x="614977" y="294527"/>
                </a:cubicBezTo>
                <a:cubicBezTo>
                  <a:pt x="611371" y="284228"/>
                  <a:pt x="605816" y="274683"/>
                  <a:pt x="598921" y="266916"/>
                </a:cubicBezTo>
                <a:cubicBezTo>
                  <a:pt x="594438" y="261875"/>
                  <a:pt x="594901" y="254181"/>
                  <a:pt x="599920" y="249725"/>
                </a:cubicBezTo>
                <a:close/>
                <a:moveTo>
                  <a:pt x="604062" y="407386"/>
                </a:moveTo>
                <a:cubicBezTo>
                  <a:pt x="609519" y="411306"/>
                  <a:pt x="610786" y="418903"/>
                  <a:pt x="606864" y="424357"/>
                </a:cubicBezTo>
                <a:cubicBezTo>
                  <a:pt x="599433" y="434706"/>
                  <a:pt x="591149" y="444689"/>
                  <a:pt x="582207" y="454039"/>
                </a:cubicBezTo>
                <a:cubicBezTo>
                  <a:pt x="579819" y="456547"/>
                  <a:pt x="576603" y="457789"/>
                  <a:pt x="573412" y="457789"/>
                </a:cubicBezTo>
                <a:cubicBezTo>
                  <a:pt x="570366" y="457789"/>
                  <a:pt x="567345" y="456669"/>
                  <a:pt x="564982" y="454428"/>
                </a:cubicBezTo>
                <a:cubicBezTo>
                  <a:pt x="560109" y="449778"/>
                  <a:pt x="559938" y="442059"/>
                  <a:pt x="564592" y="437214"/>
                </a:cubicBezTo>
                <a:cubicBezTo>
                  <a:pt x="572729" y="428691"/>
                  <a:pt x="580307" y="419585"/>
                  <a:pt x="587056" y="410162"/>
                </a:cubicBezTo>
                <a:cubicBezTo>
                  <a:pt x="590978" y="404707"/>
                  <a:pt x="598604" y="403466"/>
                  <a:pt x="604062" y="407386"/>
                </a:cubicBezTo>
                <a:close/>
                <a:moveTo>
                  <a:pt x="525682" y="227129"/>
                </a:moveTo>
                <a:cubicBezTo>
                  <a:pt x="535428" y="223477"/>
                  <a:pt x="545393" y="221626"/>
                  <a:pt x="555309" y="221626"/>
                </a:cubicBezTo>
                <a:cubicBezTo>
                  <a:pt x="559548" y="221602"/>
                  <a:pt x="564007" y="221991"/>
                  <a:pt x="568271" y="222697"/>
                </a:cubicBezTo>
                <a:cubicBezTo>
                  <a:pt x="574898" y="223818"/>
                  <a:pt x="579357" y="230100"/>
                  <a:pt x="578236" y="236747"/>
                </a:cubicBezTo>
                <a:cubicBezTo>
                  <a:pt x="577115" y="243370"/>
                  <a:pt x="570829" y="247850"/>
                  <a:pt x="564202" y="246706"/>
                </a:cubicBezTo>
                <a:cubicBezTo>
                  <a:pt x="561278" y="246219"/>
                  <a:pt x="558306" y="245975"/>
                  <a:pt x="555333" y="245975"/>
                </a:cubicBezTo>
                <a:lnTo>
                  <a:pt x="555309" y="245975"/>
                </a:lnTo>
                <a:cubicBezTo>
                  <a:pt x="548341" y="245975"/>
                  <a:pt x="541251" y="247290"/>
                  <a:pt x="534234" y="249920"/>
                </a:cubicBezTo>
                <a:cubicBezTo>
                  <a:pt x="532821" y="250455"/>
                  <a:pt x="531383" y="250723"/>
                  <a:pt x="529946" y="250723"/>
                </a:cubicBezTo>
                <a:cubicBezTo>
                  <a:pt x="525024" y="250723"/>
                  <a:pt x="520395" y="247704"/>
                  <a:pt x="518543" y="242810"/>
                </a:cubicBezTo>
                <a:cubicBezTo>
                  <a:pt x="516180" y="236528"/>
                  <a:pt x="519372" y="229491"/>
                  <a:pt x="525682" y="227129"/>
                </a:cubicBezTo>
                <a:close/>
                <a:moveTo>
                  <a:pt x="509285" y="422726"/>
                </a:moveTo>
                <a:cubicBezTo>
                  <a:pt x="515595" y="432636"/>
                  <a:pt x="522734" y="441718"/>
                  <a:pt x="530506" y="449705"/>
                </a:cubicBezTo>
                <a:cubicBezTo>
                  <a:pt x="535209" y="454526"/>
                  <a:pt x="535111" y="462220"/>
                  <a:pt x="530287" y="466920"/>
                </a:cubicBezTo>
                <a:cubicBezTo>
                  <a:pt x="527924" y="469233"/>
                  <a:pt x="524854" y="470377"/>
                  <a:pt x="521784" y="470377"/>
                </a:cubicBezTo>
                <a:cubicBezTo>
                  <a:pt x="518617" y="470377"/>
                  <a:pt x="515449" y="469135"/>
                  <a:pt x="513062" y="466700"/>
                </a:cubicBezTo>
                <a:cubicBezTo>
                  <a:pt x="504095" y="457521"/>
                  <a:pt x="495909" y="447099"/>
                  <a:pt x="488722" y="435777"/>
                </a:cubicBezTo>
                <a:cubicBezTo>
                  <a:pt x="485116" y="430104"/>
                  <a:pt x="486797" y="422580"/>
                  <a:pt x="492474" y="418976"/>
                </a:cubicBezTo>
                <a:cubicBezTo>
                  <a:pt x="498151" y="415372"/>
                  <a:pt x="505679" y="417052"/>
                  <a:pt x="509285" y="422726"/>
                </a:cubicBezTo>
                <a:close/>
                <a:moveTo>
                  <a:pt x="462506" y="296719"/>
                </a:moveTo>
                <a:cubicBezTo>
                  <a:pt x="463480" y="293334"/>
                  <a:pt x="464625" y="289974"/>
                  <a:pt x="465892" y="286736"/>
                </a:cubicBezTo>
                <a:cubicBezTo>
                  <a:pt x="469596" y="277215"/>
                  <a:pt x="474810" y="268206"/>
                  <a:pt x="481364" y="259952"/>
                </a:cubicBezTo>
                <a:cubicBezTo>
                  <a:pt x="485554" y="254692"/>
                  <a:pt x="493205" y="253791"/>
                  <a:pt x="498492" y="257979"/>
                </a:cubicBezTo>
                <a:cubicBezTo>
                  <a:pt x="503754" y="262143"/>
                  <a:pt x="504631" y="269813"/>
                  <a:pt x="500465" y="275072"/>
                </a:cubicBezTo>
                <a:cubicBezTo>
                  <a:pt x="495422" y="281428"/>
                  <a:pt x="491426" y="288343"/>
                  <a:pt x="488600" y="295574"/>
                </a:cubicBezTo>
                <a:cubicBezTo>
                  <a:pt x="487601" y="298155"/>
                  <a:pt x="486675" y="300834"/>
                  <a:pt x="485895" y="303537"/>
                </a:cubicBezTo>
                <a:cubicBezTo>
                  <a:pt x="484336" y="308845"/>
                  <a:pt x="479488" y="312302"/>
                  <a:pt x="474201" y="312302"/>
                </a:cubicBezTo>
                <a:cubicBezTo>
                  <a:pt x="473080" y="312302"/>
                  <a:pt x="471935" y="312156"/>
                  <a:pt x="470790" y="311815"/>
                </a:cubicBezTo>
                <a:cubicBezTo>
                  <a:pt x="464333" y="309941"/>
                  <a:pt x="460605" y="303171"/>
                  <a:pt x="462506" y="296719"/>
                </a:cubicBezTo>
                <a:close/>
                <a:moveTo>
                  <a:pt x="469084" y="336749"/>
                </a:moveTo>
                <a:cubicBezTo>
                  <a:pt x="475784" y="336043"/>
                  <a:pt x="481753" y="340913"/>
                  <a:pt x="482460" y="347584"/>
                </a:cubicBezTo>
                <a:cubicBezTo>
                  <a:pt x="483581" y="358444"/>
                  <a:pt x="486042" y="369718"/>
                  <a:pt x="489745" y="381064"/>
                </a:cubicBezTo>
                <a:cubicBezTo>
                  <a:pt x="491816" y="387444"/>
                  <a:pt x="488332" y="394335"/>
                  <a:pt x="481924" y="396404"/>
                </a:cubicBezTo>
                <a:cubicBezTo>
                  <a:pt x="480681" y="396818"/>
                  <a:pt x="479415" y="397013"/>
                  <a:pt x="478148" y="397013"/>
                </a:cubicBezTo>
                <a:cubicBezTo>
                  <a:pt x="473031" y="397013"/>
                  <a:pt x="468256" y="393750"/>
                  <a:pt x="466575" y="388613"/>
                </a:cubicBezTo>
                <a:cubicBezTo>
                  <a:pt x="462335" y="375635"/>
                  <a:pt x="459533" y="362681"/>
                  <a:pt x="458218" y="350117"/>
                </a:cubicBezTo>
                <a:cubicBezTo>
                  <a:pt x="457535" y="343421"/>
                  <a:pt x="462384" y="337431"/>
                  <a:pt x="469084" y="336749"/>
                </a:cubicBezTo>
                <a:close/>
                <a:moveTo>
                  <a:pt x="422305" y="515520"/>
                </a:moveTo>
                <a:cubicBezTo>
                  <a:pt x="433756" y="513134"/>
                  <a:pt x="445207" y="509993"/>
                  <a:pt x="456366" y="506146"/>
                </a:cubicBezTo>
                <a:cubicBezTo>
                  <a:pt x="462725" y="503930"/>
                  <a:pt x="469644" y="507315"/>
                  <a:pt x="471862" y="513670"/>
                </a:cubicBezTo>
                <a:cubicBezTo>
                  <a:pt x="474054" y="520025"/>
                  <a:pt x="470668" y="526940"/>
                  <a:pt x="464309" y="529156"/>
                </a:cubicBezTo>
                <a:cubicBezTo>
                  <a:pt x="452175" y="533344"/>
                  <a:pt x="439725" y="536777"/>
                  <a:pt x="427251" y="539358"/>
                </a:cubicBezTo>
                <a:cubicBezTo>
                  <a:pt x="426422" y="539529"/>
                  <a:pt x="425594" y="539602"/>
                  <a:pt x="424766" y="539602"/>
                </a:cubicBezTo>
                <a:cubicBezTo>
                  <a:pt x="419113" y="539602"/>
                  <a:pt x="414045" y="535657"/>
                  <a:pt x="412852" y="529911"/>
                </a:cubicBezTo>
                <a:cubicBezTo>
                  <a:pt x="411487" y="523312"/>
                  <a:pt x="415727" y="516884"/>
                  <a:pt x="422305" y="515520"/>
                </a:cubicBezTo>
                <a:close/>
                <a:moveTo>
                  <a:pt x="0" y="570282"/>
                </a:moveTo>
                <a:cubicBezTo>
                  <a:pt x="4093" y="572814"/>
                  <a:pt x="6481" y="577635"/>
                  <a:pt x="5628" y="582651"/>
                </a:cubicBezTo>
                <a:cubicBezTo>
                  <a:pt x="4751" y="587813"/>
                  <a:pt x="4459" y="593000"/>
                  <a:pt x="4751" y="598137"/>
                </a:cubicBezTo>
                <a:cubicBezTo>
                  <a:pt x="4995" y="602325"/>
                  <a:pt x="3094" y="606124"/>
                  <a:pt x="0" y="608510"/>
                </a:cubicBezTo>
                <a:lnTo>
                  <a:pt x="0" y="897047"/>
                </a:lnTo>
                <a:lnTo>
                  <a:pt x="372675" y="730840"/>
                </a:lnTo>
                <a:lnTo>
                  <a:pt x="372675" y="545348"/>
                </a:lnTo>
                <a:cubicBezTo>
                  <a:pt x="371432" y="545348"/>
                  <a:pt x="370214" y="545397"/>
                  <a:pt x="368972" y="545397"/>
                </a:cubicBezTo>
                <a:cubicBezTo>
                  <a:pt x="358958" y="545397"/>
                  <a:pt x="348895" y="544837"/>
                  <a:pt x="339052" y="543766"/>
                </a:cubicBezTo>
                <a:lnTo>
                  <a:pt x="337761" y="543619"/>
                </a:lnTo>
                <a:cubicBezTo>
                  <a:pt x="331085" y="542865"/>
                  <a:pt x="326261" y="536826"/>
                  <a:pt x="327016" y="530154"/>
                </a:cubicBezTo>
                <a:cubicBezTo>
                  <a:pt x="327772" y="523483"/>
                  <a:pt x="333790" y="518662"/>
                  <a:pt x="340490" y="519416"/>
                </a:cubicBezTo>
                <a:lnTo>
                  <a:pt x="341757" y="519562"/>
                </a:lnTo>
                <a:cubicBezTo>
                  <a:pt x="351892" y="520682"/>
                  <a:pt x="362320" y="521145"/>
                  <a:pt x="372675" y="520975"/>
                </a:cubicBezTo>
                <a:lnTo>
                  <a:pt x="372675" y="0"/>
                </a:lnTo>
                <a:lnTo>
                  <a:pt x="0" y="166207"/>
                </a:lnTo>
                <a:lnTo>
                  <a:pt x="0" y="570282"/>
                </a:lnTo>
                <a:close/>
                <a:moveTo>
                  <a:pt x="243472" y="509360"/>
                </a:moveTo>
                <a:cubicBezTo>
                  <a:pt x="245323" y="502908"/>
                  <a:pt x="252072" y="499158"/>
                  <a:pt x="258553" y="501008"/>
                </a:cubicBezTo>
                <a:cubicBezTo>
                  <a:pt x="269785" y="504247"/>
                  <a:pt x="281821" y="507631"/>
                  <a:pt x="293735" y="510602"/>
                </a:cubicBezTo>
                <a:cubicBezTo>
                  <a:pt x="300265" y="512209"/>
                  <a:pt x="304236" y="518808"/>
                  <a:pt x="302628" y="525333"/>
                </a:cubicBezTo>
                <a:cubicBezTo>
                  <a:pt x="301239" y="530885"/>
                  <a:pt x="296269" y="534586"/>
                  <a:pt x="290811" y="534586"/>
                </a:cubicBezTo>
                <a:cubicBezTo>
                  <a:pt x="289837" y="534586"/>
                  <a:pt x="288838" y="534464"/>
                  <a:pt x="287863" y="534221"/>
                </a:cubicBezTo>
                <a:cubicBezTo>
                  <a:pt x="275584" y="531177"/>
                  <a:pt x="263280" y="527719"/>
                  <a:pt x="251804" y="524432"/>
                </a:cubicBezTo>
                <a:cubicBezTo>
                  <a:pt x="245348" y="522557"/>
                  <a:pt x="241620" y="515813"/>
                  <a:pt x="243472" y="509360"/>
                </a:cubicBezTo>
                <a:close/>
                <a:moveTo>
                  <a:pt x="159659" y="489832"/>
                </a:moveTo>
                <a:cubicBezTo>
                  <a:pt x="160779" y="483209"/>
                  <a:pt x="167017" y="478705"/>
                  <a:pt x="173668" y="479800"/>
                </a:cubicBezTo>
                <a:cubicBezTo>
                  <a:pt x="184949" y="481675"/>
                  <a:pt x="196644" y="484134"/>
                  <a:pt x="209483" y="487373"/>
                </a:cubicBezTo>
                <a:lnTo>
                  <a:pt x="210677" y="487689"/>
                </a:lnTo>
                <a:cubicBezTo>
                  <a:pt x="217183" y="489345"/>
                  <a:pt x="221178" y="495992"/>
                  <a:pt x="219522" y="502518"/>
                </a:cubicBezTo>
                <a:cubicBezTo>
                  <a:pt x="218108" y="508021"/>
                  <a:pt x="213187" y="511698"/>
                  <a:pt x="207778" y="511698"/>
                </a:cubicBezTo>
                <a:cubicBezTo>
                  <a:pt x="206779" y="511698"/>
                  <a:pt x="205780" y="511552"/>
                  <a:pt x="204757" y="511308"/>
                </a:cubicBezTo>
                <a:lnTo>
                  <a:pt x="203539" y="510992"/>
                </a:lnTo>
                <a:cubicBezTo>
                  <a:pt x="191357" y="507924"/>
                  <a:pt x="180295" y="505586"/>
                  <a:pt x="169697" y="503833"/>
                </a:cubicBezTo>
                <a:cubicBezTo>
                  <a:pt x="163070" y="502737"/>
                  <a:pt x="158562" y="496479"/>
                  <a:pt x="159659" y="489832"/>
                </a:cubicBezTo>
                <a:close/>
                <a:moveTo>
                  <a:pt x="83374" y="480482"/>
                </a:moveTo>
                <a:cubicBezTo>
                  <a:pt x="95630" y="477682"/>
                  <a:pt x="108762" y="476099"/>
                  <a:pt x="122430" y="475783"/>
                </a:cubicBezTo>
                <a:cubicBezTo>
                  <a:pt x="129155" y="475588"/>
                  <a:pt x="134734" y="480969"/>
                  <a:pt x="134880" y="487689"/>
                </a:cubicBezTo>
                <a:cubicBezTo>
                  <a:pt x="135026" y="494410"/>
                  <a:pt x="129691" y="499986"/>
                  <a:pt x="122966" y="500132"/>
                </a:cubicBezTo>
                <a:cubicBezTo>
                  <a:pt x="110955" y="500400"/>
                  <a:pt x="99479" y="501788"/>
                  <a:pt x="88856" y="504222"/>
                </a:cubicBezTo>
                <a:cubicBezTo>
                  <a:pt x="87930" y="504442"/>
                  <a:pt x="87005" y="504539"/>
                  <a:pt x="86103" y="504539"/>
                </a:cubicBezTo>
                <a:cubicBezTo>
                  <a:pt x="80548" y="504539"/>
                  <a:pt x="75553" y="500716"/>
                  <a:pt x="74238" y="495092"/>
                </a:cubicBezTo>
                <a:cubicBezTo>
                  <a:pt x="72727" y="488542"/>
                  <a:pt x="76820" y="481992"/>
                  <a:pt x="83374" y="480482"/>
                </a:cubicBezTo>
                <a:close/>
                <a:moveTo>
                  <a:pt x="4556" y="528888"/>
                </a:moveTo>
                <a:cubicBezTo>
                  <a:pt x="12889" y="518491"/>
                  <a:pt x="22878" y="509287"/>
                  <a:pt x="34305" y="501520"/>
                </a:cubicBezTo>
                <a:cubicBezTo>
                  <a:pt x="39860" y="497746"/>
                  <a:pt x="47437" y="499207"/>
                  <a:pt x="51214" y="504758"/>
                </a:cubicBezTo>
                <a:cubicBezTo>
                  <a:pt x="54990" y="510310"/>
                  <a:pt x="53553" y="517882"/>
                  <a:pt x="47997" y="521656"/>
                </a:cubicBezTo>
                <a:cubicBezTo>
                  <a:pt x="38593" y="528036"/>
                  <a:pt x="30407" y="535584"/>
                  <a:pt x="23609" y="544082"/>
                </a:cubicBezTo>
                <a:cubicBezTo>
                  <a:pt x="21197" y="547101"/>
                  <a:pt x="17664" y="548660"/>
                  <a:pt x="14083" y="548660"/>
                </a:cubicBezTo>
                <a:cubicBezTo>
                  <a:pt x="11402" y="548660"/>
                  <a:pt x="8722" y="547783"/>
                  <a:pt x="6481" y="546006"/>
                </a:cubicBezTo>
                <a:cubicBezTo>
                  <a:pt x="1218" y="541793"/>
                  <a:pt x="365" y="534148"/>
                  <a:pt x="4556" y="528888"/>
                </a:cubicBezTo>
                <a:close/>
              </a:path>
            </a:pathLst>
          </a:custGeom>
          <a:solidFill>
            <a:srgbClr val="FEF6E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21" name="Google Shape;1221;p63"/>
          <p:cNvSpPr/>
          <p:nvPr/>
        </p:nvSpPr>
        <p:spPr>
          <a:xfrm>
            <a:off x="14832586" y="7085828"/>
            <a:ext cx="192197" cy="249329"/>
          </a:xfrm>
          <a:custGeom>
            <a:rect b="b" l="l" r="r" t="t"/>
            <a:pathLst>
              <a:path extrusionOk="0" h="332439" w="256262">
                <a:moveTo>
                  <a:pt x="256263" y="128052"/>
                </a:moveTo>
                <a:cubicBezTo>
                  <a:pt x="256263" y="220896"/>
                  <a:pt x="164580" y="305558"/>
                  <a:pt x="136318" y="329444"/>
                </a:cubicBezTo>
                <a:cubicBezTo>
                  <a:pt x="131591" y="333437"/>
                  <a:pt x="124672" y="333437"/>
                  <a:pt x="119945" y="329444"/>
                </a:cubicBezTo>
                <a:cubicBezTo>
                  <a:pt x="91683" y="305558"/>
                  <a:pt x="0" y="220896"/>
                  <a:pt x="0" y="128052"/>
                </a:cubicBezTo>
                <a:cubicBezTo>
                  <a:pt x="0" y="57318"/>
                  <a:pt x="57378" y="0"/>
                  <a:pt x="128131" y="0"/>
                </a:cubicBezTo>
                <a:cubicBezTo>
                  <a:pt x="198885" y="0"/>
                  <a:pt x="256263" y="57342"/>
                  <a:pt x="256263" y="128052"/>
                </a:cubicBezTo>
                <a:close/>
              </a:path>
            </a:pathLst>
          </a:custGeom>
          <a:solidFill>
            <a:srgbClr val="FEF6E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22" name="Google Shape;1222;p63"/>
          <p:cNvSpPr/>
          <p:nvPr/>
        </p:nvSpPr>
        <p:spPr>
          <a:xfrm>
            <a:off x="14823450" y="7076697"/>
            <a:ext cx="210470" cy="267609"/>
          </a:xfrm>
          <a:custGeom>
            <a:rect b="b" l="l" r="r" t="t"/>
            <a:pathLst>
              <a:path extrusionOk="0" h="356812" w="280627">
                <a:moveTo>
                  <a:pt x="140314" y="0"/>
                </a:moveTo>
                <a:cubicBezTo>
                  <a:pt x="62933" y="0"/>
                  <a:pt x="0" y="62894"/>
                  <a:pt x="0" y="140227"/>
                </a:cubicBezTo>
                <a:cubicBezTo>
                  <a:pt x="0" y="238257"/>
                  <a:pt x="95118" y="326279"/>
                  <a:pt x="124257" y="350920"/>
                </a:cubicBezTo>
                <a:cubicBezTo>
                  <a:pt x="128911" y="354840"/>
                  <a:pt x="134612" y="356813"/>
                  <a:pt x="140314" y="356813"/>
                </a:cubicBezTo>
                <a:cubicBezTo>
                  <a:pt x="146015" y="356813"/>
                  <a:pt x="151716" y="354840"/>
                  <a:pt x="156370" y="350920"/>
                </a:cubicBezTo>
                <a:cubicBezTo>
                  <a:pt x="185509" y="326279"/>
                  <a:pt x="280627" y="238257"/>
                  <a:pt x="280627" y="140227"/>
                </a:cubicBezTo>
                <a:cubicBezTo>
                  <a:pt x="280627" y="62918"/>
                  <a:pt x="217670" y="0"/>
                  <a:pt x="140314" y="0"/>
                </a:cubicBezTo>
                <a:close/>
                <a:moveTo>
                  <a:pt x="140630" y="332317"/>
                </a:moveTo>
                <a:cubicBezTo>
                  <a:pt x="140435" y="332488"/>
                  <a:pt x="140167" y="332488"/>
                  <a:pt x="139997" y="332317"/>
                </a:cubicBezTo>
                <a:cubicBezTo>
                  <a:pt x="125256" y="319851"/>
                  <a:pt x="96702" y="293797"/>
                  <a:pt x="71363" y="259538"/>
                </a:cubicBezTo>
                <a:cubicBezTo>
                  <a:pt x="40177" y="217389"/>
                  <a:pt x="24364" y="177262"/>
                  <a:pt x="24364" y="140227"/>
                </a:cubicBezTo>
                <a:cubicBezTo>
                  <a:pt x="24364" y="76335"/>
                  <a:pt x="76382" y="24349"/>
                  <a:pt x="140314" y="24349"/>
                </a:cubicBezTo>
                <a:cubicBezTo>
                  <a:pt x="204245" y="24349"/>
                  <a:pt x="256263" y="76335"/>
                  <a:pt x="256263" y="140227"/>
                </a:cubicBezTo>
                <a:cubicBezTo>
                  <a:pt x="256263" y="227786"/>
                  <a:pt x="167748" y="309405"/>
                  <a:pt x="140630" y="332317"/>
                </a:cubicBezTo>
                <a:close/>
                <a:moveTo>
                  <a:pt x="140314" y="78331"/>
                </a:moveTo>
                <a:cubicBezTo>
                  <a:pt x="105789" y="78331"/>
                  <a:pt x="77698" y="106406"/>
                  <a:pt x="77698" y="140909"/>
                </a:cubicBezTo>
                <a:cubicBezTo>
                  <a:pt x="77698" y="175411"/>
                  <a:pt x="105789" y="203486"/>
                  <a:pt x="140314" y="203486"/>
                </a:cubicBezTo>
                <a:cubicBezTo>
                  <a:pt x="174838" y="203486"/>
                  <a:pt x="202930" y="175411"/>
                  <a:pt x="202930" y="140909"/>
                </a:cubicBezTo>
                <a:cubicBezTo>
                  <a:pt x="202930" y="106406"/>
                  <a:pt x="174838" y="78331"/>
                  <a:pt x="140314" y="78331"/>
                </a:cubicBezTo>
                <a:close/>
                <a:moveTo>
                  <a:pt x="140314" y="179112"/>
                </a:moveTo>
                <a:cubicBezTo>
                  <a:pt x="119214" y="179112"/>
                  <a:pt x="102062" y="161971"/>
                  <a:pt x="102062" y="140884"/>
                </a:cubicBezTo>
                <a:cubicBezTo>
                  <a:pt x="102062" y="119798"/>
                  <a:pt x="119214" y="102656"/>
                  <a:pt x="140314" y="102656"/>
                </a:cubicBezTo>
                <a:cubicBezTo>
                  <a:pt x="161413" y="102656"/>
                  <a:pt x="178565" y="119798"/>
                  <a:pt x="178565" y="140884"/>
                </a:cubicBezTo>
                <a:cubicBezTo>
                  <a:pt x="178565" y="161971"/>
                  <a:pt x="161389" y="179112"/>
                  <a:pt x="140314" y="179112"/>
                </a:cubicBezTo>
                <a:close/>
              </a:path>
            </a:pathLst>
          </a:custGeom>
          <a:solidFill>
            <a:srgbClr val="00B1D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23" name="Google Shape;1223;p63"/>
          <p:cNvSpPr/>
          <p:nvPr/>
        </p:nvSpPr>
        <p:spPr>
          <a:xfrm>
            <a:off x="15545327" y="6660747"/>
            <a:ext cx="719748" cy="719689"/>
          </a:xfrm>
          <a:custGeom>
            <a:rect b="b" l="l" r="r" t="t"/>
            <a:pathLst>
              <a:path extrusionOk="0" h="959587" w="959664">
                <a:moveTo>
                  <a:pt x="939057" y="382918"/>
                </a:moveTo>
                <a:lnTo>
                  <a:pt x="832530" y="382918"/>
                </a:lnTo>
                <a:cubicBezTo>
                  <a:pt x="831916" y="382918"/>
                  <a:pt x="831360" y="382534"/>
                  <a:pt x="831206" y="381958"/>
                </a:cubicBezTo>
                <a:cubicBezTo>
                  <a:pt x="823320" y="353638"/>
                  <a:pt x="811961" y="326258"/>
                  <a:pt x="797456" y="300586"/>
                </a:cubicBezTo>
                <a:cubicBezTo>
                  <a:pt x="797168" y="300068"/>
                  <a:pt x="797264" y="299396"/>
                  <a:pt x="797705" y="298955"/>
                </a:cubicBezTo>
                <a:lnTo>
                  <a:pt x="873053" y="223607"/>
                </a:lnTo>
                <a:cubicBezTo>
                  <a:pt x="876948" y="219712"/>
                  <a:pt x="879097" y="214551"/>
                  <a:pt x="879097" y="209044"/>
                </a:cubicBezTo>
                <a:cubicBezTo>
                  <a:pt x="879097" y="203537"/>
                  <a:pt x="876948" y="198357"/>
                  <a:pt x="873053" y="194462"/>
                </a:cubicBezTo>
                <a:lnTo>
                  <a:pt x="765183" y="86611"/>
                </a:lnTo>
                <a:cubicBezTo>
                  <a:pt x="757144" y="78591"/>
                  <a:pt x="744077" y="78591"/>
                  <a:pt x="736038" y="86611"/>
                </a:cubicBezTo>
                <a:lnTo>
                  <a:pt x="660671" y="161939"/>
                </a:lnTo>
                <a:cubicBezTo>
                  <a:pt x="660230" y="162381"/>
                  <a:pt x="659558" y="162496"/>
                  <a:pt x="659040" y="162208"/>
                </a:cubicBezTo>
                <a:cubicBezTo>
                  <a:pt x="633310" y="147645"/>
                  <a:pt x="605911" y="136286"/>
                  <a:pt x="577667" y="128439"/>
                </a:cubicBezTo>
                <a:cubicBezTo>
                  <a:pt x="577092" y="128285"/>
                  <a:pt x="576708" y="127729"/>
                  <a:pt x="576708" y="127115"/>
                </a:cubicBezTo>
                <a:lnTo>
                  <a:pt x="576708" y="20607"/>
                </a:lnTo>
                <a:cubicBezTo>
                  <a:pt x="576708" y="9229"/>
                  <a:pt x="567460" y="0"/>
                  <a:pt x="556101" y="0"/>
                </a:cubicBezTo>
                <a:lnTo>
                  <a:pt x="403563" y="0"/>
                </a:lnTo>
                <a:cubicBezTo>
                  <a:pt x="392204" y="0"/>
                  <a:pt x="382956" y="9229"/>
                  <a:pt x="382956" y="20607"/>
                </a:cubicBezTo>
                <a:lnTo>
                  <a:pt x="382956" y="127115"/>
                </a:lnTo>
                <a:cubicBezTo>
                  <a:pt x="382956" y="127748"/>
                  <a:pt x="382572" y="128285"/>
                  <a:pt x="381997" y="128439"/>
                </a:cubicBezTo>
                <a:cubicBezTo>
                  <a:pt x="353734" y="136305"/>
                  <a:pt x="326335" y="147664"/>
                  <a:pt x="300605" y="162227"/>
                </a:cubicBezTo>
                <a:cubicBezTo>
                  <a:pt x="300106" y="162515"/>
                  <a:pt x="299435" y="162400"/>
                  <a:pt x="298993" y="161959"/>
                </a:cubicBezTo>
                <a:lnTo>
                  <a:pt x="223626" y="86611"/>
                </a:lnTo>
                <a:cubicBezTo>
                  <a:pt x="215587" y="78591"/>
                  <a:pt x="202520" y="78591"/>
                  <a:pt x="194481" y="86611"/>
                </a:cubicBezTo>
                <a:lnTo>
                  <a:pt x="86592" y="194481"/>
                </a:lnTo>
                <a:cubicBezTo>
                  <a:pt x="82697" y="198376"/>
                  <a:pt x="80548" y="203556"/>
                  <a:pt x="80548" y="209063"/>
                </a:cubicBezTo>
                <a:cubicBezTo>
                  <a:pt x="80548" y="214570"/>
                  <a:pt x="82697" y="219750"/>
                  <a:pt x="86592" y="223645"/>
                </a:cubicBezTo>
                <a:lnTo>
                  <a:pt x="161959" y="298955"/>
                </a:lnTo>
                <a:cubicBezTo>
                  <a:pt x="162400" y="299396"/>
                  <a:pt x="162496" y="300068"/>
                  <a:pt x="162208" y="300586"/>
                </a:cubicBezTo>
                <a:cubicBezTo>
                  <a:pt x="147664" y="326354"/>
                  <a:pt x="136305" y="353734"/>
                  <a:pt x="128458" y="381958"/>
                </a:cubicBezTo>
                <a:cubicBezTo>
                  <a:pt x="128304" y="382534"/>
                  <a:pt x="127748" y="382918"/>
                  <a:pt x="127115" y="382918"/>
                </a:cubicBezTo>
                <a:lnTo>
                  <a:pt x="20607" y="382918"/>
                </a:lnTo>
                <a:cubicBezTo>
                  <a:pt x="9248" y="382918"/>
                  <a:pt x="0" y="392166"/>
                  <a:pt x="0" y="403525"/>
                </a:cubicBezTo>
                <a:lnTo>
                  <a:pt x="0" y="556101"/>
                </a:lnTo>
                <a:cubicBezTo>
                  <a:pt x="0" y="567479"/>
                  <a:pt x="9248" y="576708"/>
                  <a:pt x="20607" y="576708"/>
                </a:cubicBezTo>
                <a:lnTo>
                  <a:pt x="127134" y="576708"/>
                </a:lnTo>
                <a:cubicBezTo>
                  <a:pt x="127748" y="576708"/>
                  <a:pt x="128304" y="577111"/>
                  <a:pt x="128458" y="577667"/>
                </a:cubicBezTo>
                <a:cubicBezTo>
                  <a:pt x="136344" y="605968"/>
                  <a:pt x="147703" y="633348"/>
                  <a:pt x="162208" y="659059"/>
                </a:cubicBezTo>
                <a:cubicBezTo>
                  <a:pt x="162515" y="659577"/>
                  <a:pt x="162400" y="660230"/>
                  <a:pt x="161959" y="660690"/>
                </a:cubicBezTo>
                <a:lnTo>
                  <a:pt x="86611" y="736019"/>
                </a:lnTo>
                <a:cubicBezTo>
                  <a:pt x="82716" y="739914"/>
                  <a:pt x="80567" y="745094"/>
                  <a:pt x="80567" y="750601"/>
                </a:cubicBezTo>
                <a:cubicBezTo>
                  <a:pt x="80567" y="756108"/>
                  <a:pt x="82716" y="761288"/>
                  <a:pt x="86611" y="765164"/>
                </a:cubicBezTo>
                <a:lnTo>
                  <a:pt x="194500" y="872996"/>
                </a:lnTo>
                <a:cubicBezTo>
                  <a:pt x="202539" y="881035"/>
                  <a:pt x="215625" y="881035"/>
                  <a:pt x="223645" y="872996"/>
                </a:cubicBezTo>
                <a:lnTo>
                  <a:pt x="298993" y="797648"/>
                </a:lnTo>
                <a:cubicBezTo>
                  <a:pt x="299435" y="797206"/>
                  <a:pt x="300106" y="797111"/>
                  <a:pt x="300605" y="797398"/>
                </a:cubicBezTo>
                <a:cubicBezTo>
                  <a:pt x="326258" y="811904"/>
                  <a:pt x="353638" y="823263"/>
                  <a:pt x="381997" y="831168"/>
                </a:cubicBezTo>
                <a:cubicBezTo>
                  <a:pt x="382572" y="831321"/>
                  <a:pt x="382956" y="831878"/>
                  <a:pt x="382956" y="832492"/>
                </a:cubicBezTo>
                <a:lnTo>
                  <a:pt x="382956" y="938980"/>
                </a:lnTo>
                <a:cubicBezTo>
                  <a:pt x="382956" y="950339"/>
                  <a:pt x="392204" y="959587"/>
                  <a:pt x="403563" y="959587"/>
                </a:cubicBezTo>
                <a:lnTo>
                  <a:pt x="556120" y="959587"/>
                </a:lnTo>
                <a:cubicBezTo>
                  <a:pt x="567479" y="959587"/>
                  <a:pt x="576727" y="950339"/>
                  <a:pt x="576727" y="938980"/>
                </a:cubicBezTo>
                <a:lnTo>
                  <a:pt x="576727" y="832492"/>
                </a:lnTo>
                <a:cubicBezTo>
                  <a:pt x="576727" y="831878"/>
                  <a:pt x="577130" y="831321"/>
                  <a:pt x="577686" y="831168"/>
                </a:cubicBezTo>
                <a:cubicBezTo>
                  <a:pt x="606045" y="823263"/>
                  <a:pt x="633425" y="811904"/>
                  <a:pt x="659078" y="797398"/>
                </a:cubicBezTo>
                <a:cubicBezTo>
                  <a:pt x="659577" y="797111"/>
                  <a:pt x="660249" y="797206"/>
                  <a:pt x="660709" y="797648"/>
                </a:cubicBezTo>
                <a:lnTo>
                  <a:pt x="736038" y="872996"/>
                </a:lnTo>
                <a:cubicBezTo>
                  <a:pt x="744077" y="881035"/>
                  <a:pt x="757144" y="881035"/>
                  <a:pt x="765183" y="872996"/>
                </a:cubicBezTo>
                <a:lnTo>
                  <a:pt x="873072" y="765183"/>
                </a:lnTo>
                <a:cubicBezTo>
                  <a:pt x="876967" y="761288"/>
                  <a:pt x="879116" y="756108"/>
                  <a:pt x="879116" y="750601"/>
                </a:cubicBezTo>
                <a:cubicBezTo>
                  <a:pt x="879116" y="745094"/>
                  <a:pt x="876967" y="739914"/>
                  <a:pt x="873072" y="736019"/>
                </a:cubicBezTo>
                <a:lnTo>
                  <a:pt x="797744" y="660690"/>
                </a:lnTo>
                <a:cubicBezTo>
                  <a:pt x="797283" y="660230"/>
                  <a:pt x="797187" y="659577"/>
                  <a:pt x="797475" y="659059"/>
                </a:cubicBezTo>
                <a:cubicBezTo>
                  <a:pt x="804747" y="646185"/>
                  <a:pt x="811232" y="632888"/>
                  <a:pt x="816854" y="619284"/>
                </a:cubicBezTo>
                <a:cubicBezTo>
                  <a:pt x="822495" y="605700"/>
                  <a:pt x="827311" y="591789"/>
                  <a:pt x="831225" y="577667"/>
                </a:cubicBezTo>
                <a:cubicBezTo>
                  <a:pt x="831379" y="577111"/>
                  <a:pt x="831935" y="576708"/>
                  <a:pt x="832568" y="576708"/>
                </a:cubicBezTo>
                <a:lnTo>
                  <a:pt x="939057" y="576708"/>
                </a:lnTo>
                <a:cubicBezTo>
                  <a:pt x="950416" y="576708"/>
                  <a:pt x="959664" y="567479"/>
                  <a:pt x="959664" y="556101"/>
                </a:cubicBezTo>
                <a:lnTo>
                  <a:pt x="959664" y="403525"/>
                </a:lnTo>
                <a:cubicBezTo>
                  <a:pt x="959664" y="392166"/>
                  <a:pt x="950416" y="382918"/>
                  <a:pt x="939057" y="382918"/>
                </a:cubicBezTo>
                <a:close/>
                <a:moveTo>
                  <a:pt x="669420" y="479794"/>
                </a:moveTo>
                <a:cubicBezTo>
                  <a:pt x="669420" y="584344"/>
                  <a:pt x="584383" y="669382"/>
                  <a:pt x="479832" y="669382"/>
                </a:cubicBezTo>
                <a:cubicBezTo>
                  <a:pt x="375281" y="669382"/>
                  <a:pt x="290244" y="584344"/>
                  <a:pt x="290244" y="479794"/>
                </a:cubicBezTo>
                <a:cubicBezTo>
                  <a:pt x="290244" y="375243"/>
                  <a:pt x="375281" y="290206"/>
                  <a:pt x="479832" y="290206"/>
                </a:cubicBezTo>
                <a:cubicBezTo>
                  <a:pt x="584383" y="290206"/>
                  <a:pt x="669420" y="375243"/>
                  <a:pt x="669420" y="479794"/>
                </a:cubicBezTo>
                <a:close/>
              </a:path>
            </a:pathLst>
          </a:custGeom>
          <a:solidFill>
            <a:srgbClr val="00B1D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24" name="Google Shape;1224;p63"/>
          <p:cNvSpPr/>
          <p:nvPr/>
        </p:nvSpPr>
        <p:spPr>
          <a:xfrm>
            <a:off x="15559717" y="6675137"/>
            <a:ext cx="690967" cy="690908"/>
          </a:xfrm>
          <a:custGeom>
            <a:rect b="b" l="l" r="r" t="t"/>
            <a:pathLst>
              <a:path extrusionOk="0" h="921212" w="921289">
                <a:moveTo>
                  <a:pt x="921290" y="384338"/>
                </a:moveTo>
                <a:lnTo>
                  <a:pt x="921290" y="536914"/>
                </a:lnTo>
                <a:cubicBezTo>
                  <a:pt x="921290" y="537700"/>
                  <a:pt x="920637" y="538334"/>
                  <a:pt x="919870" y="538334"/>
                </a:cubicBezTo>
                <a:lnTo>
                  <a:pt x="813381" y="538334"/>
                </a:lnTo>
                <a:cubicBezTo>
                  <a:pt x="804171" y="538334"/>
                  <a:pt x="796017" y="544512"/>
                  <a:pt x="793561" y="553357"/>
                </a:cubicBezTo>
                <a:cubicBezTo>
                  <a:pt x="786116" y="580085"/>
                  <a:pt x="775372" y="606026"/>
                  <a:pt x="761576" y="630432"/>
                </a:cubicBezTo>
                <a:cubicBezTo>
                  <a:pt x="757067" y="638414"/>
                  <a:pt x="758468" y="648545"/>
                  <a:pt x="764991" y="655068"/>
                </a:cubicBezTo>
                <a:lnTo>
                  <a:pt x="840320" y="730397"/>
                </a:lnTo>
                <a:cubicBezTo>
                  <a:pt x="840665" y="730742"/>
                  <a:pt x="840742" y="731145"/>
                  <a:pt x="840742" y="731414"/>
                </a:cubicBezTo>
                <a:cubicBezTo>
                  <a:pt x="840742" y="731682"/>
                  <a:pt x="840665" y="732066"/>
                  <a:pt x="840320" y="732412"/>
                </a:cubicBezTo>
                <a:lnTo>
                  <a:pt x="732431" y="840243"/>
                </a:lnTo>
                <a:cubicBezTo>
                  <a:pt x="731874" y="840800"/>
                  <a:pt x="730973" y="840800"/>
                  <a:pt x="730416" y="840243"/>
                </a:cubicBezTo>
                <a:lnTo>
                  <a:pt x="655087" y="764895"/>
                </a:lnTo>
                <a:cubicBezTo>
                  <a:pt x="648564" y="758372"/>
                  <a:pt x="638433" y="756990"/>
                  <a:pt x="630432" y="761499"/>
                </a:cubicBezTo>
                <a:cubicBezTo>
                  <a:pt x="606160" y="775256"/>
                  <a:pt x="580219" y="786020"/>
                  <a:pt x="553357" y="793484"/>
                </a:cubicBezTo>
                <a:cubicBezTo>
                  <a:pt x="544531" y="795940"/>
                  <a:pt x="538353" y="804095"/>
                  <a:pt x="538353" y="813305"/>
                </a:cubicBezTo>
                <a:lnTo>
                  <a:pt x="538353" y="919793"/>
                </a:lnTo>
                <a:cubicBezTo>
                  <a:pt x="538353" y="920580"/>
                  <a:pt x="537720" y="921213"/>
                  <a:pt x="536933" y="921213"/>
                </a:cubicBezTo>
                <a:lnTo>
                  <a:pt x="384376" y="921213"/>
                </a:lnTo>
                <a:cubicBezTo>
                  <a:pt x="383589" y="921213"/>
                  <a:pt x="382956" y="920580"/>
                  <a:pt x="382956" y="919793"/>
                </a:cubicBezTo>
                <a:lnTo>
                  <a:pt x="382956" y="813305"/>
                </a:lnTo>
                <a:cubicBezTo>
                  <a:pt x="382956" y="804095"/>
                  <a:pt x="376797" y="795940"/>
                  <a:pt x="367952" y="793484"/>
                </a:cubicBezTo>
                <a:cubicBezTo>
                  <a:pt x="341090" y="786020"/>
                  <a:pt x="315168" y="775256"/>
                  <a:pt x="290877" y="761499"/>
                </a:cubicBezTo>
                <a:cubicBezTo>
                  <a:pt x="287750" y="759734"/>
                  <a:pt x="284277" y="758871"/>
                  <a:pt x="280823" y="758871"/>
                </a:cubicBezTo>
                <a:cubicBezTo>
                  <a:pt x="275489" y="758871"/>
                  <a:pt x="270193" y="760943"/>
                  <a:pt x="266222" y="764895"/>
                </a:cubicBezTo>
                <a:lnTo>
                  <a:pt x="190893" y="840243"/>
                </a:lnTo>
                <a:cubicBezTo>
                  <a:pt x="190336" y="840800"/>
                  <a:pt x="189435" y="840800"/>
                  <a:pt x="188878" y="840243"/>
                </a:cubicBezTo>
                <a:lnTo>
                  <a:pt x="80989" y="732412"/>
                </a:lnTo>
                <a:cubicBezTo>
                  <a:pt x="80644" y="732066"/>
                  <a:pt x="80567" y="731682"/>
                  <a:pt x="80567" y="731414"/>
                </a:cubicBezTo>
                <a:cubicBezTo>
                  <a:pt x="80567" y="731145"/>
                  <a:pt x="80644" y="730742"/>
                  <a:pt x="80989" y="730397"/>
                </a:cubicBezTo>
                <a:lnTo>
                  <a:pt x="156337" y="655068"/>
                </a:lnTo>
                <a:cubicBezTo>
                  <a:pt x="162841" y="648545"/>
                  <a:pt x="164242" y="638414"/>
                  <a:pt x="159733" y="630432"/>
                </a:cubicBezTo>
                <a:cubicBezTo>
                  <a:pt x="145976" y="606064"/>
                  <a:pt x="135231" y="580142"/>
                  <a:pt x="127767" y="553338"/>
                </a:cubicBezTo>
                <a:cubicBezTo>
                  <a:pt x="125311" y="544512"/>
                  <a:pt x="117157" y="538334"/>
                  <a:pt x="107947" y="538334"/>
                </a:cubicBezTo>
                <a:lnTo>
                  <a:pt x="1420" y="538334"/>
                </a:lnTo>
                <a:cubicBezTo>
                  <a:pt x="652" y="538334"/>
                  <a:pt x="0" y="537700"/>
                  <a:pt x="0" y="536914"/>
                </a:cubicBezTo>
                <a:lnTo>
                  <a:pt x="0" y="384338"/>
                </a:lnTo>
                <a:cubicBezTo>
                  <a:pt x="0" y="383551"/>
                  <a:pt x="652" y="382918"/>
                  <a:pt x="1420" y="382918"/>
                </a:cubicBezTo>
                <a:lnTo>
                  <a:pt x="107928" y="382918"/>
                </a:lnTo>
                <a:cubicBezTo>
                  <a:pt x="117157" y="382918"/>
                  <a:pt x="125311" y="376740"/>
                  <a:pt x="127748" y="367913"/>
                </a:cubicBezTo>
                <a:cubicBezTo>
                  <a:pt x="135173" y="341186"/>
                  <a:pt x="145937" y="315264"/>
                  <a:pt x="159733" y="290839"/>
                </a:cubicBezTo>
                <a:cubicBezTo>
                  <a:pt x="164242" y="282838"/>
                  <a:pt x="162841" y="272707"/>
                  <a:pt x="156337" y="266202"/>
                </a:cubicBezTo>
                <a:lnTo>
                  <a:pt x="80970" y="190874"/>
                </a:lnTo>
                <a:cubicBezTo>
                  <a:pt x="80624" y="190528"/>
                  <a:pt x="80548" y="190145"/>
                  <a:pt x="80548" y="189876"/>
                </a:cubicBezTo>
                <a:cubicBezTo>
                  <a:pt x="80548" y="189607"/>
                  <a:pt x="80624" y="189224"/>
                  <a:pt x="80970" y="188878"/>
                </a:cubicBezTo>
                <a:lnTo>
                  <a:pt x="188859" y="80989"/>
                </a:lnTo>
                <a:cubicBezTo>
                  <a:pt x="189415" y="80452"/>
                  <a:pt x="190317" y="80452"/>
                  <a:pt x="190874" y="80989"/>
                </a:cubicBezTo>
                <a:lnTo>
                  <a:pt x="266241" y="156337"/>
                </a:lnTo>
                <a:cubicBezTo>
                  <a:pt x="272764" y="162860"/>
                  <a:pt x="282895" y="164261"/>
                  <a:pt x="290877" y="159733"/>
                </a:cubicBezTo>
                <a:cubicBezTo>
                  <a:pt x="315245" y="145937"/>
                  <a:pt x="341186" y="135173"/>
                  <a:pt x="367952" y="127748"/>
                </a:cubicBezTo>
                <a:cubicBezTo>
                  <a:pt x="376778" y="125292"/>
                  <a:pt x="382956" y="117137"/>
                  <a:pt x="382956" y="107928"/>
                </a:cubicBezTo>
                <a:lnTo>
                  <a:pt x="382956" y="1420"/>
                </a:lnTo>
                <a:cubicBezTo>
                  <a:pt x="382956" y="633"/>
                  <a:pt x="383589" y="0"/>
                  <a:pt x="384376" y="0"/>
                </a:cubicBezTo>
                <a:lnTo>
                  <a:pt x="536914" y="0"/>
                </a:lnTo>
                <a:cubicBezTo>
                  <a:pt x="537700" y="0"/>
                  <a:pt x="538334" y="633"/>
                  <a:pt x="538334" y="1420"/>
                </a:cubicBezTo>
                <a:lnTo>
                  <a:pt x="538334" y="107928"/>
                </a:lnTo>
                <a:cubicBezTo>
                  <a:pt x="538334" y="117137"/>
                  <a:pt x="544512" y="125292"/>
                  <a:pt x="553338" y="127748"/>
                </a:cubicBezTo>
                <a:cubicBezTo>
                  <a:pt x="580104" y="135173"/>
                  <a:pt x="606026" y="145937"/>
                  <a:pt x="630413" y="159714"/>
                </a:cubicBezTo>
                <a:cubicBezTo>
                  <a:pt x="638414" y="164242"/>
                  <a:pt x="648525" y="162841"/>
                  <a:pt x="655049" y="156318"/>
                </a:cubicBezTo>
                <a:lnTo>
                  <a:pt x="730416" y="80989"/>
                </a:lnTo>
                <a:cubicBezTo>
                  <a:pt x="730973" y="80452"/>
                  <a:pt x="731874" y="80452"/>
                  <a:pt x="732431" y="80989"/>
                </a:cubicBezTo>
                <a:lnTo>
                  <a:pt x="840301" y="188840"/>
                </a:lnTo>
                <a:cubicBezTo>
                  <a:pt x="840646" y="189185"/>
                  <a:pt x="840723" y="189588"/>
                  <a:pt x="840723" y="189857"/>
                </a:cubicBezTo>
                <a:cubicBezTo>
                  <a:pt x="840723" y="190125"/>
                  <a:pt x="840646" y="190509"/>
                  <a:pt x="840301" y="190854"/>
                </a:cubicBezTo>
                <a:lnTo>
                  <a:pt x="764953" y="266202"/>
                </a:lnTo>
                <a:cubicBezTo>
                  <a:pt x="758449" y="272707"/>
                  <a:pt x="757048" y="282838"/>
                  <a:pt x="761557" y="290839"/>
                </a:cubicBezTo>
                <a:cubicBezTo>
                  <a:pt x="775314" y="315149"/>
                  <a:pt x="786059" y="341090"/>
                  <a:pt x="793523" y="367913"/>
                </a:cubicBezTo>
                <a:cubicBezTo>
                  <a:pt x="795979" y="376759"/>
                  <a:pt x="804133" y="382918"/>
                  <a:pt x="813343" y="382918"/>
                </a:cubicBezTo>
                <a:lnTo>
                  <a:pt x="919870" y="382918"/>
                </a:lnTo>
                <a:cubicBezTo>
                  <a:pt x="920637" y="382918"/>
                  <a:pt x="921290" y="383551"/>
                  <a:pt x="921290" y="384338"/>
                </a:cubicBezTo>
                <a:close/>
                <a:moveTo>
                  <a:pt x="669420" y="460606"/>
                </a:moveTo>
                <a:cubicBezTo>
                  <a:pt x="669420" y="345484"/>
                  <a:pt x="575768" y="251831"/>
                  <a:pt x="460645" y="251831"/>
                </a:cubicBezTo>
                <a:cubicBezTo>
                  <a:pt x="345522" y="251831"/>
                  <a:pt x="251870" y="345484"/>
                  <a:pt x="251870" y="460606"/>
                </a:cubicBezTo>
                <a:cubicBezTo>
                  <a:pt x="251870" y="575729"/>
                  <a:pt x="345522" y="669382"/>
                  <a:pt x="460645" y="669382"/>
                </a:cubicBezTo>
                <a:cubicBezTo>
                  <a:pt x="575768" y="669382"/>
                  <a:pt x="669420" y="575729"/>
                  <a:pt x="669420" y="460606"/>
                </a:cubicBezTo>
                <a:close/>
              </a:path>
            </a:pathLst>
          </a:custGeom>
          <a:solidFill>
            <a:srgbClr val="FEF6E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25" name="Google Shape;1225;p63"/>
          <p:cNvSpPr/>
          <p:nvPr/>
        </p:nvSpPr>
        <p:spPr>
          <a:xfrm>
            <a:off x="15545327" y="6660747"/>
            <a:ext cx="719748" cy="719689"/>
          </a:xfrm>
          <a:custGeom>
            <a:rect b="b" l="l" r="r" t="t"/>
            <a:pathLst>
              <a:path extrusionOk="0" h="959587" w="959664">
                <a:moveTo>
                  <a:pt x="939057" y="382918"/>
                </a:moveTo>
                <a:lnTo>
                  <a:pt x="832530" y="382918"/>
                </a:lnTo>
                <a:cubicBezTo>
                  <a:pt x="831916" y="382918"/>
                  <a:pt x="831360" y="382534"/>
                  <a:pt x="831206" y="381958"/>
                </a:cubicBezTo>
                <a:cubicBezTo>
                  <a:pt x="823320" y="353638"/>
                  <a:pt x="811961" y="326258"/>
                  <a:pt x="797456" y="300586"/>
                </a:cubicBezTo>
                <a:cubicBezTo>
                  <a:pt x="797168" y="300068"/>
                  <a:pt x="797264" y="299396"/>
                  <a:pt x="797705" y="298955"/>
                </a:cubicBezTo>
                <a:lnTo>
                  <a:pt x="873053" y="223607"/>
                </a:lnTo>
                <a:cubicBezTo>
                  <a:pt x="876948" y="219712"/>
                  <a:pt x="879097" y="214551"/>
                  <a:pt x="879097" y="209044"/>
                </a:cubicBezTo>
                <a:cubicBezTo>
                  <a:pt x="879097" y="203537"/>
                  <a:pt x="876948" y="198357"/>
                  <a:pt x="873053" y="194462"/>
                </a:cubicBezTo>
                <a:lnTo>
                  <a:pt x="765183" y="86611"/>
                </a:lnTo>
                <a:cubicBezTo>
                  <a:pt x="757144" y="78591"/>
                  <a:pt x="744077" y="78591"/>
                  <a:pt x="736038" y="86611"/>
                </a:cubicBezTo>
                <a:lnTo>
                  <a:pt x="660671" y="161939"/>
                </a:lnTo>
                <a:cubicBezTo>
                  <a:pt x="660230" y="162381"/>
                  <a:pt x="659558" y="162496"/>
                  <a:pt x="659040" y="162208"/>
                </a:cubicBezTo>
                <a:cubicBezTo>
                  <a:pt x="633310" y="147645"/>
                  <a:pt x="605911" y="136286"/>
                  <a:pt x="577667" y="128439"/>
                </a:cubicBezTo>
                <a:cubicBezTo>
                  <a:pt x="577092" y="128285"/>
                  <a:pt x="576708" y="127729"/>
                  <a:pt x="576708" y="127115"/>
                </a:cubicBezTo>
                <a:lnTo>
                  <a:pt x="576708" y="20607"/>
                </a:lnTo>
                <a:cubicBezTo>
                  <a:pt x="576708" y="9229"/>
                  <a:pt x="567460" y="0"/>
                  <a:pt x="556101" y="0"/>
                </a:cubicBezTo>
                <a:lnTo>
                  <a:pt x="403563" y="0"/>
                </a:lnTo>
                <a:cubicBezTo>
                  <a:pt x="392204" y="0"/>
                  <a:pt x="382956" y="9229"/>
                  <a:pt x="382956" y="20607"/>
                </a:cubicBezTo>
                <a:lnTo>
                  <a:pt x="382956" y="127115"/>
                </a:lnTo>
                <a:cubicBezTo>
                  <a:pt x="382956" y="127748"/>
                  <a:pt x="382572" y="128285"/>
                  <a:pt x="381997" y="128439"/>
                </a:cubicBezTo>
                <a:cubicBezTo>
                  <a:pt x="353734" y="136305"/>
                  <a:pt x="326335" y="147664"/>
                  <a:pt x="300605" y="162227"/>
                </a:cubicBezTo>
                <a:cubicBezTo>
                  <a:pt x="300106" y="162515"/>
                  <a:pt x="299435" y="162400"/>
                  <a:pt x="298993" y="161959"/>
                </a:cubicBezTo>
                <a:lnTo>
                  <a:pt x="223626" y="86611"/>
                </a:lnTo>
                <a:cubicBezTo>
                  <a:pt x="215587" y="78591"/>
                  <a:pt x="202520" y="78591"/>
                  <a:pt x="194481" y="86611"/>
                </a:cubicBezTo>
                <a:lnTo>
                  <a:pt x="86592" y="194481"/>
                </a:lnTo>
                <a:cubicBezTo>
                  <a:pt x="82697" y="198376"/>
                  <a:pt x="80548" y="203556"/>
                  <a:pt x="80548" y="209063"/>
                </a:cubicBezTo>
                <a:cubicBezTo>
                  <a:pt x="80548" y="214570"/>
                  <a:pt x="82697" y="219750"/>
                  <a:pt x="86592" y="223645"/>
                </a:cubicBezTo>
                <a:lnTo>
                  <a:pt x="161959" y="298955"/>
                </a:lnTo>
                <a:cubicBezTo>
                  <a:pt x="162400" y="299396"/>
                  <a:pt x="162496" y="300068"/>
                  <a:pt x="162208" y="300586"/>
                </a:cubicBezTo>
                <a:cubicBezTo>
                  <a:pt x="147664" y="326354"/>
                  <a:pt x="136305" y="353734"/>
                  <a:pt x="128458" y="381958"/>
                </a:cubicBezTo>
                <a:cubicBezTo>
                  <a:pt x="128304" y="382534"/>
                  <a:pt x="127748" y="382918"/>
                  <a:pt x="127115" y="382918"/>
                </a:cubicBezTo>
                <a:lnTo>
                  <a:pt x="20607" y="382918"/>
                </a:lnTo>
                <a:cubicBezTo>
                  <a:pt x="9248" y="382918"/>
                  <a:pt x="0" y="392166"/>
                  <a:pt x="0" y="403525"/>
                </a:cubicBezTo>
                <a:lnTo>
                  <a:pt x="0" y="556101"/>
                </a:lnTo>
                <a:cubicBezTo>
                  <a:pt x="0" y="567479"/>
                  <a:pt x="9248" y="576708"/>
                  <a:pt x="20607" y="576708"/>
                </a:cubicBezTo>
                <a:lnTo>
                  <a:pt x="127134" y="576708"/>
                </a:lnTo>
                <a:cubicBezTo>
                  <a:pt x="127748" y="576708"/>
                  <a:pt x="128304" y="577111"/>
                  <a:pt x="128458" y="577667"/>
                </a:cubicBezTo>
                <a:cubicBezTo>
                  <a:pt x="136344" y="605968"/>
                  <a:pt x="147703" y="633348"/>
                  <a:pt x="162208" y="659059"/>
                </a:cubicBezTo>
                <a:cubicBezTo>
                  <a:pt x="162515" y="659577"/>
                  <a:pt x="162400" y="660230"/>
                  <a:pt x="161959" y="660690"/>
                </a:cubicBezTo>
                <a:lnTo>
                  <a:pt x="86611" y="736019"/>
                </a:lnTo>
                <a:cubicBezTo>
                  <a:pt x="82716" y="739914"/>
                  <a:pt x="80567" y="745094"/>
                  <a:pt x="80567" y="750601"/>
                </a:cubicBezTo>
                <a:cubicBezTo>
                  <a:pt x="80567" y="756108"/>
                  <a:pt x="82716" y="761288"/>
                  <a:pt x="86611" y="765164"/>
                </a:cubicBezTo>
                <a:lnTo>
                  <a:pt x="194500" y="872996"/>
                </a:lnTo>
                <a:cubicBezTo>
                  <a:pt x="202539" y="881035"/>
                  <a:pt x="215625" y="881035"/>
                  <a:pt x="223645" y="872996"/>
                </a:cubicBezTo>
                <a:lnTo>
                  <a:pt x="298993" y="797648"/>
                </a:lnTo>
                <a:cubicBezTo>
                  <a:pt x="299435" y="797206"/>
                  <a:pt x="300106" y="797111"/>
                  <a:pt x="300605" y="797398"/>
                </a:cubicBezTo>
                <a:cubicBezTo>
                  <a:pt x="326258" y="811904"/>
                  <a:pt x="353638" y="823263"/>
                  <a:pt x="381997" y="831168"/>
                </a:cubicBezTo>
                <a:cubicBezTo>
                  <a:pt x="382572" y="831321"/>
                  <a:pt x="382956" y="831878"/>
                  <a:pt x="382956" y="832492"/>
                </a:cubicBezTo>
                <a:lnTo>
                  <a:pt x="382956" y="938980"/>
                </a:lnTo>
                <a:cubicBezTo>
                  <a:pt x="382956" y="950339"/>
                  <a:pt x="392204" y="959587"/>
                  <a:pt x="403563" y="959587"/>
                </a:cubicBezTo>
                <a:lnTo>
                  <a:pt x="556120" y="959587"/>
                </a:lnTo>
                <a:cubicBezTo>
                  <a:pt x="567479" y="959587"/>
                  <a:pt x="576727" y="950339"/>
                  <a:pt x="576727" y="938980"/>
                </a:cubicBezTo>
                <a:lnTo>
                  <a:pt x="576727" y="832492"/>
                </a:lnTo>
                <a:cubicBezTo>
                  <a:pt x="576727" y="831878"/>
                  <a:pt x="577130" y="831321"/>
                  <a:pt x="577686" y="831168"/>
                </a:cubicBezTo>
                <a:cubicBezTo>
                  <a:pt x="606045" y="823263"/>
                  <a:pt x="633425" y="811904"/>
                  <a:pt x="659078" y="797398"/>
                </a:cubicBezTo>
                <a:cubicBezTo>
                  <a:pt x="659577" y="797111"/>
                  <a:pt x="660249" y="797206"/>
                  <a:pt x="660709" y="797648"/>
                </a:cubicBezTo>
                <a:lnTo>
                  <a:pt x="736038" y="872996"/>
                </a:lnTo>
                <a:cubicBezTo>
                  <a:pt x="744077" y="881035"/>
                  <a:pt x="757144" y="881035"/>
                  <a:pt x="765183" y="872996"/>
                </a:cubicBezTo>
                <a:lnTo>
                  <a:pt x="873072" y="765183"/>
                </a:lnTo>
                <a:cubicBezTo>
                  <a:pt x="876967" y="761288"/>
                  <a:pt x="879116" y="756108"/>
                  <a:pt x="879116" y="750601"/>
                </a:cubicBezTo>
                <a:cubicBezTo>
                  <a:pt x="879116" y="745094"/>
                  <a:pt x="876967" y="739914"/>
                  <a:pt x="873072" y="736019"/>
                </a:cubicBezTo>
                <a:lnTo>
                  <a:pt x="797744" y="660690"/>
                </a:lnTo>
                <a:cubicBezTo>
                  <a:pt x="797283" y="660230"/>
                  <a:pt x="797187" y="659577"/>
                  <a:pt x="797475" y="659059"/>
                </a:cubicBezTo>
                <a:cubicBezTo>
                  <a:pt x="804747" y="646185"/>
                  <a:pt x="811232" y="632888"/>
                  <a:pt x="816854" y="619284"/>
                </a:cubicBezTo>
                <a:cubicBezTo>
                  <a:pt x="822495" y="605700"/>
                  <a:pt x="827311" y="591789"/>
                  <a:pt x="831225" y="577667"/>
                </a:cubicBezTo>
                <a:cubicBezTo>
                  <a:pt x="831379" y="577111"/>
                  <a:pt x="831935" y="576708"/>
                  <a:pt x="832568" y="576708"/>
                </a:cubicBezTo>
                <a:lnTo>
                  <a:pt x="939057" y="576708"/>
                </a:lnTo>
                <a:cubicBezTo>
                  <a:pt x="950416" y="576708"/>
                  <a:pt x="959664" y="567479"/>
                  <a:pt x="959664" y="556101"/>
                </a:cubicBezTo>
                <a:lnTo>
                  <a:pt x="959664" y="403525"/>
                </a:lnTo>
                <a:cubicBezTo>
                  <a:pt x="959664" y="392166"/>
                  <a:pt x="950416" y="382918"/>
                  <a:pt x="939057" y="382918"/>
                </a:cubicBezTo>
                <a:close/>
                <a:moveTo>
                  <a:pt x="940477" y="556101"/>
                </a:moveTo>
                <a:cubicBezTo>
                  <a:pt x="940477" y="556888"/>
                  <a:pt x="939825" y="557521"/>
                  <a:pt x="939057" y="557521"/>
                </a:cubicBezTo>
                <a:lnTo>
                  <a:pt x="832568" y="557521"/>
                </a:lnTo>
                <a:cubicBezTo>
                  <a:pt x="823359" y="557521"/>
                  <a:pt x="815204" y="563699"/>
                  <a:pt x="812748" y="572544"/>
                </a:cubicBezTo>
                <a:cubicBezTo>
                  <a:pt x="805303" y="599272"/>
                  <a:pt x="794559" y="625213"/>
                  <a:pt x="780763" y="649619"/>
                </a:cubicBezTo>
                <a:cubicBezTo>
                  <a:pt x="776254" y="657601"/>
                  <a:pt x="777655" y="667732"/>
                  <a:pt x="784178" y="674255"/>
                </a:cubicBezTo>
                <a:lnTo>
                  <a:pt x="859507" y="749584"/>
                </a:lnTo>
                <a:cubicBezTo>
                  <a:pt x="859853" y="749929"/>
                  <a:pt x="859929" y="750332"/>
                  <a:pt x="859929" y="750601"/>
                </a:cubicBezTo>
                <a:cubicBezTo>
                  <a:pt x="859929" y="750870"/>
                  <a:pt x="859853" y="751253"/>
                  <a:pt x="859507" y="751599"/>
                </a:cubicBezTo>
                <a:lnTo>
                  <a:pt x="751618" y="859430"/>
                </a:lnTo>
                <a:cubicBezTo>
                  <a:pt x="751061" y="859987"/>
                  <a:pt x="750160" y="859987"/>
                  <a:pt x="749603" y="859430"/>
                </a:cubicBezTo>
                <a:lnTo>
                  <a:pt x="674275" y="784082"/>
                </a:lnTo>
                <a:cubicBezTo>
                  <a:pt x="667751" y="777559"/>
                  <a:pt x="657620" y="776177"/>
                  <a:pt x="649619" y="780686"/>
                </a:cubicBezTo>
                <a:cubicBezTo>
                  <a:pt x="625347" y="794444"/>
                  <a:pt x="599406" y="805208"/>
                  <a:pt x="572544" y="812671"/>
                </a:cubicBezTo>
                <a:cubicBezTo>
                  <a:pt x="563718" y="815127"/>
                  <a:pt x="557540" y="823282"/>
                  <a:pt x="557540" y="832492"/>
                </a:cubicBezTo>
                <a:lnTo>
                  <a:pt x="557540" y="938980"/>
                </a:lnTo>
                <a:cubicBezTo>
                  <a:pt x="557540" y="939767"/>
                  <a:pt x="556907" y="940400"/>
                  <a:pt x="556120" y="940400"/>
                </a:cubicBezTo>
                <a:lnTo>
                  <a:pt x="403563" y="940400"/>
                </a:lnTo>
                <a:cubicBezTo>
                  <a:pt x="402776" y="940400"/>
                  <a:pt x="402143" y="939767"/>
                  <a:pt x="402143" y="938980"/>
                </a:cubicBezTo>
                <a:lnTo>
                  <a:pt x="402143" y="832492"/>
                </a:lnTo>
                <a:cubicBezTo>
                  <a:pt x="402143" y="823282"/>
                  <a:pt x="395984" y="815127"/>
                  <a:pt x="387139" y="812671"/>
                </a:cubicBezTo>
                <a:cubicBezTo>
                  <a:pt x="360277" y="805208"/>
                  <a:pt x="334355" y="794444"/>
                  <a:pt x="310064" y="780686"/>
                </a:cubicBezTo>
                <a:cubicBezTo>
                  <a:pt x="306937" y="778921"/>
                  <a:pt x="303464" y="778058"/>
                  <a:pt x="300010" y="778058"/>
                </a:cubicBezTo>
                <a:cubicBezTo>
                  <a:pt x="294676" y="778058"/>
                  <a:pt x="289380" y="780130"/>
                  <a:pt x="285409" y="784082"/>
                </a:cubicBezTo>
                <a:lnTo>
                  <a:pt x="210080" y="859430"/>
                </a:lnTo>
                <a:cubicBezTo>
                  <a:pt x="209524" y="859987"/>
                  <a:pt x="208622" y="859987"/>
                  <a:pt x="208065" y="859430"/>
                </a:cubicBezTo>
                <a:lnTo>
                  <a:pt x="100176" y="751599"/>
                </a:lnTo>
                <a:cubicBezTo>
                  <a:pt x="99831" y="751253"/>
                  <a:pt x="99754" y="750870"/>
                  <a:pt x="99754" y="750601"/>
                </a:cubicBezTo>
                <a:cubicBezTo>
                  <a:pt x="99754" y="750332"/>
                  <a:pt x="99831" y="749929"/>
                  <a:pt x="100176" y="749584"/>
                </a:cubicBezTo>
                <a:lnTo>
                  <a:pt x="175524" y="674255"/>
                </a:lnTo>
                <a:cubicBezTo>
                  <a:pt x="182028" y="667732"/>
                  <a:pt x="183429" y="657601"/>
                  <a:pt x="178920" y="649619"/>
                </a:cubicBezTo>
                <a:cubicBezTo>
                  <a:pt x="165163" y="625251"/>
                  <a:pt x="154418" y="599330"/>
                  <a:pt x="146954" y="572525"/>
                </a:cubicBezTo>
                <a:cubicBezTo>
                  <a:pt x="144498" y="563699"/>
                  <a:pt x="136344" y="557521"/>
                  <a:pt x="127134" y="557521"/>
                </a:cubicBezTo>
                <a:lnTo>
                  <a:pt x="20607" y="557521"/>
                </a:lnTo>
                <a:cubicBezTo>
                  <a:pt x="19840" y="557521"/>
                  <a:pt x="19187" y="556888"/>
                  <a:pt x="19187" y="556101"/>
                </a:cubicBezTo>
                <a:lnTo>
                  <a:pt x="19187" y="403525"/>
                </a:lnTo>
                <a:cubicBezTo>
                  <a:pt x="19187" y="402738"/>
                  <a:pt x="19840" y="402105"/>
                  <a:pt x="20607" y="402105"/>
                </a:cubicBezTo>
                <a:lnTo>
                  <a:pt x="127115" y="402105"/>
                </a:lnTo>
                <a:cubicBezTo>
                  <a:pt x="136344" y="402105"/>
                  <a:pt x="144498" y="395927"/>
                  <a:pt x="146935" y="387101"/>
                </a:cubicBezTo>
                <a:cubicBezTo>
                  <a:pt x="154361" y="360373"/>
                  <a:pt x="165125" y="334451"/>
                  <a:pt x="178920" y="310026"/>
                </a:cubicBezTo>
                <a:cubicBezTo>
                  <a:pt x="183429" y="302025"/>
                  <a:pt x="182028" y="291894"/>
                  <a:pt x="175524" y="285390"/>
                </a:cubicBezTo>
                <a:lnTo>
                  <a:pt x="100157" y="210061"/>
                </a:lnTo>
                <a:cubicBezTo>
                  <a:pt x="99812" y="209715"/>
                  <a:pt x="99735" y="209332"/>
                  <a:pt x="99735" y="209063"/>
                </a:cubicBezTo>
                <a:cubicBezTo>
                  <a:pt x="99735" y="208794"/>
                  <a:pt x="99812" y="208411"/>
                  <a:pt x="100157" y="208065"/>
                </a:cubicBezTo>
                <a:lnTo>
                  <a:pt x="208046" y="100176"/>
                </a:lnTo>
                <a:cubicBezTo>
                  <a:pt x="208603" y="99639"/>
                  <a:pt x="209504" y="99639"/>
                  <a:pt x="210061" y="100176"/>
                </a:cubicBezTo>
                <a:lnTo>
                  <a:pt x="285428" y="175524"/>
                </a:lnTo>
                <a:cubicBezTo>
                  <a:pt x="291952" y="182048"/>
                  <a:pt x="302082" y="183448"/>
                  <a:pt x="310064" y="178920"/>
                </a:cubicBezTo>
                <a:cubicBezTo>
                  <a:pt x="334432" y="165125"/>
                  <a:pt x="360373" y="154361"/>
                  <a:pt x="387139" y="146935"/>
                </a:cubicBezTo>
                <a:cubicBezTo>
                  <a:pt x="395965" y="144479"/>
                  <a:pt x="402143" y="136325"/>
                  <a:pt x="402143" y="127115"/>
                </a:cubicBezTo>
                <a:lnTo>
                  <a:pt x="402143" y="20607"/>
                </a:lnTo>
                <a:cubicBezTo>
                  <a:pt x="402143" y="19820"/>
                  <a:pt x="402776" y="19187"/>
                  <a:pt x="403563" y="19187"/>
                </a:cubicBezTo>
                <a:lnTo>
                  <a:pt x="556101" y="19187"/>
                </a:lnTo>
                <a:cubicBezTo>
                  <a:pt x="556888" y="19187"/>
                  <a:pt x="557521" y="19820"/>
                  <a:pt x="557521" y="20607"/>
                </a:cubicBezTo>
                <a:lnTo>
                  <a:pt x="557521" y="127115"/>
                </a:lnTo>
                <a:cubicBezTo>
                  <a:pt x="557521" y="136325"/>
                  <a:pt x="563699" y="144479"/>
                  <a:pt x="572525" y="146935"/>
                </a:cubicBezTo>
                <a:cubicBezTo>
                  <a:pt x="599291" y="154361"/>
                  <a:pt x="625213" y="165125"/>
                  <a:pt x="649600" y="178901"/>
                </a:cubicBezTo>
                <a:cubicBezTo>
                  <a:pt x="657601" y="183429"/>
                  <a:pt x="667713" y="182028"/>
                  <a:pt x="674236" y="175505"/>
                </a:cubicBezTo>
                <a:lnTo>
                  <a:pt x="749603" y="100176"/>
                </a:lnTo>
                <a:cubicBezTo>
                  <a:pt x="750160" y="99639"/>
                  <a:pt x="751061" y="99639"/>
                  <a:pt x="751618" y="100176"/>
                </a:cubicBezTo>
                <a:lnTo>
                  <a:pt x="859488" y="208027"/>
                </a:lnTo>
                <a:cubicBezTo>
                  <a:pt x="859833" y="208372"/>
                  <a:pt x="859910" y="208775"/>
                  <a:pt x="859910" y="209044"/>
                </a:cubicBezTo>
                <a:cubicBezTo>
                  <a:pt x="859910" y="209313"/>
                  <a:pt x="859833" y="209696"/>
                  <a:pt x="859488" y="210042"/>
                </a:cubicBezTo>
                <a:lnTo>
                  <a:pt x="784140" y="285390"/>
                </a:lnTo>
                <a:cubicBezTo>
                  <a:pt x="777636" y="291894"/>
                  <a:pt x="776235" y="302025"/>
                  <a:pt x="780744" y="310026"/>
                </a:cubicBezTo>
                <a:cubicBezTo>
                  <a:pt x="794501" y="334336"/>
                  <a:pt x="805246" y="360277"/>
                  <a:pt x="812710" y="387101"/>
                </a:cubicBezTo>
                <a:cubicBezTo>
                  <a:pt x="815166" y="395946"/>
                  <a:pt x="823320" y="402105"/>
                  <a:pt x="832530" y="402105"/>
                </a:cubicBezTo>
                <a:lnTo>
                  <a:pt x="939057" y="402105"/>
                </a:lnTo>
                <a:cubicBezTo>
                  <a:pt x="939825" y="402105"/>
                  <a:pt x="940477" y="402738"/>
                  <a:pt x="940477" y="403525"/>
                </a:cubicBezTo>
                <a:lnTo>
                  <a:pt x="940477" y="556101"/>
                </a:lnTo>
                <a:close/>
                <a:moveTo>
                  <a:pt x="479832" y="271018"/>
                </a:moveTo>
                <a:cubicBezTo>
                  <a:pt x="364709" y="271018"/>
                  <a:pt x="271057" y="364671"/>
                  <a:pt x="271057" y="479794"/>
                </a:cubicBezTo>
                <a:cubicBezTo>
                  <a:pt x="271057" y="594916"/>
                  <a:pt x="364709" y="688569"/>
                  <a:pt x="479832" y="688569"/>
                </a:cubicBezTo>
                <a:cubicBezTo>
                  <a:pt x="594955" y="688569"/>
                  <a:pt x="688607" y="594916"/>
                  <a:pt x="688607" y="479794"/>
                </a:cubicBezTo>
                <a:cubicBezTo>
                  <a:pt x="688607" y="364671"/>
                  <a:pt x="594955" y="271018"/>
                  <a:pt x="479832" y="271018"/>
                </a:cubicBezTo>
                <a:close/>
                <a:moveTo>
                  <a:pt x="479832" y="669382"/>
                </a:moveTo>
                <a:cubicBezTo>
                  <a:pt x="375281" y="669382"/>
                  <a:pt x="290244" y="584344"/>
                  <a:pt x="290244" y="479794"/>
                </a:cubicBezTo>
                <a:cubicBezTo>
                  <a:pt x="290244" y="375243"/>
                  <a:pt x="375281" y="290206"/>
                  <a:pt x="479832" y="290206"/>
                </a:cubicBezTo>
                <a:cubicBezTo>
                  <a:pt x="584383" y="290206"/>
                  <a:pt x="669420" y="375243"/>
                  <a:pt x="669420" y="479794"/>
                </a:cubicBezTo>
                <a:cubicBezTo>
                  <a:pt x="669420" y="584344"/>
                  <a:pt x="584383" y="669382"/>
                  <a:pt x="479832" y="669382"/>
                </a:cubicBezTo>
                <a:close/>
              </a:path>
            </a:pathLst>
          </a:custGeom>
          <a:solidFill>
            <a:srgbClr val="00B1D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26" name="Google Shape;1226;p63"/>
          <p:cNvSpPr/>
          <p:nvPr/>
        </p:nvSpPr>
        <p:spPr>
          <a:xfrm>
            <a:off x="16723221" y="6660732"/>
            <a:ext cx="719589" cy="719588"/>
          </a:xfrm>
          <a:custGeom>
            <a:rect b="b" l="l" r="r" t="t"/>
            <a:pathLst>
              <a:path extrusionOk="0" h="959452" w="959452">
                <a:moveTo>
                  <a:pt x="959453" y="471524"/>
                </a:moveTo>
                <a:cubicBezTo>
                  <a:pt x="959453" y="471044"/>
                  <a:pt x="959376" y="470565"/>
                  <a:pt x="959319" y="470104"/>
                </a:cubicBezTo>
                <a:cubicBezTo>
                  <a:pt x="956939" y="348343"/>
                  <a:pt x="908895" y="233143"/>
                  <a:pt x="823953" y="145630"/>
                </a:cubicBezTo>
                <a:cubicBezTo>
                  <a:pt x="779727" y="100080"/>
                  <a:pt x="727883" y="64258"/>
                  <a:pt x="669842" y="39180"/>
                </a:cubicBezTo>
                <a:cubicBezTo>
                  <a:pt x="666082" y="37549"/>
                  <a:pt x="662321" y="35976"/>
                  <a:pt x="658522" y="34460"/>
                </a:cubicBezTo>
                <a:cubicBezTo>
                  <a:pt x="601786" y="11627"/>
                  <a:pt x="541768" y="58"/>
                  <a:pt x="479832" y="19"/>
                </a:cubicBezTo>
                <a:cubicBezTo>
                  <a:pt x="479794" y="19"/>
                  <a:pt x="479774" y="0"/>
                  <a:pt x="479736" y="0"/>
                </a:cubicBezTo>
                <a:cubicBezTo>
                  <a:pt x="479717" y="0"/>
                  <a:pt x="479679" y="0"/>
                  <a:pt x="479659" y="0"/>
                </a:cubicBezTo>
                <a:cubicBezTo>
                  <a:pt x="479659" y="0"/>
                  <a:pt x="479659" y="0"/>
                  <a:pt x="479659" y="0"/>
                </a:cubicBezTo>
                <a:cubicBezTo>
                  <a:pt x="479659" y="0"/>
                  <a:pt x="479640" y="0"/>
                  <a:pt x="479640" y="0"/>
                </a:cubicBezTo>
                <a:cubicBezTo>
                  <a:pt x="477817" y="0"/>
                  <a:pt x="476014" y="58"/>
                  <a:pt x="474191" y="77"/>
                </a:cubicBezTo>
                <a:cubicBezTo>
                  <a:pt x="471908" y="96"/>
                  <a:pt x="469624" y="115"/>
                  <a:pt x="467341" y="173"/>
                </a:cubicBezTo>
                <a:cubicBezTo>
                  <a:pt x="466190" y="211"/>
                  <a:pt x="465039" y="269"/>
                  <a:pt x="463868" y="307"/>
                </a:cubicBezTo>
                <a:cubicBezTo>
                  <a:pt x="460913" y="403"/>
                  <a:pt x="457959" y="499"/>
                  <a:pt x="455023" y="633"/>
                </a:cubicBezTo>
                <a:cubicBezTo>
                  <a:pt x="454793" y="652"/>
                  <a:pt x="454563" y="672"/>
                  <a:pt x="454332" y="672"/>
                </a:cubicBezTo>
                <a:cubicBezTo>
                  <a:pt x="397308" y="3626"/>
                  <a:pt x="342011" y="16520"/>
                  <a:pt x="289649" y="39142"/>
                </a:cubicBezTo>
                <a:cubicBezTo>
                  <a:pt x="231589" y="64239"/>
                  <a:pt x="179726" y="100061"/>
                  <a:pt x="135480" y="145630"/>
                </a:cubicBezTo>
                <a:cubicBezTo>
                  <a:pt x="50251" y="233450"/>
                  <a:pt x="2149" y="349129"/>
                  <a:pt x="77" y="471332"/>
                </a:cubicBezTo>
                <a:cubicBezTo>
                  <a:pt x="19" y="474114"/>
                  <a:pt x="0" y="476935"/>
                  <a:pt x="0" y="479736"/>
                </a:cubicBezTo>
                <a:cubicBezTo>
                  <a:pt x="0" y="605201"/>
                  <a:pt x="48121" y="723873"/>
                  <a:pt x="135500" y="813880"/>
                </a:cubicBezTo>
                <a:cubicBezTo>
                  <a:pt x="179745" y="859450"/>
                  <a:pt x="231608" y="895253"/>
                  <a:pt x="289649" y="920330"/>
                </a:cubicBezTo>
                <a:cubicBezTo>
                  <a:pt x="349743" y="946291"/>
                  <a:pt x="413694" y="959453"/>
                  <a:pt x="479813" y="959453"/>
                </a:cubicBezTo>
                <a:cubicBezTo>
                  <a:pt x="479813" y="959453"/>
                  <a:pt x="479813" y="959453"/>
                  <a:pt x="479813" y="959453"/>
                </a:cubicBezTo>
                <a:cubicBezTo>
                  <a:pt x="479813" y="959453"/>
                  <a:pt x="479813" y="959453"/>
                  <a:pt x="479813" y="959453"/>
                </a:cubicBezTo>
                <a:cubicBezTo>
                  <a:pt x="479813" y="959453"/>
                  <a:pt x="479813" y="959453"/>
                  <a:pt x="479813" y="959453"/>
                </a:cubicBezTo>
                <a:cubicBezTo>
                  <a:pt x="545817" y="959434"/>
                  <a:pt x="609748" y="946252"/>
                  <a:pt x="669823" y="920292"/>
                </a:cubicBezTo>
                <a:cubicBezTo>
                  <a:pt x="727864" y="895214"/>
                  <a:pt x="779708" y="859392"/>
                  <a:pt x="823934" y="813823"/>
                </a:cubicBezTo>
                <a:cubicBezTo>
                  <a:pt x="911293" y="723835"/>
                  <a:pt x="959395" y="605182"/>
                  <a:pt x="959395" y="479736"/>
                </a:cubicBezTo>
                <a:cubicBezTo>
                  <a:pt x="959395" y="477299"/>
                  <a:pt x="959376" y="474882"/>
                  <a:pt x="959319" y="472483"/>
                </a:cubicBezTo>
                <a:cubicBezTo>
                  <a:pt x="959395" y="472157"/>
                  <a:pt x="959453" y="471850"/>
                  <a:pt x="959453" y="471524"/>
                </a:cubicBezTo>
                <a:close/>
                <a:moveTo>
                  <a:pt x="693845" y="705243"/>
                </a:moveTo>
                <a:cubicBezTo>
                  <a:pt x="712150" y="636706"/>
                  <a:pt x="721859" y="559459"/>
                  <a:pt x="721974" y="481137"/>
                </a:cubicBezTo>
                <a:lnTo>
                  <a:pt x="940227" y="481137"/>
                </a:lnTo>
                <a:cubicBezTo>
                  <a:pt x="939882" y="597795"/>
                  <a:pt x="896212" y="708255"/>
                  <a:pt x="816931" y="793388"/>
                </a:cubicBezTo>
                <a:cubicBezTo>
                  <a:pt x="780667" y="757527"/>
                  <a:pt x="739338" y="727941"/>
                  <a:pt x="693845" y="705243"/>
                </a:cubicBezTo>
                <a:close/>
                <a:moveTo>
                  <a:pt x="394718" y="932495"/>
                </a:moveTo>
                <a:cubicBezTo>
                  <a:pt x="392626" y="932111"/>
                  <a:pt x="390554" y="931728"/>
                  <a:pt x="388463" y="931305"/>
                </a:cubicBezTo>
                <a:cubicBezTo>
                  <a:pt x="386813" y="930979"/>
                  <a:pt x="385182" y="930615"/>
                  <a:pt x="383551" y="930269"/>
                </a:cubicBezTo>
                <a:cubicBezTo>
                  <a:pt x="381498" y="929828"/>
                  <a:pt x="379426" y="929406"/>
                  <a:pt x="377373" y="928945"/>
                </a:cubicBezTo>
                <a:cubicBezTo>
                  <a:pt x="375742" y="928581"/>
                  <a:pt x="374111" y="928178"/>
                  <a:pt x="372480" y="927794"/>
                </a:cubicBezTo>
                <a:cubicBezTo>
                  <a:pt x="370427" y="927315"/>
                  <a:pt x="368393" y="926835"/>
                  <a:pt x="366340" y="926317"/>
                </a:cubicBezTo>
                <a:cubicBezTo>
                  <a:pt x="364728" y="925914"/>
                  <a:pt x="363117" y="925473"/>
                  <a:pt x="361505" y="925050"/>
                </a:cubicBezTo>
                <a:cubicBezTo>
                  <a:pt x="359471" y="924513"/>
                  <a:pt x="357437" y="923976"/>
                  <a:pt x="355403" y="923420"/>
                </a:cubicBezTo>
                <a:cubicBezTo>
                  <a:pt x="353792" y="922978"/>
                  <a:pt x="352199" y="922499"/>
                  <a:pt x="350587" y="922038"/>
                </a:cubicBezTo>
                <a:cubicBezTo>
                  <a:pt x="348573" y="921462"/>
                  <a:pt x="346558" y="920868"/>
                  <a:pt x="344544" y="920254"/>
                </a:cubicBezTo>
                <a:cubicBezTo>
                  <a:pt x="342951" y="919774"/>
                  <a:pt x="341358" y="919256"/>
                  <a:pt x="339766" y="918757"/>
                </a:cubicBezTo>
                <a:cubicBezTo>
                  <a:pt x="337770" y="918124"/>
                  <a:pt x="335775" y="917491"/>
                  <a:pt x="333780" y="916819"/>
                </a:cubicBezTo>
                <a:cubicBezTo>
                  <a:pt x="332206" y="916301"/>
                  <a:pt x="330633" y="915745"/>
                  <a:pt x="329059" y="915207"/>
                </a:cubicBezTo>
                <a:cubicBezTo>
                  <a:pt x="327083" y="914517"/>
                  <a:pt x="325088" y="913845"/>
                  <a:pt x="323131" y="913135"/>
                </a:cubicBezTo>
                <a:cubicBezTo>
                  <a:pt x="321557" y="912579"/>
                  <a:pt x="320003" y="911984"/>
                  <a:pt x="318449" y="911408"/>
                </a:cubicBezTo>
                <a:cubicBezTo>
                  <a:pt x="316492" y="910679"/>
                  <a:pt x="314535" y="909931"/>
                  <a:pt x="312578" y="909183"/>
                </a:cubicBezTo>
                <a:cubicBezTo>
                  <a:pt x="311024" y="908588"/>
                  <a:pt x="309489" y="907955"/>
                  <a:pt x="307934" y="907341"/>
                </a:cubicBezTo>
                <a:cubicBezTo>
                  <a:pt x="305997" y="906554"/>
                  <a:pt x="304059" y="905767"/>
                  <a:pt x="302121" y="904962"/>
                </a:cubicBezTo>
                <a:cubicBezTo>
                  <a:pt x="300586" y="904328"/>
                  <a:pt x="299051" y="903676"/>
                  <a:pt x="297535" y="903004"/>
                </a:cubicBezTo>
                <a:cubicBezTo>
                  <a:pt x="295616" y="902179"/>
                  <a:pt x="293698" y="901335"/>
                  <a:pt x="291779" y="900491"/>
                </a:cubicBezTo>
                <a:cubicBezTo>
                  <a:pt x="290263" y="899819"/>
                  <a:pt x="288747" y="899129"/>
                  <a:pt x="287231" y="898419"/>
                </a:cubicBezTo>
                <a:cubicBezTo>
                  <a:pt x="285332" y="897536"/>
                  <a:pt x="283432" y="896653"/>
                  <a:pt x="281533" y="895752"/>
                </a:cubicBezTo>
                <a:cubicBezTo>
                  <a:pt x="280036" y="895042"/>
                  <a:pt x="278540" y="894313"/>
                  <a:pt x="277043" y="893583"/>
                </a:cubicBezTo>
                <a:cubicBezTo>
                  <a:pt x="275163" y="892663"/>
                  <a:pt x="273282" y="891722"/>
                  <a:pt x="271421" y="890782"/>
                </a:cubicBezTo>
                <a:cubicBezTo>
                  <a:pt x="269944" y="890034"/>
                  <a:pt x="268447" y="889266"/>
                  <a:pt x="266970" y="888499"/>
                </a:cubicBezTo>
                <a:cubicBezTo>
                  <a:pt x="265109" y="887520"/>
                  <a:pt x="263267" y="886542"/>
                  <a:pt x="261425" y="885544"/>
                </a:cubicBezTo>
                <a:cubicBezTo>
                  <a:pt x="259947" y="884757"/>
                  <a:pt x="258489" y="883952"/>
                  <a:pt x="257031" y="883146"/>
                </a:cubicBezTo>
                <a:cubicBezTo>
                  <a:pt x="255208" y="882129"/>
                  <a:pt x="253385" y="881112"/>
                  <a:pt x="251563" y="880057"/>
                </a:cubicBezTo>
                <a:cubicBezTo>
                  <a:pt x="250104" y="879232"/>
                  <a:pt x="248646" y="878387"/>
                  <a:pt x="247207" y="877543"/>
                </a:cubicBezTo>
                <a:cubicBezTo>
                  <a:pt x="245404" y="876488"/>
                  <a:pt x="243619" y="875413"/>
                  <a:pt x="241835" y="874339"/>
                </a:cubicBezTo>
                <a:cubicBezTo>
                  <a:pt x="240396" y="873456"/>
                  <a:pt x="238957" y="872593"/>
                  <a:pt x="237518" y="871691"/>
                </a:cubicBezTo>
                <a:cubicBezTo>
                  <a:pt x="235752" y="870597"/>
                  <a:pt x="233987" y="869465"/>
                  <a:pt x="232222" y="868352"/>
                </a:cubicBezTo>
                <a:cubicBezTo>
                  <a:pt x="230802" y="867431"/>
                  <a:pt x="229382" y="866530"/>
                  <a:pt x="227962" y="865589"/>
                </a:cubicBezTo>
                <a:cubicBezTo>
                  <a:pt x="226216" y="864438"/>
                  <a:pt x="224490" y="863287"/>
                  <a:pt x="222763" y="862117"/>
                </a:cubicBezTo>
                <a:cubicBezTo>
                  <a:pt x="221343" y="861157"/>
                  <a:pt x="219942" y="860217"/>
                  <a:pt x="218542" y="859239"/>
                </a:cubicBezTo>
                <a:cubicBezTo>
                  <a:pt x="216834" y="858049"/>
                  <a:pt x="215145" y="856859"/>
                  <a:pt x="213438" y="855651"/>
                </a:cubicBezTo>
                <a:cubicBezTo>
                  <a:pt x="212037" y="854653"/>
                  <a:pt x="210636" y="853655"/>
                  <a:pt x="209255" y="852638"/>
                </a:cubicBezTo>
                <a:cubicBezTo>
                  <a:pt x="207586" y="851410"/>
                  <a:pt x="205916" y="850182"/>
                  <a:pt x="204247" y="848935"/>
                </a:cubicBezTo>
                <a:cubicBezTo>
                  <a:pt x="202866" y="847899"/>
                  <a:pt x="201484" y="846863"/>
                  <a:pt x="200103" y="845808"/>
                </a:cubicBezTo>
                <a:cubicBezTo>
                  <a:pt x="198453" y="844541"/>
                  <a:pt x="196841" y="843256"/>
                  <a:pt x="195210" y="841989"/>
                </a:cubicBezTo>
                <a:cubicBezTo>
                  <a:pt x="193848" y="840915"/>
                  <a:pt x="192466" y="839840"/>
                  <a:pt x="191123" y="838727"/>
                </a:cubicBezTo>
                <a:cubicBezTo>
                  <a:pt x="189511" y="837423"/>
                  <a:pt x="187938" y="836118"/>
                  <a:pt x="186346" y="834794"/>
                </a:cubicBezTo>
                <a:cubicBezTo>
                  <a:pt x="184983" y="833662"/>
                  <a:pt x="183640" y="832549"/>
                  <a:pt x="182297" y="831417"/>
                </a:cubicBezTo>
                <a:cubicBezTo>
                  <a:pt x="180724" y="830093"/>
                  <a:pt x="179189" y="828731"/>
                  <a:pt x="177635" y="827388"/>
                </a:cubicBezTo>
                <a:cubicBezTo>
                  <a:pt x="176291" y="826217"/>
                  <a:pt x="174948" y="825047"/>
                  <a:pt x="173624" y="823877"/>
                </a:cubicBezTo>
                <a:cubicBezTo>
                  <a:pt x="172109" y="822514"/>
                  <a:pt x="170593" y="821133"/>
                  <a:pt x="169077" y="819751"/>
                </a:cubicBezTo>
                <a:cubicBezTo>
                  <a:pt x="167753" y="818543"/>
                  <a:pt x="166410" y="817315"/>
                  <a:pt x="165105" y="816087"/>
                </a:cubicBezTo>
                <a:cubicBezTo>
                  <a:pt x="163628" y="814686"/>
                  <a:pt x="162151" y="813285"/>
                  <a:pt x="160692" y="811865"/>
                </a:cubicBezTo>
                <a:cubicBezTo>
                  <a:pt x="159368" y="810599"/>
                  <a:pt x="158064" y="809333"/>
                  <a:pt x="156759" y="808066"/>
                </a:cubicBezTo>
                <a:cubicBezTo>
                  <a:pt x="156471" y="807798"/>
                  <a:pt x="156203" y="807510"/>
                  <a:pt x="155934" y="807241"/>
                </a:cubicBezTo>
                <a:cubicBezTo>
                  <a:pt x="189914" y="773606"/>
                  <a:pt x="228557" y="745689"/>
                  <a:pt x="271038" y="724046"/>
                </a:cubicBezTo>
                <a:cubicBezTo>
                  <a:pt x="291165" y="791834"/>
                  <a:pt x="319504" y="849012"/>
                  <a:pt x="353350" y="889842"/>
                </a:cubicBezTo>
                <a:cubicBezTo>
                  <a:pt x="368259" y="907820"/>
                  <a:pt x="384088" y="922441"/>
                  <a:pt x="400551" y="933569"/>
                </a:cubicBezTo>
                <a:cubicBezTo>
                  <a:pt x="400263" y="933512"/>
                  <a:pt x="399956" y="933474"/>
                  <a:pt x="399668" y="933435"/>
                </a:cubicBezTo>
                <a:cubicBezTo>
                  <a:pt x="397999" y="933109"/>
                  <a:pt x="396349" y="932802"/>
                  <a:pt x="394718" y="932495"/>
                </a:cubicBezTo>
                <a:close/>
                <a:moveTo>
                  <a:pt x="142541" y="793427"/>
                </a:moveTo>
                <a:cubicBezTo>
                  <a:pt x="63241" y="708255"/>
                  <a:pt x="19552" y="597795"/>
                  <a:pt x="19206" y="481118"/>
                </a:cubicBezTo>
                <a:lnTo>
                  <a:pt x="237594" y="481118"/>
                </a:lnTo>
                <a:cubicBezTo>
                  <a:pt x="237709" y="559439"/>
                  <a:pt x="247418" y="636668"/>
                  <a:pt x="265723" y="705185"/>
                </a:cubicBezTo>
                <a:cubicBezTo>
                  <a:pt x="220172" y="727922"/>
                  <a:pt x="178805" y="757547"/>
                  <a:pt x="142541" y="793427"/>
                </a:cubicBezTo>
                <a:close/>
                <a:moveTo>
                  <a:pt x="142522" y="166103"/>
                </a:moveTo>
                <a:cubicBezTo>
                  <a:pt x="178805" y="201983"/>
                  <a:pt x="220172" y="231589"/>
                  <a:pt x="265704" y="254306"/>
                </a:cubicBezTo>
                <a:cubicBezTo>
                  <a:pt x="248704" y="318027"/>
                  <a:pt x="239091" y="389422"/>
                  <a:pt x="237767" y="461950"/>
                </a:cubicBezTo>
                <a:lnTo>
                  <a:pt x="19552" y="461950"/>
                </a:lnTo>
                <a:cubicBezTo>
                  <a:pt x="23734" y="351470"/>
                  <a:pt x="67117" y="247111"/>
                  <a:pt x="142522" y="166103"/>
                </a:cubicBezTo>
                <a:close/>
                <a:moveTo>
                  <a:pt x="164626" y="143884"/>
                </a:moveTo>
                <a:cubicBezTo>
                  <a:pt x="165796" y="142772"/>
                  <a:pt x="166986" y="141697"/>
                  <a:pt x="168175" y="140603"/>
                </a:cubicBezTo>
                <a:cubicBezTo>
                  <a:pt x="169710" y="139203"/>
                  <a:pt x="171245" y="137783"/>
                  <a:pt x="172780" y="136401"/>
                </a:cubicBezTo>
                <a:cubicBezTo>
                  <a:pt x="173989" y="135308"/>
                  <a:pt x="175236" y="134233"/>
                  <a:pt x="176464" y="133159"/>
                </a:cubicBezTo>
                <a:cubicBezTo>
                  <a:pt x="177999" y="131796"/>
                  <a:pt x="179553" y="130453"/>
                  <a:pt x="181107" y="129110"/>
                </a:cubicBezTo>
                <a:cubicBezTo>
                  <a:pt x="182355" y="128036"/>
                  <a:pt x="183621" y="127000"/>
                  <a:pt x="184887" y="125944"/>
                </a:cubicBezTo>
                <a:cubicBezTo>
                  <a:pt x="186461" y="124640"/>
                  <a:pt x="188034" y="123335"/>
                  <a:pt x="189607" y="122049"/>
                </a:cubicBezTo>
                <a:cubicBezTo>
                  <a:pt x="190874" y="121013"/>
                  <a:pt x="192159" y="119996"/>
                  <a:pt x="193445" y="118960"/>
                </a:cubicBezTo>
                <a:cubicBezTo>
                  <a:pt x="195037" y="117694"/>
                  <a:pt x="196649" y="116428"/>
                  <a:pt x="198261" y="115180"/>
                </a:cubicBezTo>
                <a:cubicBezTo>
                  <a:pt x="199546" y="114183"/>
                  <a:pt x="200851" y="113185"/>
                  <a:pt x="202156" y="112206"/>
                </a:cubicBezTo>
                <a:cubicBezTo>
                  <a:pt x="203787" y="110978"/>
                  <a:pt x="205418" y="109750"/>
                  <a:pt x="207068" y="108542"/>
                </a:cubicBezTo>
                <a:cubicBezTo>
                  <a:pt x="208372" y="107582"/>
                  <a:pt x="209696" y="106623"/>
                  <a:pt x="211020" y="105664"/>
                </a:cubicBezTo>
                <a:cubicBezTo>
                  <a:pt x="212689" y="104455"/>
                  <a:pt x="214359" y="103284"/>
                  <a:pt x="216047" y="102095"/>
                </a:cubicBezTo>
                <a:cubicBezTo>
                  <a:pt x="217371" y="101174"/>
                  <a:pt x="218695" y="100253"/>
                  <a:pt x="220019" y="99332"/>
                </a:cubicBezTo>
                <a:cubicBezTo>
                  <a:pt x="221727" y="98161"/>
                  <a:pt x="223453" y="97010"/>
                  <a:pt x="225161" y="95859"/>
                </a:cubicBezTo>
                <a:cubicBezTo>
                  <a:pt x="226485" y="94976"/>
                  <a:pt x="227828" y="94094"/>
                  <a:pt x="229171" y="93230"/>
                </a:cubicBezTo>
                <a:cubicBezTo>
                  <a:pt x="230936" y="92098"/>
                  <a:pt x="232702" y="90966"/>
                  <a:pt x="234467" y="89853"/>
                </a:cubicBezTo>
                <a:cubicBezTo>
                  <a:pt x="235791" y="89009"/>
                  <a:pt x="237115" y="88184"/>
                  <a:pt x="238458" y="87359"/>
                </a:cubicBezTo>
                <a:cubicBezTo>
                  <a:pt x="240281" y="86246"/>
                  <a:pt x="242123" y="85133"/>
                  <a:pt x="243945" y="84040"/>
                </a:cubicBezTo>
                <a:cubicBezTo>
                  <a:pt x="245250" y="83253"/>
                  <a:pt x="246555" y="82466"/>
                  <a:pt x="247879" y="81699"/>
                </a:cubicBezTo>
                <a:cubicBezTo>
                  <a:pt x="249778" y="80586"/>
                  <a:pt x="251697" y="79512"/>
                  <a:pt x="253616" y="78418"/>
                </a:cubicBezTo>
                <a:cubicBezTo>
                  <a:pt x="254901" y="77689"/>
                  <a:pt x="256168" y="76960"/>
                  <a:pt x="257453" y="76269"/>
                </a:cubicBezTo>
                <a:cubicBezTo>
                  <a:pt x="259468" y="75156"/>
                  <a:pt x="261502" y="74082"/>
                  <a:pt x="263535" y="72988"/>
                </a:cubicBezTo>
                <a:cubicBezTo>
                  <a:pt x="264744" y="72355"/>
                  <a:pt x="265953" y="71683"/>
                  <a:pt x="267162" y="71050"/>
                </a:cubicBezTo>
                <a:cubicBezTo>
                  <a:pt x="269368" y="69899"/>
                  <a:pt x="271575" y="68805"/>
                  <a:pt x="273800" y="67692"/>
                </a:cubicBezTo>
                <a:cubicBezTo>
                  <a:pt x="274875" y="67155"/>
                  <a:pt x="275930" y="66599"/>
                  <a:pt x="277024" y="66081"/>
                </a:cubicBezTo>
                <a:cubicBezTo>
                  <a:pt x="279614" y="64814"/>
                  <a:pt x="282243" y="63567"/>
                  <a:pt x="284852" y="62358"/>
                </a:cubicBezTo>
                <a:cubicBezTo>
                  <a:pt x="285562" y="62032"/>
                  <a:pt x="286272" y="61667"/>
                  <a:pt x="287001" y="61341"/>
                </a:cubicBezTo>
                <a:cubicBezTo>
                  <a:pt x="290378" y="59787"/>
                  <a:pt x="293774" y="58271"/>
                  <a:pt x="297209" y="56775"/>
                </a:cubicBezTo>
                <a:cubicBezTo>
                  <a:pt x="330479" y="42404"/>
                  <a:pt x="364978" y="32138"/>
                  <a:pt x="400397" y="25999"/>
                </a:cubicBezTo>
                <a:cubicBezTo>
                  <a:pt x="383954" y="37127"/>
                  <a:pt x="368144" y="51729"/>
                  <a:pt x="353274" y="69688"/>
                </a:cubicBezTo>
                <a:cubicBezTo>
                  <a:pt x="319447" y="110537"/>
                  <a:pt x="291107" y="167676"/>
                  <a:pt x="270980" y="235465"/>
                </a:cubicBezTo>
                <a:cubicBezTo>
                  <a:pt x="228500" y="213860"/>
                  <a:pt x="189857" y="185943"/>
                  <a:pt x="155857" y="152308"/>
                </a:cubicBezTo>
                <a:cubicBezTo>
                  <a:pt x="156107" y="152058"/>
                  <a:pt x="156356" y="151809"/>
                  <a:pt x="156605" y="151559"/>
                </a:cubicBezTo>
                <a:cubicBezTo>
                  <a:pt x="157737" y="150446"/>
                  <a:pt x="158870" y="149372"/>
                  <a:pt x="160002" y="148278"/>
                </a:cubicBezTo>
                <a:cubicBezTo>
                  <a:pt x="161556" y="146820"/>
                  <a:pt x="163091" y="145343"/>
                  <a:pt x="164626" y="143884"/>
                </a:cubicBezTo>
                <a:close/>
                <a:moveTo>
                  <a:pt x="489330" y="655011"/>
                </a:moveTo>
                <a:lnTo>
                  <a:pt x="489330" y="481118"/>
                </a:lnTo>
                <a:lnTo>
                  <a:pt x="702787" y="481118"/>
                </a:lnTo>
                <a:cubicBezTo>
                  <a:pt x="702671" y="556504"/>
                  <a:pt x="693519" y="630777"/>
                  <a:pt x="676232" y="696877"/>
                </a:cubicBezTo>
                <a:cubicBezTo>
                  <a:pt x="617269" y="670322"/>
                  <a:pt x="554489" y="656277"/>
                  <a:pt x="489330" y="655011"/>
                </a:cubicBezTo>
                <a:close/>
                <a:moveTo>
                  <a:pt x="470143" y="285294"/>
                </a:moveTo>
                <a:cubicBezTo>
                  <a:pt x="406748" y="284027"/>
                  <a:pt x="345733" y="270117"/>
                  <a:pt x="288498" y="243926"/>
                </a:cubicBezTo>
                <a:cubicBezTo>
                  <a:pt x="327294" y="110921"/>
                  <a:pt x="395831" y="26536"/>
                  <a:pt x="470143" y="19686"/>
                </a:cubicBezTo>
                <a:lnTo>
                  <a:pt x="470143" y="285294"/>
                </a:lnTo>
                <a:close/>
                <a:moveTo>
                  <a:pt x="283337" y="262653"/>
                </a:moveTo>
                <a:cubicBezTo>
                  <a:pt x="342260" y="289189"/>
                  <a:pt x="405002" y="303214"/>
                  <a:pt x="470143" y="304462"/>
                </a:cubicBezTo>
                <a:lnTo>
                  <a:pt x="470143" y="461930"/>
                </a:lnTo>
                <a:lnTo>
                  <a:pt x="256954" y="461930"/>
                </a:lnTo>
                <a:cubicBezTo>
                  <a:pt x="258259" y="392377"/>
                  <a:pt x="267315" y="323937"/>
                  <a:pt x="283337" y="262653"/>
                </a:cubicBezTo>
                <a:close/>
                <a:moveTo>
                  <a:pt x="470143" y="481118"/>
                </a:moveTo>
                <a:lnTo>
                  <a:pt x="470143" y="655011"/>
                </a:lnTo>
                <a:cubicBezTo>
                  <a:pt x="405041" y="656258"/>
                  <a:pt x="342299" y="670303"/>
                  <a:pt x="283337" y="696839"/>
                </a:cubicBezTo>
                <a:cubicBezTo>
                  <a:pt x="266049" y="630777"/>
                  <a:pt x="256877" y="556504"/>
                  <a:pt x="256782" y="481118"/>
                </a:cubicBezTo>
                <a:lnTo>
                  <a:pt x="470143" y="481118"/>
                </a:lnTo>
                <a:close/>
                <a:moveTo>
                  <a:pt x="470143" y="674198"/>
                </a:moveTo>
                <a:lnTo>
                  <a:pt x="470143" y="939825"/>
                </a:lnTo>
                <a:cubicBezTo>
                  <a:pt x="395907" y="933071"/>
                  <a:pt x="327313" y="848666"/>
                  <a:pt x="288498" y="715584"/>
                </a:cubicBezTo>
                <a:cubicBezTo>
                  <a:pt x="345771" y="689375"/>
                  <a:pt x="406787" y="675483"/>
                  <a:pt x="470143" y="674198"/>
                </a:cubicBezTo>
                <a:close/>
                <a:moveTo>
                  <a:pt x="489330" y="461930"/>
                </a:moveTo>
                <a:lnTo>
                  <a:pt x="489330" y="304462"/>
                </a:lnTo>
                <a:cubicBezTo>
                  <a:pt x="554489" y="303195"/>
                  <a:pt x="617269" y="289150"/>
                  <a:pt x="676212" y="262595"/>
                </a:cubicBezTo>
                <a:cubicBezTo>
                  <a:pt x="692234" y="323860"/>
                  <a:pt x="701309" y="392339"/>
                  <a:pt x="702614" y="461930"/>
                </a:cubicBezTo>
                <a:lnTo>
                  <a:pt x="489330" y="461930"/>
                </a:lnTo>
                <a:close/>
                <a:moveTo>
                  <a:pt x="489330" y="285294"/>
                </a:moveTo>
                <a:lnTo>
                  <a:pt x="489330" y="19667"/>
                </a:lnTo>
                <a:cubicBezTo>
                  <a:pt x="563584" y="26363"/>
                  <a:pt x="632197" y="110767"/>
                  <a:pt x="671051" y="243869"/>
                </a:cubicBezTo>
                <a:cubicBezTo>
                  <a:pt x="613797" y="270097"/>
                  <a:pt x="552762" y="284008"/>
                  <a:pt x="489330" y="285294"/>
                </a:cubicBezTo>
                <a:close/>
                <a:moveTo>
                  <a:pt x="489330" y="674198"/>
                </a:moveTo>
                <a:cubicBezTo>
                  <a:pt x="552743" y="675464"/>
                  <a:pt x="613797" y="689394"/>
                  <a:pt x="671070" y="715604"/>
                </a:cubicBezTo>
                <a:cubicBezTo>
                  <a:pt x="632236" y="848666"/>
                  <a:pt x="563661" y="933051"/>
                  <a:pt x="489330" y="939805"/>
                </a:cubicBezTo>
                <a:lnTo>
                  <a:pt x="489330" y="674198"/>
                </a:lnTo>
                <a:close/>
                <a:moveTo>
                  <a:pt x="721801" y="461930"/>
                </a:moveTo>
                <a:cubicBezTo>
                  <a:pt x="720477" y="389365"/>
                  <a:pt x="710845" y="317950"/>
                  <a:pt x="693845" y="254230"/>
                </a:cubicBezTo>
                <a:cubicBezTo>
                  <a:pt x="739338" y="231531"/>
                  <a:pt x="780667" y="201945"/>
                  <a:pt x="816912" y="166084"/>
                </a:cubicBezTo>
                <a:cubicBezTo>
                  <a:pt x="892317" y="247092"/>
                  <a:pt x="935680" y="351432"/>
                  <a:pt x="939901" y="461930"/>
                </a:cubicBezTo>
                <a:lnTo>
                  <a:pt x="721801" y="461930"/>
                </a:lnTo>
                <a:close/>
                <a:moveTo>
                  <a:pt x="662225" y="56794"/>
                </a:moveTo>
                <a:cubicBezTo>
                  <a:pt x="665621" y="58252"/>
                  <a:pt x="668998" y="59768"/>
                  <a:pt x="672337" y="61322"/>
                </a:cubicBezTo>
                <a:cubicBezTo>
                  <a:pt x="673449" y="61840"/>
                  <a:pt x="674562" y="62377"/>
                  <a:pt x="675675" y="62915"/>
                </a:cubicBezTo>
                <a:cubicBezTo>
                  <a:pt x="677901" y="63951"/>
                  <a:pt x="680107" y="65006"/>
                  <a:pt x="682314" y="66081"/>
                </a:cubicBezTo>
                <a:cubicBezTo>
                  <a:pt x="683657" y="66733"/>
                  <a:pt x="684962" y="67424"/>
                  <a:pt x="686286" y="68076"/>
                </a:cubicBezTo>
                <a:cubicBezTo>
                  <a:pt x="688243" y="69055"/>
                  <a:pt x="690200" y="70033"/>
                  <a:pt x="692157" y="71050"/>
                </a:cubicBezTo>
                <a:cubicBezTo>
                  <a:pt x="693558" y="71779"/>
                  <a:pt x="694958" y="72547"/>
                  <a:pt x="696359" y="73276"/>
                </a:cubicBezTo>
                <a:cubicBezTo>
                  <a:pt x="698201" y="74254"/>
                  <a:pt x="700043" y="75233"/>
                  <a:pt x="701866" y="76231"/>
                </a:cubicBezTo>
                <a:cubicBezTo>
                  <a:pt x="703305" y="77017"/>
                  <a:pt x="704725" y="77823"/>
                  <a:pt x="706144" y="78629"/>
                </a:cubicBezTo>
                <a:cubicBezTo>
                  <a:pt x="707910" y="79627"/>
                  <a:pt x="709694" y="80624"/>
                  <a:pt x="711440" y="81660"/>
                </a:cubicBezTo>
                <a:cubicBezTo>
                  <a:pt x="712879" y="82505"/>
                  <a:pt x="714299" y="83349"/>
                  <a:pt x="715719" y="84212"/>
                </a:cubicBezTo>
                <a:cubicBezTo>
                  <a:pt x="717446" y="85229"/>
                  <a:pt x="719153" y="86265"/>
                  <a:pt x="720861" y="87321"/>
                </a:cubicBezTo>
                <a:cubicBezTo>
                  <a:pt x="722300" y="88203"/>
                  <a:pt x="723720" y="89105"/>
                  <a:pt x="725140" y="90007"/>
                </a:cubicBezTo>
                <a:cubicBezTo>
                  <a:pt x="726809" y="91062"/>
                  <a:pt x="728478" y="92117"/>
                  <a:pt x="730147" y="93192"/>
                </a:cubicBezTo>
                <a:cubicBezTo>
                  <a:pt x="731567" y="94113"/>
                  <a:pt x="732987" y="95053"/>
                  <a:pt x="734407" y="95993"/>
                </a:cubicBezTo>
                <a:cubicBezTo>
                  <a:pt x="736038" y="97087"/>
                  <a:pt x="737669" y="98181"/>
                  <a:pt x="739300" y="99274"/>
                </a:cubicBezTo>
                <a:cubicBezTo>
                  <a:pt x="740700" y="100234"/>
                  <a:pt x="742101" y="101212"/>
                  <a:pt x="743502" y="102191"/>
                </a:cubicBezTo>
                <a:cubicBezTo>
                  <a:pt x="745113" y="103323"/>
                  <a:pt x="746706" y="104455"/>
                  <a:pt x="748298" y="105587"/>
                </a:cubicBezTo>
                <a:cubicBezTo>
                  <a:pt x="749680" y="106585"/>
                  <a:pt x="751061" y="107582"/>
                  <a:pt x="752443" y="108599"/>
                </a:cubicBezTo>
                <a:cubicBezTo>
                  <a:pt x="754016" y="109770"/>
                  <a:pt x="755590" y="110940"/>
                  <a:pt x="757163" y="112130"/>
                </a:cubicBezTo>
                <a:cubicBezTo>
                  <a:pt x="758525" y="113166"/>
                  <a:pt x="759888" y="114202"/>
                  <a:pt x="761231" y="115238"/>
                </a:cubicBezTo>
                <a:cubicBezTo>
                  <a:pt x="762785" y="116447"/>
                  <a:pt x="764339" y="117656"/>
                  <a:pt x="765874" y="118884"/>
                </a:cubicBezTo>
                <a:cubicBezTo>
                  <a:pt x="767198" y="119939"/>
                  <a:pt x="768541" y="120994"/>
                  <a:pt x="769846" y="122069"/>
                </a:cubicBezTo>
                <a:cubicBezTo>
                  <a:pt x="771381" y="123316"/>
                  <a:pt x="772916" y="124601"/>
                  <a:pt x="774451" y="125868"/>
                </a:cubicBezTo>
                <a:cubicBezTo>
                  <a:pt x="775736" y="126942"/>
                  <a:pt x="777041" y="128036"/>
                  <a:pt x="778326" y="129129"/>
                </a:cubicBezTo>
                <a:cubicBezTo>
                  <a:pt x="779861" y="130434"/>
                  <a:pt x="781377" y="131758"/>
                  <a:pt x="782893" y="133101"/>
                </a:cubicBezTo>
                <a:cubicBezTo>
                  <a:pt x="784140" y="134195"/>
                  <a:pt x="785406" y="135289"/>
                  <a:pt x="786654" y="136401"/>
                </a:cubicBezTo>
                <a:cubicBezTo>
                  <a:pt x="788189" y="137764"/>
                  <a:pt x="789685" y="139164"/>
                  <a:pt x="791201" y="140546"/>
                </a:cubicBezTo>
                <a:cubicBezTo>
                  <a:pt x="792410" y="141659"/>
                  <a:pt x="793619" y="142752"/>
                  <a:pt x="794808" y="143865"/>
                </a:cubicBezTo>
                <a:cubicBezTo>
                  <a:pt x="796343" y="145323"/>
                  <a:pt x="797878" y="146801"/>
                  <a:pt x="799394" y="148259"/>
                </a:cubicBezTo>
                <a:cubicBezTo>
                  <a:pt x="800526" y="149353"/>
                  <a:pt x="801677" y="150446"/>
                  <a:pt x="802790" y="151540"/>
                </a:cubicBezTo>
                <a:cubicBezTo>
                  <a:pt x="803039" y="151789"/>
                  <a:pt x="803289" y="152039"/>
                  <a:pt x="803538" y="152288"/>
                </a:cubicBezTo>
                <a:cubicBezTo>
                  <a:pt x="769577" y="185904"/>
                  <a:pt x="730953" y="213783"/>
                  <a:pt x="688531" y="235388"/>
                </a:cubicBezTo>
                <a:cubicBezTo>
                  <a:pt x="668403" y="167600"/>
                  <a:pt x="640045" y="110460"/>
                  <a:pt x="606199" y="69630"/>
                </a:cubicBezTo>
                <a:cubicBezTo>
                  <a:pt x="591348" y="51709"/>
                  <a:pt x="575557" y="37127"/>
                  <a:pt x="559132" y="25999"/>
                </a:cubicBezTo>
                <a:cubicBezTo>
                  <a:pt x="594514" y="32177"/>
                  <a:pt x="628993" y="42442"/>
                  <a:pt x="662225" y="56794"/>
                </a:cubicBezTo>
                <a:close/>
                <a:moveTo>
                  <a:pt x="559190" y="933435"/>
                </a:moveTo>
                <a:cubicBezTo>
                  <a:pt x="575614" y="922326"/>
                  <a:pt x="591386" y="907744"/>
                  <a:pt x="606237" y="889823"/>
                </a:cubicBezTo>
                <a:cubicBezTo>
                  <a:pt x="640083" y="848993"/>
                  <a:pt x="668422" y="791834"/>
                  <a:pt x="688569" y="724046"/>
                </a:cubicBezTo>
                <a:cubicBezTo>
                  <a:pt x="730992" y="745651"/>
                  <a:pt x="769596" y="773530"/>
                  <a:pt x="803577" y="807145"/>
                </a:cubicBezTo>
                <a:cubicBezTo>
                  <a:pt x="803346" y="807376"/>
                  <a:pt x="803097" y="807625"/>
                  <a:pt x="802867" y="807855"/>
                </a:cubicBezTo>
                <a:cubicBezTo>
                  <a:pt x="801696" y="809007"/>
                  <a:pt x="800507" y="810139"/>
                  <a:pt x="799317" y="811290"/>
                </a:cubicBezTo>
                <a:cubicBezTo>
                  <a:pt x="797840" y="812710"/>
                  <a:pt x="796362" y="814149"/>
                  <a:pt x="794866" y="815549"/>
                </a:cubicBezTo>
                <a:cubicBezTo>
                  <a:pt x="793638" y="816701"/>
                  <a:pt x="792410" y="817833"/>
                  <a:pt x="791182" y="818965"/>
                </a:cubicBezTo>
                <a:cubicBezTo>
                  <a:pt x="789704" y="820327"/>
                  <a:pt x="788208" y="821689"/>
                  <a:pt x="786711" y="823032"/>
                </a:cubicBezTo>
                <a:cubicBezTo>
                  <a:pt x="785445" y="824164"/>
                  <a:pt x="784178" y="825277"/>
                  <a:pt x="782912" y="826390"/>
                </a:cubicBezTo>
                <a:cubicBezTo>
                  <a:pt x="781416" y="827714"/>
                  <a:pt x="779919" y="829019"/>
                  <a:pt x="778403" y="830304"/>
                </a:cubicBezTo>
                <a:cubicBezTo>
                  <a:pt x="777118" y="831417"/>
                  <a:pt x="775794" y="832492"/>
                  <a:pt x="774489" y="833585"/>
                </a:cubicBezTo>
                <a:cubicBezTo>
                  <a:pt x="772973" y="834852"/>
                  <a:pt x="771457" y="836118"/>
                  <a:pt x="769922" y="837365"/>
                </a:cubicBezTo>
                <a:cubicBezTo>
                  <a:pt x="768598" y="838440"/>
                  <a:pt x="767255" y="839514"/>
                  <a:pt x="765931" y="840569"/>
                </a:cubicBezTo>
                <a:cubicBezTo>
                  <a:pt x="764397" y="841797"/>
                  <a:pt x="762842" y="843006"/>
                  <a:pt x="761288" y="844215"/>
                </a:cubicBezTo>
                <a:cubicBezTo>
                  <a:pt x="759945" y="845270"/>
                  <a:pt x="758583" y="846306"/>
                  <a:pt x="757220" y="847323"/>
                </a:cubicBezTo>
                <a:cubicBezTo>
                  <a:pt x="755666" y="848513"/>
                  <a:pt x="754093" y="849683"/>
                  <a:pt x="752520" y="850835"/>
                </a:cubicBezTo>
                <a:cubicBezTo>
                  <a:pt x="751138" y="851851"/>
                  <a:pt x="749757" y="852849"/>
                  <a:pt x="748375" y="853866"/>
                </a:cubicBezTo>
                <a:cubicBezTo>
                  <a:pt x="746783" y="855017"/>
                  <a:pt x="745190" y="856149"/>
                  <a:pt x="743578" y="857262"/>
                </a:cubicBezTo>
                <a:cubicBezTo>
                  <a:pt x="742178" y="858241"/>
                  <a:pt x="740777" y="859219"/>
                  <a:pt x="739376" y="860179"/>
                </a:cubicBezTo>
                <a:cubicBezTo>
                  <a:pt x="737746" y="861292"/>
                  <a:pt x="736115" y="862385"/>
                  <a:pt x="734484" y="863479"/>
                </a:cubicBezTo>
                <a:cubicBezTo>
                  <a:pt x="733064" y="864419"/>
                  <a:pt x="731663" y="865359"/>
                  <a:pt x="730243" y="866280"/>
                </a:cubicBezTo>
                <a:cubicBezTo>
                  <a:pt x="728574" y="867355"/>
                  <a:pt x="726905" y="868429"/>
                  <a:pt x="725236" y="869484"/>
                </a:cubicBezTo>
                <a:cubicBezTo>
                  <a:pt x="723816" y="870386"/>
                  <a:pt x="722396" y="871288"/>
                  <a:pt x="720957" y="872151"/>
                </a:cubicBezTo>
                <a:cubicBezTo>
                  <a:pt x="719249" y="873207"/>
                  <a:pt x="717542" y="874224"/>
                  <a:pt x="715815" y="875260"/>
                </a:cubicBezTo>
                <a:cubicBezTo>
                  <a:pt x="714376" y="876123"/>
                  <a:pt x="712956" y="876967"/>
                  <a:pt x="711517" y="877812"/>
                </a:cubicBezTo>
                <a:cubicBezTo>
                  <a:pt x="709771" y="878829"/>
                  <a:pt x="707986" y="879826"/>
                  <a:pt x="706221" y="880824"/>
                </a:cubicBezTo>
                <a:cubicBezTo>
                  <a:pt x="704801" y="881630"/>
                  <a:pt x="703381" y="882436"/>
                  <a:pt x="701942" y="883222"/>
                </a:cubicBezTo>
                <a:cubicBezTo>
                  <a:pt x="700100" y="884239"/>
                  <a:pt x="698258" y="885218"/>
                  <a:pt x="696397" y="886196"/>
                </a:cubicBezTo>
                <a:cubicBezTo>
                  <a:pt x="695016" y="886945"/>
                  <a:pt x="693615" y="887693"/>
                  <a:pt x="692234" y="888422"/>
                </a:cubicBezTo>
                <a:cubicBezTo>
                  <a:pt x="690277" y="889439"/>
                  <a:pt x="688319" y="890418"/>
                  <a:pt x="686343" y="891415"/>
                </a:cubicBezTo>
                <a:cubicBezTo>
                  <a:pt x="685019" y="892087"/>
                  <a:pt x="683715" y="892758"/>
                  <a:pt x="682391" y="893411"/>
                </a:cubicBezTo>
                <a:cubicBezTo>
                  <a:pt x="680184" y="894485"/>
                  <a:pt x="677958" y="895541"/>
                  <a:pt x="675733" y="896577"/>
                </a:cubicBezTo>
                <a:cubicBezTo>
                  <a:pt x="674620" y="897095"/>
                  <a:pt x="673526" y="897632"/>
                  <a:pt x="672394" y="898150"/>
                </a:cubicBezTo>
                <a:cubicBezTo>
                  <a:pt x="669036" y="899685"/>
                  <a:pt x="665679" y="901201"/>
                  <a:pt x="662283" y="902678"/>
                </a:cubicBezTo>
                <a:cubicBezTo>
                  <a:pt x="629012" y="917049"/>
                  <a:pt x="594571" y="927295"/>
                  <a:pt x="559190" y="933435"/>
                </a:cubicBezTo>
                <a:close/>
              </a:path>
            </a:pathLst>
          </a:custGeom>
          <a:solidFill>
            <a:srgbClr val="00B1D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27" name="Google Shape;1227;p63"/>
          <p:cNvSpPr/>
          <p:nvPr/>
        </p:nvSpPr>
        <p:spPr>
          <a:xfrm>
            <a:off x="10619797" y="8475449"/>
            <a:ext cx="703337" cy="814369"/>
          </a:xfrm>
          <a:custGeom>
            <a:rect b="b" l="l" r="r" t="t"/>
            <a:pathLst>
              <a:path extrusionOk="0" h="1085825" w="937783">
                <a:moveTo>
                  <a:pt x="770447" y="751094"/>
                </a:moveTo>
                <a:cubicBezTo>
                  <a:pt x="685473" y="751094"/>
                  <a:pt x="615143" y="814772"/>
                  <a:pt x="604546" y="896926"/>
                </a:cubicBezTo>
                <a:lnTo>
                  <a:pt x="296158" y="649593"/>
                </a:lnTo>
                <a:cubicBezTo>
                  <a:pt x="320204" y="620605"/>
                  <a:pt x="334674" y="583413"/>
                  <a:pt x="334674" y="542913"/>
                </a:cubicBezTo>
                <a:cubicBezTo>
                  <a:pt x="334674" y="502391"/>
                  <a:pt x="320204" y="465220"/>
                  <a:pt x="296158" y="436232"/>
                </a:cubicBezTo>
                <a:lnTo>
                  <a:pt x="604546" y="188878"/>
                </a:lnTo>
                <a:cubicBezTo>
                  <a:pt x="615143" y="271010"/>
                  <a:pt x="685473" y="334710"/>
                  <a:pt x="770447" y="334710"/>
                </a:cubicBezTo>
                <a:cubicBezTo>
                  <a:pt x="862711" y="334710"/>
                  <a:pt x="937784" y="259628"/>
                  <a:pt x="937784" y="167355"/>
                </a:cubicBezTo>
                <a:cubicBezTo>
                  <a:pt x="937784" y="75081"/>
                  <a:pt x="862733" y="0"/>
                  <a:pt x="770447" y="0"/>
                </a:cubicBezTo>
                <a:cubicBezTo>
                  <a:pt x="679967" y="0"/>
                  <a:pt x="606069" y="72208"/>
                  <a:pt x="603240" y="162023"/>
                </a:cubicBezTo>
                <a:lnTo>
                  <a:pt x="281144" y="420367"/>
                </a:lnTo>
                <a:cubicBezTo>
                  <a:pt x="251267" y="392576"/>
                  <a:pt x="211249" y="375558"/>
                  <a:pt x="167337" y="375558"/>
                </a:cubicBezTo>
                <a:cubicBezTo>
                  <a:pt x="75073" y="375558"/>
                  <a:pt x="0" y="450639"/>
                  <a:pt x="0" y="542913"/>
                </a:cubicBezTo>
                <a:cubicBezTo>
                  <a:pt x="0" y="635186"/>
                  <a:pt x="75073" y="710267"/>
                  <a:pt x="167337" y="710267"/>
                </a:cubicBezTo>
                <a:cubicBezTo>
                  <a:pt x="211249" y="710267"/>
                  <a:pt x="251267" y="693227"/>
                  <a:pt x="281144" y="665458"/>
                </a:cubicBezTo>
                <a:lnTo>
                  <a:pt x="603240" y="923803"/>
                </a:lnTo>
                <a:cubicBezTo>
                  <a:pt x="606069" y="1013617"/>
                  <a:pt x="679967" y="1085825"/>
                  <a:pt x="770447" y="1085825"/>
                </a:cubicBezTo>
                <a:cubicBezTo>
                  <a:pt x="862711" y="1085825"/>
                  <a:pt x="937784" y="1010744"/>
                  <a:pt x="937784" y="918471"/>
                </a:cubicBezTo>
                <a:cubicBezTo>
                  <a:pt x="937784" y="826197"/>
                  <a:pt x="862733" y="751094"/>
                  <a:pt x="770447" y="751094"/>
                </a:cubicBezTo>
                <a:close/>
                <a:moveTo>
                  <a:pt x="770447" y="21763"/>
                </a:moveTo>
                <a:cubicBezTo>
                  <a:pt x="850721" y="21763"/>
                  <a:pt x="916024" y="87072"/>
                  <a:pt x="916024" y="167355"/>
                </a:cubicBezTo>
                <a:cubicBezTo>
                  <a:pt x="916024" y="247637"/>
                  <a:pt x="850721" y="312947"/>
                  <a:pt x="770447" y="312947"/>
                </a:cubicBezTo>
                <a:cubicBezTo>
                  <a:pt x="690173" y="312947"/>
                  <a:pt x="624870" y="247637"/>
                  <a:pt x="624870" y="167355"/>
                </a:cubicBezTo>
                <a:cubicBezTo>
                  <a:pt x="624870" y="87072"/>
                  <a:pt x="690173" y="21763"/>
                  <a:pt x="770447" y="21763"/>
                </a:cubicBezTo>
                <a:close/>
                <a:moveTo>
                  <a:pt x="21760" y="542891"/>
                </a:moveTo>
                <a:cubicBezTo>
                  <a:pt x="21760" y="462609"/>
                  <a:pt x="87063" y="397299"/>
                  <a:pt x="167337" y="397299"/>
                </a:cubicBezTo>
                <a:cubicBezTo>
                  <a:pt x="247611" y="397299"/>
                  <a:pt x="312914" y="462609"/>
                  <a:pt x="312914" y="542891"/>
                </a:cubicBezTo>
                <a:cubicBezTo>
                  <a:pt x="312914" y="623173"/>
                  <a:pt x="247611" y="688483"/>
                  <a:pt x="167337" y="688483"/>
                </a:cubicBezTo>
                <a:cubicBezTo>
                  <a:pt x="87063" y="688483"/>
                  <a:pt x="21760" y="623173"/>
                  <a:pt x="21760" y="542891"/>
                </a:cubicBezTo>
                <a:close/>
                <a:moveTo>
                  <a:pt x="770447" y="1064041"/>
                </a:moveTo>
                <a:cubicBezTo>
                  <a:pt x="690173" y="1064041"/>
                  <a:pt x="624870" y="998731"/>
                  <a:pt x="624870" y="918449"/>
                </a:cubicBezTo>
                <a:cubicBezTo>
                  <a:pt x="624870" y="838167"/>
                  <a:pt x="690173" y="772857"/>
                  <a:pt x="770447" y="772857"/>
                </a:cubicBezTo>
                <a:cubicBezTo>
                  <a:pt x="850721" y="772857"/>
                  <a:pt x="916024" y="838167"/>
                  <a:pt x="916024" y="918449"/>
                </a:cubicBezTo>
                <a:cubicBezTo>
                  <a:pt x="916024" y="998731"/>
                  <a:pt x="850721" y="1064041"/>
                  <a:pt x="770447" y="1064041"/>
                </a:cubicBezTo>
                <a:close/>
              </a:path>
            </a:pathLst>
          </a:custGeom>
          <a:solidFill>
            <a:srgbClr val="00B1D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28" name="Google Shape;1228;p63"/>
          <p:cNvSpPr/>
          <p:nvPr/>
        </p:nvSpPr>
        <p:spPr>
          <a:xfrm>
            <a:off x="9321669" y="8402289"/>
            <a:ext cx="744634" cy="960190"/>
          </a:xfrm>
          <a:custGeom>
            <a:rect b="b" l="l" r="r" t="t"/>
            <a:pathLst>
              <a:path extrusionOk="0" h="1280253" w="992845">
                <a:moveTo>
                  <a:pt x="496448" y="0"/>
                </a:moveTo>
                <a:cubicBezTo>
                  <a:pt x="222701" y="0"/>
                  <a:pt x="0" y="222518"/>
                  <a:pt x="0" y="496047"/>
                </a:cubicBezTo>
                <a:cubicBezTo>
                  <a:pt x="0" y="851718"/>
                  <a:pt x="349973" y="1175182"/>
                  <a:pt x="457246" y="1265855"/>
                </a:cubicBezTo>
                <a:cubicBezTo>
                  <a:pt x="468604" y="1275463"/>
                  <a:pt x="482526" y="1280254"/>
                  <a:pt x="496448" y="1280254"/>
                </a:cubicBezTo>
                <a:cubicBezTo>
                  <a:pt x="510370" y="1280254"/>
                  <a:pt x="524267" y="1275463"/>
                  <a:pt x="535625" y="1265855"/>
                </a:cubicBezTo>
                <a:cubicBezTo>
                  <a:pt x="642898" y="1175182"/>
                  <a:pt x="992845" y="851718"/>
                  <a:pt x="992845" y="496047"/>
                </a:cubicBezTo>
                <a:cubicBezTo>
                  <a:pt x="992845" y="222518"/>
                  <a:pt x="770145" y="0"/>
                  <a:pt x="496448" y="0"/>
                </a:cubicBezTo>
                <a:close/>
                <a:moveTo>
                  <a:pt x="496423" y="215139"/>
                </a:moveTo>
                <a:cubicBezTo>
                  <a:pt x="652821" y="215139"/>
                  <a:pt x="780041" y="342296"/>
                  <a:pt x="780041" y="498558"/>
                </a:cubicBezTo>
                <a:cubicBezTo>
                  <a:pt x="780041" y="654846"/>
                  <a:pt x="652821" y="782003"/>
                  <a:pt x="496423" y="782003"/>
                </a:cubicBezTo>
                <a:cubicBezTo>
                  <a:pt x="340025" y="782003"/>
                  <a:pt x="212804" y="654846"/>
                  <a:pt x="212804" y="498558"/>
                </a:cubicBezTo>
                <a:cubicBezTo>
                  <a:pt x="212804" y="342296"/>
                  <a:pt x="340025" y="215139"/>
                  <a:pt x="496423" y="215139"/>
                </a:cubicBezTo>
                <a:close/>
              </a:path>
            </a:pathLst>
          </a:custGeom>
          <a:solidFill>
            <a:srgbClr val="00B1D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29" name="Google Shape;1229;p63"/>
          <p:cNvSpPr/>
          <p:nvPr/>
        </p:nvSpPr>
        <p:spPr>
          <a:xfrm>
            <a:off x="9340898" y="8421504"/>
            <a:ext cx="706176" cy="921734"/>
          </a:xfrm>
          <a:custGeom>
            <a:rect b="b" l="l" r="r" t="t"/>
            <a:pathLst>
              <a:path extrusionOk="0" h="1228979" w="941567">
                <a:moveTo>
                  <a:pt x="470809" y="0"/>
                </a:moveTo>
                <a:cubicBezTo>
                  <a:pt x="730379" y="0"/>
                  <a:pt x="941567" y="211014"/>
                  <a:pt x="941567" y="470426"/>
                </a:cubicBezTo>
                <a:cubicBezTo>
                  <a:pt x="941567" y="815080"/>
                  <a:pt x="598569" y="1131806"/>
                  <a:pt x="493423" y="1220659"/>
                </a:cubicBezTo>
                <a:cubicBezTo>
                  <a:pt x="480321" y="1231753"/>
                  <a:pt x="461272" y="1231753"/>
                  <a:pt x="448170" y="1220659"/>
                </a:cubicBezTo>
                <a:cubicBezTo>
                  <a:pt x="343024" y="1131806"/>
                  <a:pt x="0" y="815080"/>
                  <a:pt x="0" y="470426"/>
                </a:cubicBezTo>
                <a:cubicBezTo>
                  <a:pt x="0" y="211014"/>
                  <a:pt x="211214" y="0"/>
                  <a:pt x="470809" y="0"/>
                </a:cubicBezTo>
                <a:close/>
                <a:moveTo>
                  <a:pt x="780041" y="472937"/>
                </a:moveTo>
                <a:cubicBezTo>
                  <a:pt x="780041" y="302532"/>
                  <a:pt x="641309" y="163897"/>
                  <a:pt x="470784" y="163897"/>
                </a:cubicBezTo>
                <a:cubicBezTo>
                  <a:pt x="300259" y="163897"/>
                  <a:pt x="161526" y="302532"/>
                  <a:pt x="161526" y="472937"/>
                </a:cubicBezTo>
                <a:cubicBezTo>
                  <a:pt x="161526" y="643342"/>
                  <a:pt x="300259" y="782003"/>
                  <a:pt x="470784" y="782003"/>
                </a:cubicBezTo>
                <a:cubicBezTo>
                  <a:pt x="641309" y="782003"/>
                  <a:pt x="780041" y="643342"/>
                  <a:pt x="780041" y="472937"/>
                </a:cubicBezTo>
                <a:close/>
              </a:path>
            </a:pathLst>
          </a:custGeom>
          <a:solidFill>
            <a:srgbClr val="FEF6E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30" name="Google Shape;1230;p63"/>
          <p:cNvSpPr/>
          <p:nvPr/>
        </p:nvSpPr>
        <p:spPr>
          <a:xfrm>
            <a:off x="9321669" y="8402289"/>
            <a:ext cx="744634" cy="960190"/>
          </a:xfrm>
          <a:custGeom>
            <a:rect b="b" l="l" r="r" t="t"/>
            <a:pathLst>
              <a:path extrusionOk="0" h="1280253" w="992845">
                <a:moveTo>
                  <a:pt x="496448" y="0"/>
                </a:moveTo>
                <a:cubicBezTo>
                  <a:pt x="222701" y="0"/>
                  <a:pt x="0" y="222518"/>
                  <a:pt x="0" y="496047"/>
                </a:cubicBezTo>
                <a:cubicBezTo>
                  <a:pt x="0" y="851718"/>
                  <a:pt x="349973" y="1175182"/>
                  <a:pt x="457246" y="1265855"/>
                </a:cubicBezTo>
                <a:cubicBezTo>
                  <a:pt x="468604" y="1275463"/>
                  <a:pt x="482526" y="1280254"/>
                  <a:pt x="496448" y="1280254"/>
                </a:cubicBezTo>
                <a:cubicBezTo>
                  <a:pt x="510370" y="1280254"/>
                  <a:pt x="524267" y="1275463"/>
                  <a:pt x="535625" y="1265855"/>
                </a:cubicBezTo>
                <a:cubicBezTo>
                  <a:pt x="642898" y="1175182"/>
                  <a:pt x="992845" y="851718"/>
                  <a:pt x="992845" y="496047"/>
                </a:cubicBezTo>
                <a:cubicBezTo>
                  <a:pt x="992845" y="222518"/>
                  <a:pt x="770145" y="0"/>
                  <a:pt x="496448" y="0"/>
                </a:cubicBezTo>
                <a:close/>
                <a:moveTo>
                  <a:pt x="519062" y="1246280"/>
                </a:moveTo>
                <a:cubicBezTo>
                  <a:pt x="505960" y="1257374"/>
                  <a:pt x="486911" y="1257374"/>
                  <a:pt x="473809" y="1246280"/>
                </a:cubicBezTo>
                <a:cubicBezTo>
                  <a:pt x="368663" y="1157427"/>
                  <a:pt x="25639" y="840701"/>
                  <a:pt x="25639" y="496047"/>
                </a:cubicBezTo>
                <a:cubicBezTo>
                  <a:pt x="25639" y="236635"/>
                  <a:pt x="236853" y="25621"/>
                  <a:pt x="496448" y="25621"/>
                </a:cubicBezTo>
                <a:cubicBezTo>
                  <a:pt x="756018" y="25621"/>
                  <a:pt x="967206" y="236635"/>
                  <a:pt x="967206" y="496047"/>
                </a:cubicBezTo>
                <a:cubicBezTo>
                  <a:pt x="967206" y="840701"/>
                  <a:pt x="624208" y="1157427"/>
                  <a:pt x="519062" y="1246280"/>
                </a:cubicBezTo>
                <a:close/>
                <a:moveTo>
                  <a:pt x="496423" y="189518"/>
                </a:moveTo>
                <a:cubicBezTo>
                  <a:pt x="325898" y="189518"/>
                  <a:pt x="187165" y="328153"/>
                  <a:pt x="187165" y="498558"/>
                </a:cubicBezTo>
                <a:cubicBezTo>
                  <a:pt x="187165" y="668963"/>
                  <a:pt x="325898" y="807624"/>
                  <a:pt x="496423" y="807624"/>
                </a:cubicBezTo>
                <a:cubicBezTo>
                  <a:pt x="666948" y="807624"/>
                  <a:pt x="805681" y="668963"/>
                  <a:pt x="805681" y="498558"/>
                </a:cubicBezTo>
                <a:cubicBezTo>
                  <a:pt x="805681" y="328153"/>
                  <a:pt x="666948" y="189518"/>
                  <a:pt x="496423" y="189518"/>
                </a:cubicBezTo>
                <a:close/>
                <a:moveTo>
                  <a:pt x="496423" y="782003"/>
                </a:moveTo>
                <a:cubicBezTo>
                  <a:pt x="340025" y="782003"/>
                  <a:pt x="212804" y="654846"/>
                  <a:pt x="212804" y="498558"/>
                </a:cubicBezTo>
                <a:cubicBezTo>
                  <a:pt x="212804" y="342296"/>
                  <a:pt x="340025" y="215139"/>
                  <a:pt x="496423" y="215139"/>
                </a:cubicBezTo>
                <a:cubicBezTo>
                  <a:pt x="652821" y="215139"/>
                  <a:pt x="780041" y="342296"/>
                  <a:pt x="780041" y="498558"/>
                </a:cubicBezTo>
                <a:cubicBezTo>
                  <a:pt x="780041" y="654846"/>
                  <a:pt x="652821" y="782003"/>
                  <a:pt x="496423" y="782003"/>
                </a:cubicBezTo>
                <a:close/>
              </a:path>
            </a:pathLst>
          </a:custGeom>
          <a:solidFill>
            <a:srgbClr val="00B1D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31" name="Google Shape;1231;p63"/>
          <p:cNvSpPr/>
          <p:nvPr/>
        </p:nvSpPr>
        <p:spPr>
          <a:xfrm>
            <a:off x="8250636" y="8402289"/>
            <a:ext cx="516751" cy="960056"/>
          </a:xfrm>
          <a:custGeom>
            <a:rect b="b" l="l" r="r" t="t"/>
            <a:pathLst>
              <a:path extrusionOk="0" h="1280074" w="689001">
                <a:moveTo>
                  <a:pt x="647225" y="0"/>
                </a:moveTo>
                <a:lnTo>
                  <a:pt x="488936" y="0"/>
                </a:lnTo>
                <a:lnTo>
                  <a:pt x="200039" y="0"/>
                </a:lnTo>
                <a:lnTo>
                  <a:pt x="41751" y="0"/>
                </a:lnTo>
                <a:cubicBezTo>
                  <a:pt x="18735" y="0"/>
                  <a:pt x="0" y="18729"/>
                  <a:pt x="0" y="41737"/>
                </a:cubicBezTo>
                <a:lnTo>
                  <a:pt x="0" y="1238338"/>
                </a:lnTo>
                <a:cubicBezTo>
                  <a:pt x="0" y="1261346"/>
                  <a:pt x="18735" y="1280074"/>
                  <a:pt x="41751" y="1280074"/>
                </a:cubicBezTo>
                <a:lnTo>
                  <a:pt x="647251" y="1280074"/>
                </a:lnTo>
                <a:cubicBezTo>
                  <a:pt x="670266" y="1280074"/>
                  <a:pt x="689001" y="1261346"/>
                  <a:pt x="689001" y="1238338"/>
                </a:cubicBezTo>
                <a:lnTo>
                  <a:pt x="689001" y="41737"/>
                </a:lnTo>
                <a:cubicBezTo>
                  <a:pt x="688976" y="18729"/>
                  <a:pt x="670266" y="0"/>
                  <a:pt x="647225" y="0"/>
                </a:cubicBezTo>
                <a:close/>
                <a:moveTo>
                  <a:pt x="476122" y="25621"/>
                </a:moveTo>
                <a:lnTo>
                  <a:pt x="476122" y="81475"/>
                </a:lnTo>
                <a:lnTo>
                  <a:pt x="212854" y="81475"/>
                </a:lnTo>
                <a:lnTo>
                  <a:pt x="212854" y="25621"/>
                </a:lnTo>
                <a:lnTo>
                  <a:pt x="476122" y="25621"/>
                </a:lnTo>
                <a:close/>
                <a:moveTo>
                  <a:pt x="41751" y="25621"/>
                </a:moveTo>
                <a:lnTo>
                  <a:pt x="187224" y="25621"/>
                </a:lnTo>
                <a:lnTo>
                  <a:pt x="187224" y="94285"/>
                </a:lnTo>
                <a:cubicBezTo>
                  <a:pt x="187224" y="101357"/>
                  <a:pt x="192965" y="107096"/>
                  <a:pt x="200039" y="107096"/>
                </a:cubicBezTo>
                <a:lnTo>
                  <a:pt x="488936" y="107096"/>
                </a:lnTo>
                <a:cubicBezTo>
                  <a:pt x="496010" y="107096"/>
                  <a:pt x="501751" y="101357"/>
                  <a:pt x="501751" y="94285"/>
                </a:cubicBezTo>
                <a:lnTo>
                  <a:pt x="501751" y="25621"/>
                </a:lnTo>
                <a:lnTo>
                  <a:pt x="647225" y="25621"/>
                </a:lnTo>
                <a:cubicBezTo>
                  <a:pt x="656119" y="25621"/>
                  <a:pt x="663346" y="32846"/>
                  <a:pt x="663346" y="41737"/>
                </a:cubicBezTo>
                <a:lnTo>
                  <a:pt x="663346" y="1113948"/>
                </a:lnTo>
                <a:lnTo>
                  <a:pt x="25630" y="1113948"/>
                </a:lnTo>
                <a:lnTo>
                  <a:pt x="25630" y="41737"/>
                </a:lnTo>
                <a:cubicBezTo>
                  <a:pt x="25630" y="32846"/>
                  <a:pt x="32857" y="25621"/>
                  <a:pt x="41751" y="25621"/>
                </a:cubicBezTo>
                <a:close/>
                <a:moveTo>
                  <a:pt x="647225" y="1254453"/>
                </a:moveTo>
                <a:lnTo>
                  <a:pt x="41751" y="1254453"/>
                </a:lnTo>
                <a:cubicBezTo>
                  <a:pt x="32857" y="1254453"/>
                  <a:pt x="25630" y="1247228"/>
                  <a:pt x="25630" y="1238338"/>
                </a:cubicBezTo>
                <a:lnTo>
                  <a:pt x="25630" y="1139569"/>
                </a:lnTo>
                <a:lnTo>
                  <a:pt x="663346" y="1139569"/>
                </a:lnTo>
                <a:lnTo>
                  <a:pt x="663346" y="1238338"/>
                </a:lnTo>
                <a:cubicBezTo>
                  <a:pt x="663346" y="1247203"/>
                  <a:pt x="656119" y="1254453"/>
                  <a:pt x="647225" y="1254453"/>
                </a:cubicBezTo>
                <a:close/>
                <a:moveTo>
                  <a:pt x="450364" y="1196986"/>
                </a:moveTo>
                <a:cubicBezTo>
                  <a:pt x="450364" y="1204057"/>
                  <a:pt x="444623" y="1209796"/>
                  <a:pt x="437549" y="1209796"/>
                </a:cubicBezTo>
                <a:lnTo>
                  <a:pt x="251427" y="1209796"/>
                </a:lnTo>
                <a:cubicBezTo>
                  <a:pt x="244353" y="1209796"/>
                  <a:pt x="238612" y="1204057"/>
                  <a:pt x="238612" y="1196986"/>
                </a:cubicBezTo>
                <a:cubicBezTo>
                  <a:pt x="238612" y="1189914"/>
                  <a:pt x="244353" y="1184175"/>
                  <a:pt x="251427" y="1184175"/>
                </a:cubicBezTo>
                <a:lnTo>
                  <a:pt x="437549" y="1184175"/>
                </a:lnTo>
                <a:cubicBezTo>
                  <a:pt x="444623" y="1184175"/>
                  <a:pt x="450364" y="1189914"/>
                  <a:pt x="450364" y="1196986"/>
                </a:cubicBezTo>
                <a:close/>
              </a:path>
            </a:pathLst>
          </a:custGeom>
          <a:solidFill>
            <a:srgbClr val="00B1D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32" name="Google Shape;1232;p63"/>
          <p:cNvSpPr/>
          <p:nvPr/>
        </p:nvSpPr>
        <p:spPr>
          <a:xfrm>
            <a:off x="11877154" y="8475447"/>
            <a:ext cx="410681" cy="814680"/>
          </a:xfrm>
          <a:custGeom>
            <a:rect b="b" l="l" r="r" t="t"/>
            <a:pathLst>
              <a:path extrusionOk="0" h="1086240" w="547575">
                <a:moveTo>
                  <a:pt x="544086" y="374723"/>
                </a:moveTo>
                <a:cubicBezTo>
                  <a:pt x="540288" y="369141"/>
                  <a:pt x="534016" y="365796"/>
                  <a:pt x="527266" y="365796"/>
                </a:cubicBezTo>
                <a:cubicBezTo>
                  <a:pt x="513202" y="365796"/>
                  <a:pt x="499117" y="365796"/>
                  <a:pt x="485053" y="365774"/>
                </a:cubicBezTo>
                <a:cubicBezTo>
                  <a:pt x="441820" y="365753"/>
                  <a:pt x="397154" y="365709"/>
                  <a:pt x="353161" y="365991"/>
                </a:cubicBezTo>
                <a:cubicBezTo>
                  <a:pt x="353443" y="341579"/>
                  <a:pt x="353400" y="316798"/>
                  <a:pt x="353378" y="292820"/>
                </a:cubicBezTo>
                <a:cubicBezTo>
                  <a:pt x="353356" y="277356"/>
                  <a:pt x="353335" y="261870"/>
                  <a:pt x="353400" y="246406"/>
                </a:cubicBezTo>
                <a:cubicBezTo>
                  <a:pt x="353530" y="211547"/>
                  <a:pt x="376058" y="188785"/>
                  <a:pt x="410784" y="188373"/>
                </a:cubicBezTo>
                <a:cubicBezTo>
                  <a:pt x="413844" y="188329"/>
                  <a:pt x="416904" y="188286"/>
                  <a:pt x="419943" y="188242"/>
                </a:cubicBezTo>
                <a:cubicBezTo>
                  <a:pt x="433898" y="188047"/>
                  <a:pt x="448331" y="187830"/>
                  <a:pt x="462308" y="188568"/>
                </a:cubicBezTo>
                <a:cubicBezTo>
                  <a:pt x="467299" y="188829"/>
                  <a:pt x="474548" y="188568"/>
                  <a:pt x="479909" y="183421"/>
                </a:cubicBezTo>
                <a:cubicBezTo>
                  <a:pt x="485205" y="178338"/>
                  <a:pt x="485856" y="171258"/>
                  <a:pt x="485791" y="165024"/>
                </a:cubicBezTo>
                <a:cubicBezTo>
                  <a:pt x="485335" y="119414"/>
                  <a:pt x="485335" y="71589"/>
                  <a:pt x="485791" y="22895"/>
                </a:cubicBezTo>
                <a:cubicBezTo>
                  <a:pt x="485834" y="17030"/>
                  <a:pt x="485227" y="10363"/>
                  <a:pt x="480278" y="5454"/>
                </a:cubicBezTo>
                <a:cubicBezTo>
                  <a:pt x="475221" y="415"/>
                  <a:pt x="468211" y="-41"/>
                  <a:pt x="463393" y="3"/>
                </a:cubicBezTo>
                <a:cubicBezTo>
                  <a:pt x="432617" y="459"/>
                  <a:pt x="401278" y="372"/>
                  <a:pt x="370980" y="285"/>
                </a:cubicBezTo>
                <a:cubicBezTo>
                  <a:pt x="362211" y="263"/>
                  <a:pt x="353443" y="241"/>
                  <a:pt x="344675" y="220"/>
                </a:cubicBezTo>
                <a:cubicBezTo>
                  <a:pt x="327421" y="111"/>
                  <a:pt x="313357" y="1501"/>
                  <a:pt x="300422" y="4325"/>
                </a:cubicBezTo>
                <a:cubicBezTo>
                  <a:pt x="200716" y="26044"/>
                  <a:pt x="133218" y="109337"/>
                  <a:pt x="132459" y="211590"/>
                </a:cubicBezTo>
                <a:cubicBezTo>
                  <a:pt x="132133" y="257765"/>
                  <a:pt x="132155" y="306829"/>
                  <a:pt x="132567" y="365991"/>
                </a:cubicBezTo>
                <a:cubicBezTo>
                  <a:pt x="113012" y="365753"/>
                  <a:pt x="93175" y="365753"/>
                  <a:pt x="73989" y="365774"/>
                </a:cubicBezTo>
                <a:cubicBezTo>
                  <a:pt x="56605" y="365774"/>
                  <a:pt x="38613" y="365796"/>
                  <a:pt x="20968" y="365622"/>
                </a:cubicBezTo>
                <a:cubicBezTo>
                  <a:pt x="16519" y="365557"/>
                  <a:pt x="10116" y="366057"/>
                  <a:pt x="5341" y="370813"/>
                </a:cubicBezTo>
                <a:cubicBezTo>
                  <a:pt x="632" y="375504"/>
                  <a:pt x="68" y="381694"/>
                  <a:pt x="89" y="386559"/>
                </a:cubicBezTo>
                <a:cubicBezTo>
                  <a:pt x="458" y="445245"/>
                  <a:pt x="436" y="490464"/>
                  <a:pt x="2" y="533142"/>
                </a:cubicBezTo>
                <a:cubicBezTo>
                  <a:pt x="-41" y="537616"/>
                  <a:pt x="458" y="544132"/>
                  <a:pt x="5255" y="548932"/>
                </a:cubicBezTo>
                <a:cubicBezTo>
                  <a:pt x="10550" y="554231"/>
                  <a:pt x="17864" y="554166"/>
                  <a:pt x="21814" y="554101"/>
                </a:cubicBezTo>
                <a:cubicBezTo>
                  <a:pt x="36920" y="553949"/>
                  <a:pt x="52329" y="553992"/>
                  <a:pt x="67240" y="554014"/>
                </a:cubicBezTo>
                <a:cubicBezTo>
                  <a:pt x="87706" y="554057"/>
                  <a:pt x="108845" y="554101"/>
                  <a:pt x="129702" y="553666"/>
                </a:cubicBezTo>
                <a:cubicBezTo>
                  <a:pt x="130961" y="553645"/>
                  <a:pt x="131894" y="553666"/>
                  <a:pt x="132589" y="553710"/>
                </a:cubicBezTo>
                <a:cubicBezTo>
                  <a:pt x="132632" y="554383"/>
                  <a:pt x="132676" y="555274"/>
                  <a:pt x="132676" y="556468"/>
                </a:cubicBezTo>
                <a:cubicBezTo>
                  <a:pt x="132437" y="652575"/>
                  <a:pt x="132393" y="750268"/>
                  <a:pt x="132350" y="844746"/>
                </a:cubicBezTo>
                <a:cubicBezTo>
                  <a:pt x="132328" y="917679"/>
                  <a:pt x="132285" y="990590"/>
                  <a:pt x="132176" y="1063523"/>
                </a:cubicBezTo>
                <a:cubicBezTo>
                  <a:pt x="132176" y="1068909"/>
                  <a:pt x="132784" y="1075707"/>
                  <a:pt x="137754" y="1080637"/>
                </a:cubicBezTo>
                <a:cubicBezTo>
                  <a:pt x="142703" y="1085568"/>
                  <a:pt x="149409" y="1086132"/>
                  <a:pt x="154683" y="1086132"/>
                </a:cubicBezTo>
                <a:cubicBezTo>
                  <a:pt x="205838" y="1085763"/>
                  <a:pt x="266543" y="1085503"/>
                  <a:pt x="328918" y="1086241"/>
                </a:cubicBezTo>
                <a:cubicBezTo>
                  <a:pt x="329200" y="1086241"/>
                  <a:pt x="329483" y="1086241"/>
                  <a:pt x="329765" y="1086241"/>
                </a:cubicBezTo>
                <a:cubicBezTo>
                  <a:pt x="335538" y="1086241"/>
                  <a:pt x="342548" y="1085459"/>
                  <a:pt x="347648" y="1080420"/>
                </a:cubicBezTo>
                <a:cubicBezTo>
                  <a:pt x="352901" y="1075208"/>
                  <a:pt x="353617" y="1068106"/>
                  <a:pt x="353595" y="1061199"/>
                </a:cubicBezTo>
                <a:cubicBezTo>
                  <a:pt x="353421" y="983444"/>
                  <a:pt x="353400" y="904365"/>
                  <a:pt x="353356" y="827914"/>
                </a:cubicBezTo>
                <a:cubicBezTo>
                  <a:pt x="353313" y="738909"/>
                  <a:pt x="353270" y="646885"/>
                  <a:pt x="353031" y="556381"/>
                </a:cubicBezTo>
                <a:cubicBezTo>
                  <a:pt x="353031" y="555230"/>
                  <a:pt x="353074" y="554361"/>
                  <a:pt x="353118" y="553710"/>
                </a:cubicBezTo>
                <a:cubicBezTo>
                  <a:pt x="353812" y="553666"/>
                  <a:pt x="354745" y="553645"/>
                  <a:pt x="356026" y="553666"/>
                </a:cubicBezTo>
                <a:cubicBezTo>
                  <a:pt x="377447" y="554057"/>
                  <a:pt x="399194" y="554036"/>
                  <a:pt x="420203" y="553992"/>
                </a:cubicBezTo>
                <a:cubicBezTo>
                  <a:pt x="435265" y="553970"/>
                  <a:pt x="450848" y="553949"/>
                  <a:pt x="466149" y="554079"/>
                </a:cubicBezTo>
                <a:cubicBezTo>
                  <a:pt x="466258" y="554079"/>
                  <a:pt x="466366" y="554079"/>
                  <a:pt x="466475" y="554079"/>
                </a:cubicBezTo>
                <a:cubicBezTo>
                  <a:pt x="477674" y="554079"/>
                  <a:pt x="484879" y="549040"/>
                  <a:pt x="488547" y="538680"/>
                </a:cubicBezTo>
                <a:cubicBezTo>
                  <a:pt x="491586" y="530058"/>
                  <a:pt x="495167" y="521305"/>
                  <a:pt x="498596" y="512834"/>
                </a:cubicBezTo>
                <a:cubicBezTo>
                  <a:pt x="500072" y="509186"/>
                  <a:pt x="501569" y="505559"/>
                  <a:pt x="503023" y="501910"/>
                </a:cubicBezTo>
                <a:lnTo>
                  <a:pt x="546126" y="393618"/>
                </a:lnTo>
                <a:cubicBezTo>
                  <a:pt x="548622" y="387385"/>
                  <a:pt x="547863" y="380304"/>
                  <a:pt x="544086" y="374723"/>
                </a:cubicBezTo>
                <a:close/>
                <a:moveTo>
                  <a:pt x="482861" y="493917"/>
                </a:moveTo>
                <a:cubicBezTo>
                  <a:pt x="481428" y="497501"/>
                  <a:pt x="479974" y="501084"/>
                  <a:pt x="478498" y="504668"/>
                </a:cubicBezTo>
                <a:cubicBezTo>
                  <a:pt x="474961" y="513356"/>
                  <a:pt x="471293" y="522369"/>
                  <a:pt x="468059" y="531469"/>
                </a:cubicBezTo>
                <a:cubicBezTo>
                  <a:pt x="467929" y="531839"/>
                  <a:pt x="467820" y="532121"/>
                  <a:pt x="467712" y="532338"/>
                </a:cubicBezTo>
                <a:cubicBezTo>
                  <a:pt x="467386" y="532360"/>
                  <a:pt x="466952" y="532403"/>
                  <a:pt x="466301" y="532382"/>
                </a:cubicBezTo>
                <a:cubicBezTo>
                  <a:pt x="450892" y="532251"/>
                  <a:pt x="435265" y="532273"/>
                  <a:pt x="420138" y="532295"/>
                </a:cubicBezTo>
                <a:cubicBezTo>
                  <a:pt x="399237" y="532338"/>
                  <a:pt x="377621" y="532360"/>
                  <a:pt x="356395" y="531969"/>
                </a:cubicBezTo>
                <a:cubicBezTo>
                  <a:pt x="349602" y="531839"/>
                  <a:pt x="342570" y="532447"/>
                  <a:pt x="337317" y="537616"/>
                </a:cubicBezTo>
                <a:cubicBezTo>
                  <a:pt x="331957" y="542915"/>
                  <a:pt x="331284" y="550452"/>
                  <a:pt x="331284" y="556446"/>
                </a:cubicBezTo>
                <a:cubicBezTo>
                  <a:pt x="331523" y="646950"/>
                  <a:pt x="331566" y="738952"/>
                  <a:pt x="331609" y="827935"/>
                </a:cubicBezTo>
                <a:cubicBezTo>
                  <a:pt x="331653" y="904408"/>
                  <a:pt x="331675" y="983488"/>
                  <a:pt x="331848" y="1061264"/>
                </a:cubicBezTo>
                <a:cubicBezTo>
                  <a:pt x="331848" y="1062697"/>
                  <a:pt x="331805" y="1063718"/>
                  <a:pt x="331761" y="1064457"/>
                </a:cubicBezTo>
                <a:cubicBezTo>
                  <a:pt x="331132" y="1064500"/>
                  <a:pt x="330286" y="1064544"/>
                  <a:pt x="329157" y="1064522"/>
                </a:cubicBezTo>
                <a:cubicBezTo>
                  <a:pt x="300118" y="1064174"/>
                  <a:pt x="271469" y="1064044"/>
                  <a:pt x="243949" y="1064044"/>
                </a:cubicBezTo>
                <a:cubicBezTo>
                  <a:pt x="212197" y="1064044"/>
                  <a:pt x="181964" y="1064218"/>
                  <a:pt x="154509" y="1064413"/>
                </a:cubicBezTo>
                <a:cubicBezTo>
                  <a:pt x="154271" y="1064413"/>
                  <a:pt x="154054" y="1064413"/>
                  <a:pt x="153858" y="1064413"/>
                </a:cubicBezTo>
                <a:cubicBezTo>
                  <a:pt x="153858" y="1064153"/>
                  <a:pt x="153858" y="1063870"/>
                  <a:pt x="153858" y="1063566"/>
                </a:cubicBezTo>
                <a:cubicBezTo>
                  <a:pt x="153988" y="990633"/>
                  <a:pt x="154010" y="917701"/>
                  <a:pt x="154032" y="844768"/>
                </a:cubicBezTo>
                <a:cubicBezTo>
                  <a:pt x="154075" y="750290"/>
                  <a:pt x="154119" y="652619"/>
                  <a:pt x="154357" y="556533"/>
                </a:cubicBezTo>
                <a:cubicBezTo>
                  <a:pt x="154379" y="550148"/>
                  <a:pt x="153663" y="542894"/>
                  <a:pt x="148324" y="537616"/>
                </a:cubicBezTo>
                <a:cubicBezTo>
                  <a:pt x="143006" y="532403"/>
                  <a:pt x="135714" y="531839"/>
                  <a:pt x="129246" y="531947"/>
                </a:cubicBezTo>
                <a:cubicBezTo>
                  <a:pt x="108628" y="532360"/>
                  <a:pt x="87598" y="532316"/>
                  <a:pt x="67261" y="532273"/>
                </a:cubicBezTo>
                <a:cubicBezTo>
                  <a:pt x="52329" y="532251"/>
                  <a:pt x="36898" y="532208"/>
                  <a:pt x="21706" y="532360"/>
                </a:cubicBezTo>
                <a:cubicBezTo>
                  <a:pt x="22118" y="490073"/>
                  <a:pt x="22140" y="445245"/>
                  <a:pt x="21771" y="387320"/>
                </a:cubicBezTo>
                <a:cubicBezTo>
                  <a:pt x="39199" y="387493"/>
                  <a:pt x="56865" y="387472"/>
                  <a:pt x="73968" y="387472"/>
                </a:cubicBezTo>
                <a:cubicBezTo>
                  <a:pt x="93306" y="387450"/>
                  <a:pt x="113273" y="387450"/>
                  <a:pt x="132893" y="387689"/>
                </a:cubicBezTo>
                <a:cubicBezTo>
                  <a:pt x="137863" y="387754"/>
                  <a:pt x="144157" y="387211"/>
                  <a:pt x="148932" y="382455"/>
                </a:cubicBezTo>
                <a:cubicBezTo>
                  <a:pt x="153685" y="377742"/>
                  <a:pt x="154271" y="371552"/>
                  <a:pt x="154249" y="366122"/>
                </a:cubicBezTo>
                <a:cubicBezTo>
                  <a:pt x="153836" y="306937"/>
                  <a:pt x="153793" y="257874"/>
                  <a:pt x="154140" y="211721"/>
                </a:cubicBezTo>
                <a:cubicBezTo>
                  <a:pt x="154813" y="119870"/>
                  <a:pt x="215431" y="45026"/>
                  <a:pt x="305001" y="25523"/>
                </a:cubicBezTo>
                <a:cubicBezTo>
                  <a:pt x="316265" y="23068"/>
                  <a:pt x="328745" y="21917"/>
                  <a:pt x="344219" y="21917"/>
                </a:cubicBezTo>
                <a:cubicBezTo>
                  <a:pt x="344349" y="21917"/>
                  <a:pt x="344480" y="21917"/>
                  <a:pt x="344610" y="21917"/>
                </a:cubicBezTo>
                <a:cubicBezTo>
                  <a:pt x="353378" y="21939"/>
                  <a:pt x="362125" y="21961"/>
                  <a:pt x="370871" y="21982"/>
                </a:cubicBezTo>
                <a:cubicBezTo>
                  <a:pt x="401278" y="22069"/>
                  <a:pt x="432704" y="22156"/>
                  <a:pt x="463675" y="21700"/>
                </a:cubicBezTo>
                <a:cubicBezTo>
                  <a:pt x="463805" y="21700"/>
                  <a:pt x="463935" y="21700"/>
                  <a:pt x="464066" y="21700"/>
                </a:cubicBezTo>
                <a:cubicBezTo>
                  <a:pt x="464066" y="22004"/>
                  <a:pt x="464066" y="22330"/>
                  <a:pt x="464066" y="22699"/>
                </a:cubicBezTo>
                <a:cubicBezTo>
                  <a:pt x="463632" y="71524"/>
                  <a:pt x="463632" y="119479"/>
                  <a:pt x="464066" y="165220"/>
                </a:cubicBezTo>
                <a:cubicBezTo>
                  <a:pt x="464066" y="165871"/>
                  <a:pt x="464066" y="166414"/>
                  <a:pt x="464044" y="166892"/>
                </a:cubicBezTo>
                <a:cubicBezTo>
                  <a:pt x="463849" y="166892"/>
                  <a:pt x="463632" y="166871"/>
                  <a:pt x="463393" y="166871"/>
                </a:cubicBezTo>
                <a:cubicBezTo>
                  <a:pt x="448700" y="166110"/>
                  <a:pt x="433920" y="166328"/>
                  <a:pt x="419595" y="166523"/>
                </a:cubicBezTo>
                <a:cubicBezTo>
                  <a:pt x="416557" y="166567"/>
                  <a:pt x="413518" y="166610"/>
                  <a:pt x="410480" y="166653"/>
                </a:cubicBezTo>
                <a:cubicBezTo>
                  <a:pt x="364230" y="167175"/>
                  <a:pt x="331827" y="199927"/>
                  <a:pt x="331631" y="246319"/>
                </a:cubicBezTo>
                <a:cubicBezTo>
                  <a:pt x="331566" y="261827"/>
                  <a:pt x="331588" y="277334"/>
                  <a:pt x="331609" y="292841"/>
                </a:cubicBezTo>
                <a:cubicBezTo>
                  <a:pt x="331631" y="316928"/>
                  <a:pt x="331675" y="341840"/>
                  <a:pt x="331392" y="366317"/>
                </a:cubicBezTo>
                <a:cubicBezTo>
                  <a:pt x="331327" y="371313"/>
                  <a:pt x="331870" y="377633"/>
                  <a:pt x="336601" y="382411"/>
                </a:cubicBezTo>
                <a:cubicBezTo>
                  <a:pt x="341333" y="387168"/>
                  <a:pt x="347800" y="387732"/>
                  <a:pt x="352814" y="387711"/>
                </a:cubicBezTo>
                <a:cubicBezTo>
                  <a:pt x="396850" y="387428"/>
                  <a:pt x="441646" y="387472"/>
                  <a:pt x="484966" y="387493"/>
                </a:cubicBezTo>
                <a:cubicBezTo>
                  <a:pt x="498357" y="387493"/>
                  <a:pt x="511770" y="387515"/>
                  <a:pt x="525161" y="387515"/>
                </a:cubicBezTo>
                <a:lnTo>
                  <a:pt x="482861" y="493917"/>
                </a:lnTo>
                <a:close/>
              </a:path>
            </a:pathLst>
          </a:custGeom>
          <a:solidFill>
            <a:srgbClr val="00B1D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33" name="Google Shape;1233;p63"/>
          <p:cNvSpPr/>
          <p:nvPr/>
        </p:nvSpPr>
        <p:spPr>
          <a:xfrm>
            <a:off x="12841307" y="8582543"/>
            <a:ext cx="600182" cy="600158"/>
          </a:xfrm>
          <a:custGeom>
            <a:rect b="b" l="l" r="r" t="t"/>
            <a:pathLst>
              <a:path extrusionOk="0" h="800211" w="800243">
                <a:moveTo>
                  <a:pt x="675930" y="0"/>
                </a:moveTo>
                <a:lnTo>
                  <a:pt x="124314" y="0"/>
                </a:lnTo>
                <a:cubicBezTo>
                  <a:pt x="55978" y="160"/>
                  <a:pt x="208" y="55930"/>
                  <a:pt x="0" y="124330"/>
                </a:cubicBezTo>
                <a:lnTo>
                  <a:pt x="0" y="675898"/>
                </a:lnTo>
                <a:cubicBezTo>
                  <a:pt x="208" y="744282"/>
                  <a:pt x="55978" y="800052"/>
                  <a:pt x="124330" y="800212"/>
                </a:cubicBezTo>
                <a:lnTo>
                  <a:pt x="675930" y="800212"/>
                </a:lnTo>
                <a:cubicBezTo>
                  <a:pt x="744282" y="800052"/>
                  <a:pt x="800036" y="744282"/>
                  <a:pt x="800244" y="675882"/>
                </a:cubicBezTo>
                <a:lnTo>
                  <a:pt x="800244" y="124330"/>
                </a:lnTo>
                <a:cubicBezTo>
                  <a:pt x="800244" y="124330"/>
                  <a:pt x="800244" y="124314"/>
                  <a:pt x="800244" y="124298"/>
                </a:cubicBezTo>
                <a:cubicBezTo>
                  <a:pt x="800052" y="55930"/>
                  <a:pt x="744282" y="160"/>
                  <a:pt x="675930" y="0"/>
                </a:cubicBezTo>
                <a:close/>
                <a:moveTo>
                  <a:pt x="784253" y="675866"/>
                </a:moveTo>
                <a:cubicBezTo>
                  <a:pt x="784076" y="735462"/>
                  <a:pt x="735462" y="784076"/>
                  <a:pt x="675930" y="784221"/>
                </a:cubicBezTo>
                <a:lnTo>
                  <a:pt x="124362" y="784221"/>
                </a:lnTo>
                <a:cubicBezTo>
                  <a:pt x="64798" y="784076"/>
                  <a:pt x="16200" y="735462"/>
                  <a:pt x="16007" y="675898"/>
                </a:cubicBezTo>
                <a:lnTo>
                  <a:pt x="16007" y="124362"/>
                </a:lnTo>
                <a:cubicBezTo>
                  <a:pt x="16184" y="64750"/>
                  <a:pt x="64782" y="16152"/>
                  <a:pt x="124330" y="16007"/>
                </a:cubicBezTo>
                <a:lnTo>
                  <a:pt x="675898" y="16007"/>
                </a:lnTo>
                <a:cubicBezTo>
                  <a:pt x="735462" y="16152"/>
                  <a:pt x="784060" y="64750"/>
                  <a:pt x="784253" y="124362"/>
                </a:cubicBezTo>
                <a:lnTo>
                  <a:pt x="784253" y="675866"/>
                </a:lnTo>
                <a:close/>
                <a:moveTo>
                  <a:pt x="400154" y="196027"/>
                </a:moveTo>
                <a:cubicBezTo>
                  <a:pt x="287622" y="196027"/>
                  <a:pt x="196075" y="287574"/>
                  <a:pt x="196075" y="400106"/>
                </a:cubicBezTo>
                <a:cubicBezTo>
                  <a:pt x="196075" y="512638"/>
                  <a:pt x="287622" y="604185"/>
                  <a:pt x="400154" y="604185"/>
                </a:cubicBezTo>
                <a:cubicBezTo>
                  <a:pt x="512654" y="604185"/>
                  <a:pt x="604185" y="512638"/>
                  <a:pt x="604185" y="400106"/>
                </a:cubicBezTo>
                <a:cubicBezTo>
                  <a:pt x="604185" y="287590"/>
                  <a:pt x="512654" y="196027"/>
                  <a:pt x="400154" y="196027"/>
                </a:cubicBezTo>
                <a:close/>
                <a:moveTo>
                  <a:pt x="400154" y="588177"/>
                </a:moveTo>
                <a:cubicBezTo>
                  <a:pt x="296458" y="588177"/>
                  <a:pt x="212083" y="503802"/>
                  <a:pt x="212083" y="400106"/>
                </a:cubicBezTo>
                <a:cubicBezTo>
                  <a:pt x="212083" y="296410"/>
                  <a:pt x="296458" y="212035"/>
                  <a:pt x="400154" y="212035"/>
                </a:cubicBezTo>
                <a:cubicBezTo>
                  <a:pt x="503834" y="212035"/>
                  <a:pt x="588177" y="296410"/>
                  <a:pt x="588177" y="400106"/>
                </a:cubicBezTo>
                <a:cubicBezTo>
                  <a:pt x="588177" y="503818"/>
                  <a:pt x="503834" y="588177"/>
                  <a:pt x="400154" y="588177"/>
                </a:cubicBezTo>
                <a:close/>
                <a:moveTo>
                  <a:pt x="612525" y="130685"/>
                </a:moveTo>
                <a:cubicBezTo>
                  <a:pt x="581086" y="130685"/>
                  <a:pt x="555506" y="156265"/>
                  <a:pt x="555506" y="187703"/>
                </a:cubicBezTo>
                <a:cubicBezTo>
                  <a:pt x="555506" y="219142"/>
                  <a:pt x="581086" y="244722"/>
                  <a:pt x="612525" y="244722"/>
                </a:cubicBezTo>
                <a:cubicBezTo>
                  <a:pt x="643963" y="244722"/>
                  <a:pt x="669543" y="219142"/>
                  <a:pt x="669543" y="187703"/>
                </a:cubicBezTo>
                <a:cubicBezTo>
                  <a:pt x="669543" y="156265"/>
                  <a:pt x="643963" y="130685"/>
                  <a:pt x="612525" y="130685"/>
                </a:cubicBezTo>
                <a:close/>
                <a:moveTo>
                  <a:pt x="612525" y="228714"/>
                </a:moveTo>
                <a:cubicBezTo>
                  <a:pt x="589906" y="228714"/>
                  <a:pt x="571514" y="210322"/>
                  <a:pt x="571514" y="187703"/>
                </a:cubicBezTo>
                <a:cubicBezTo>
                  <a:pt x="571514" y="165085"/>
                  <a:pt x="589906" y="146692"/>
                  <a:pt x="612525" y="146692"/>
                </a:cubicBezTo>
                <a:cubicBezTo>
                  <a:pt x="635143" y="146692"/>
                  <a:pt x="653536" y="165085"/>
                  <a:pt x="653536" y="187703"/>
                </a:cubicBezTo>
                <a:cubicBezTo>
                  <a:pt x="653536" y="210322"/>
                  <a:pt x="635143" y="228714"/>
                  <a:pt x="612525" y="228714"/>
                </a:cubicBezTo>
                <a:close/>
              </a:path>
            </a:pathLst>
          </a:custGeom>
          <a:solidFill>
            <a:srgbClr val="00B1D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34" name="Google Shape;1234;p63"/>
          <p:cNvSpPr/>
          <p:nvPr/>
        </p:nvSpPr>
        <p:spPr>
          <a:xfrm>
            <a:off x="13995542" y="8582535"/>
            <a:ext cx="734291" cy="600684"/>
          </a:xfrm>
          <a:custGeom>
            <a:rect b="b" l="l" r="r" t="t"/>
            <a:pathLst>
              <a:path extrusionOk="0" h="800912" w="979055">
                <a:moveTo>
                  <a:pt x="976193" y="96526"/>
                </a:moveTo>
                <a:cubicBezTo>
                  <a:pt x="973841" y="93681"/>
                  <a:pt x="968548" y="89621"/>
                  <a:pt x="959334" y="94270"/>
                </a:cubicBezTo>
                <a:cubicBezTo>
                  <a:pt x="959118" y="94368"/>
                  <a:pt x="958922" y="94486"/>
                  <a:pt x="958726" y="94564"/>
                </a:cubicBezTo>
                <a:cubicBezTo>
                  <a:pt x="940534" y="102274"/>
                  <a:pt x="921283" y="108630"/>
                  <a:pt x="901365" y="113534"/>
                </a:cubicBezTo>
                <a:cubicBezTo>
                  <a:pt x="905619" y="109493"/>
                  <a:pt x="909834" y="105040"/>
                  <a:pt x="914186" y="99978"/>
                </a:cubicBezTo>
                <a:cubicBezTo>
                  <a:pt x="923361" y="89307"/>
                  <a:pt x="931379" y="77772"/>
                  <a:pt x="938005" y="65688"/>
                </a:cubicBezTo>
                <a:cubicBezTo>
                  <a:pt x="943200" y="56233"/>
                  <a:pt x="949022" y="44835"/>
                  <a:pt x="952884" y="32045"/>
                </a:cubicBezTo>
                <a:cubicBezTo>
                  <a:pt x="955295" y="24041"/>
                  <a:pt x="952041" y="19451"/>
                  <a:pt x="948905" y="17018"/>
                </a:cubicBezTo>
                <a:cubicBezTo>
                  <a:pt x="945846" y="14645"/>
                  <a:pt x="940710" y="12683"/>
                  <a:pt x="933633" y="16685"/>
                </a:cubicBezTo>
                <a:cubicBezTo>
                  <a:pt x="918636" y="25218"/>
                  <a:pt x="904482" y="32221"/>
                  <a:pt x="890348" y="38126"/>
                </a:cubicBezTo>
                <a:cubicBezTo>
                  <a:pt x="868176" y="47366"/>
                  <a:pt x="845102" y="54624"/>
                  <a:pt x="821774" y="59685"/>
                </a:cubicBezTo>
                <a:cubicBezTo>
                  <a:pt x="804424" y="41755"/>
                  <a:pt x="783311" y="27160"/>
                  <a:pt x="759022" y="16312"/>
                </a:cubicBezTo>
                <a:cubicBezTo>
                  <a:pt x="733478" y="4895"/>
                  <a:pt x="708777" y="-421"/>
                  <a:pt x="683782" y="50"/>
                </a:cubicBezTo>
                <a:lnTo>
                  <a:pt x="665080" y="50"/>
                </a:lnTo>
                <a:cubicBezTo>
                  <a:pt x="662473" y="-88"/>
                  <a:pt x="660003" y="89"/>
                  <a:pt x="657827" y="226"/>
                </a:cubicBezTo>
                <a:cubicBezTo>
                  <a:pt x="656650" y="305"/>
                  <a:pt x="655494" y="403"/>
                  <a:pt x="654317" y="403"/>
                </a:cubicBezTo>
                <a:cubicBezTo>
                  <a:pt x="643908" y="560"/>
                  <a:pt x="633439" y="1972"/>
                  <a:pt x="623187" y="4640"/>
                </a:cubicBezTo>
                <a:cubicBezTo>
                  <a:pt x="591134" y="12938"/>
                  <a:pt x="562493" y="27906"/>
                  <a:pt x="538067" y="49151"/>
                </a:cubicBezTo>
                <a:cubicBezTo>
                  <a:pt x="517326" y="67179"/>
                  <a:pt x="500702" y="88248"/>
                  <a:pt x="488645" y="111749"/>
                </a:cubicBezTo>
                <a:cubicBezTo>
                  <a:pt x="477393" y="133680"/>
                  <a:pt x="470100" y="157652"/>
                  <a:pt x="467003" y="182958"/>
                </a:cubicBezTo>
                <a:cubicBezTo>
                  <a:pt x="466081" y="190491"/>
                  <a:pt x="465650" y="198613"/>
                  <a:pt x="465670" y="208500"/>
                </a:cubicBezTo>
                <a:cubicBezTo>
                  <a:pt x="465689" y="219112"/>
                  <a:pt x="466473" y="229470"/>
                  <a:pt x="468042" y="239416"/>
                </a:cubicBezTo>
                <a:cubicBezTo>
                  <a:pt x="467748" y="239396"/>
                  <a:pt x="467454" y="239377"/>
                  <a:pt x="467160" y="239357"/>
                </a:cubicBezTo>
                <a:cubicBezTo>
                  <a:pt x="454770" y="238553"/>
                  <a:pt x="441655" y="237042"/>
                  <a:pt x="425874" y="234570"/>
                </a:cubicBezTo>
                <a:cubicBezTo>
                  <a:pt x="402212" y="230882"/>
                  <a:pt x="378158" y="225449"/>
                  <a:pt x="354379" y="218406"/>
                </a:cubicBezTo>
                <a:cubicBezTo>
                  <a:pt x="326659" y="210206"/>
                  <a:pt x="299351" y="199652"/>
                  <a:pt x="273199" y="187039"/>
                </a:cubicBezTo>
                <a:cubicBezTo>
                  <a:pt x="246714" y="174248"/>
                  <a:pt x="221210" y="159359"/>
                  <a:pt x="197352" y="142763"/>
                </a:cubicBezTo>
                <a:cubicBezTo>
                  <a:pt x="173886" y="126442"/>
                  <a:pt x="150597" y="107276"/>
                  <a:pt x="128170" y="85776"/>
                </a:cubicBezTo>
                <a:cubicBezTo>
                  <a:pt x="115957" y="74084"/>
                  <a:pt x="103312" y="60333"/>
                  <a:pt x="88413" y="42560"/>
                </a:cubicBezTo>
                <a:cubicBezTo>
                  <a:pt x="86766" y="40598"/>
                  <a:pt x="82395" y="35360"/>
                  <a:pt x="75494" y="35968"/>
                </a:cubicBezTo>
                <a:cubicBezTo>
                  <a:pt x="68594" y="36557"/>
                  <a:pt x="65183" y="42462"/>
                  <a:pt x="63889" y="44678"/>
                </a:cubicBezTo>
                <a:cubicBezTo>
                  <a:pt x="55655" y="58881"/>
                  <a:pt x="49225" y="74928"/>
                  <a:pt x="44814" y="92387"/>
                </a:cubicBezTo>
                <a:cubicBezTo>
                  <a:pt x="39168" y="114652"/>
                  <a:pt x="37071" y="135034"/>
                  <a:pt x="38384" y="154710"/>
                </a:cubicBezTo>
                <a:lnTo>
                  <a:pt x="38521" y="156730"/>
                </a:lnTo>
                <a:cubicBezTo>
                  <a:pt x="38972" y="163518"/>
                  <a:pt x="39443" y="170560"/>
                  <a:pt x="40541" y="177622"/>
                </a:cubicBezTo>
                <a:cubicBezTo>
                  <a:pt x="44422" y="202438"/>
                  <a:pt x="52440" y="225782"/>
                  <a:pt x="64398" y="246988"/>
                </a:cubicBezTo>
                <a:cubicBezTo>
                  <a:pt x="72985" y="262230"/>
                  <a:pt x="83453" y="276472"/>
                  <a:pt x="95529" y="289282"/>
                </a:cubicBezTo>
                <a:cubicBezTo>
                  <a:pt x="96412" y="290224"/>
                  <a:pt x="97294" y="291146"/>
                  <a:pt x="98215" y="292068"/>
                </a:cubicBezTo>
                <a:cubicBezTo>
                  <a:pt x="96843" y="291715"/>
                  <a:pt x="95451" y="291342"/>
                  <a:pt x="94039" y="290969"/>
                </a:cubicBezTo>
                <a:cubicBezTo>
                  <a:pt x="81826" y="287615"/>
                  <a:pt x="69770" y="282809"/>
                  <a:pt x="57204" y="276315"/>
                </a:cubicBezTo>
                <a:cubicBezTo>
                  <a:pt x="50441" y="272824"/>
                  <a:pt x="45598" y="274118"/>
                  <a:pt x="42756" y="275845"/>
                </a:cubicBezTo>
                <a:cubicBezTo>
                  <a:pt x="39894" y="277571"/>
                  <a:pt x="36463" y="281220"/>
                  <a:pt x="36345" y="288890"/>
                </a:cubicBezTo>
                <a:cubicBezTo>
                  <a:pt x="36228" y="297345"/>
                  <a:pt x="37149" y="305466"/>
                  <a:pt x="38090" y="313058"/>
                </a:cubicBezTo>
                <a:cubicBezTo>
                  <a:pt x="41344" y="339286"/>
                  <a:pt x="49362" y="364239"/>
                  <a:pt x="61909" y="387210"/>
                </a:cubicBezTo>
                <a:cubicBezTo>
                  <a:pt x="70672" y="403257"/>
                  <a:pt x="81826" y="418421"/>
                  <a:pt x="95078" y="432309"/>
                </a:cubicBezTo>
                <a:cubicBezTo>
                  <a:pt x="106860" y="444668"/>
                  <a:pt x="120485" y="455614"/>
                  <a:pt x="135580" y="464834"/>
                </a:cubicBezTo>
                <a:cubicBezTo>
                  <a:pt x="142069" y="468797"/>
                  <a:pt x="148558" y="472348"/>
                  <a:pt x="155086" y="475506"/>
                </a:cubicBezTo>
                <a:cubicBezTo>
                  <a:pt x="149499" y="475506"/>
                  <a:pt x="143657" y="475271"/>
                  <a:pt x="137482" y="474839"/>
                </a:cubicBezTo>
                <a:cubicBezTo>
                  <a:pt x="133953" y="474584"/>
                  <a:pt x="130385" y="474094"/>
                  <a:pt x="126621" y="473584"/>
                </a:cubicBezTo>
                <a:cubicBezTo>
                  <a:pt x="125170" y="473387"/>
                  <a:pt x="123720" y="473191"/>
                  <a:pt x="122269" y="472995"/>
                </a:cubicBezTo>
                <a:cubicBezTo>
                  <a:pt x="115388" y="472112"/>
                  <a:pt x="111526" y="475133"/>
                  <a:pt x="109821" y="477036"/>
                </a:cubicBezTo>
                <a:cubicBezTo>
                  <a:pt x="108115" y="478939"/>
                  <a:pt x="105488" y="483137"/>
                  <a:pt x="107096" y="489964"/>
                </a:cubicBezTo>
                <a:cubicBezTo>
                  <a:pt x="107292" y="490827"/>
                  <a:pt x="107566" y="491690"/>
                  <a:pt x="107860" y="492534"/>
                </a:cubicBezTo>
                <a:lnTo>
                  <a:pt x="107997" y="492926"/>
                </a:lnTo>
                <a:cubicBezTo>
                  <a:pt x="112349" y="506030"/>
                  <a:pt x="118505" y="519016"/>
                  <a:pt x="126817" y="532611"/>
                </a:cubicBezTo>
                <a:cubicBezTo>
                  <a:pt x="137638" y="550305"/>
                  <a:pt x="151714" y="566803"/>
                  <a:pt x="168632" y="581634"/>
                </a:cubicBezTo>
                <a:cubicBezTo>
                  <a:pt x="185491" y="596405"/>
                  <a:pt x="205213" y="608470"/>
                  <a:pt x="227267" y="617474"/>
                </a:cubicBezTo>
                <a:cubicBezTo>
                  <a:pt x="240676" y="622947"/>
                  <a:pt x="254595" y="626890"/>
                  <a:pt x="269376" y="629362"/>
                </a:cubicBezTo>
                <a:cubicBezTo>
                  <a:pt x="258339" y="636699"/>
                  <a:pt x="246910" y="643447"/>
                  <a:pt x="234874" y="649744"/>
                </a:cubicBezTo>
                <a:cubicBezTo>
                  <a:pt x="205233" y="665202"/>
                  <a:pt x="173553" y="676796"/>
                  <a:pt x="140677" y="684211"/>
                </a:cubicBezTo>
                <a:cubicBezTo>
                  <a:pt x="115035" y="689978"/>
                  <a:pt x="88374" y="693058"/>
                  <a:pt x="59145" y="693647"/>
                </a:cubicBezTo>
                <a:cubicBezTo>
                  <a:pt x="44736" y="693941"/>
                  <a:pt x="29994" y="692725"/>
                  <a:pt x="14722" y="691312"/>
                </a:cubicBezTo>
                <a:cubicBezTo>
                  <a:pt x="4881" y="690371"/>
                  <a:pt x="1627" y="696628"/>
                  <a:pt x="686" y="699355"/>
                </a:cubicBezTo>
                <a:cubicBezTo>
                  <a:pt x="-353" y="702357"/>
                  <a:pt x="-1118" y="708183"/>
                  <a:pt x="5489" y="713479"/>
                </a:cubicBezTo>
                <a:lnTo>
                  <a:pt x="5744" y="713695"/>
                </a:lnTo>
                <a:cubicBezTo>
                  <a:pt x="6665" y="714460"/>
                  <a:pt x="7508" y="714951"/>
                  <a:pt x="8077" y="715264"/>
                </a:cubicBezTo>
                <a:cubicBezTo>
                  <a:pt x="28661" y="728114"/>
                  <a:pt x="49421" y="739413"/>
                  <a:pt x="69809" y="748888"/>
                </a:cubicBezTo>
                <a:cubicBezTo>
                  <a:pt x="90452" y="758461"/>
                  <a:pt x="109605" y="766210"/>
                  <a:pt x="128346" y="772526"/>
                </a:cubicBezTo>
                <a:cubicBezTo>
                  <a:pt x="152596" y="780707"/>
                  <a:pt x="177297" y="787239"/>
                  <a:pt x="201763" y="791928"/>
                </a:cubicBezTo>
                <a:cubicBezTo>
                  <a:pt x="231266" y="797577"/>
                  <a:pt x="254085" y="800167"/>
                  <a:pt x="275708" y="800304"/>
                </a:cubicBezTo>
                <a:cubicBezTo>
                  <a:pt x="277218" y="800304"/>
                  <a:pt x="278727" y="800284"/>
                  <a:pt x="280237" y="800284"/>
                </a:cubicBezTo>
                <a:cubicBezTo>
                  <a:pt x="284334" y="800226"/>
                  <a:pt x="288216" y="800186"/>
                  <a:pt x="291744" y="800775"/>
                </a:cubicBezTo>
                <a:cubicBezTo>
                  <a:pt x="292293" y="800873"/>
                  <a:pt x="292842" y="800912"/>
                  <a:pt x="293391" y="800912"/>
                </a:cubicBezTo>
                <a:lnTo>
                  <a:pt x="331128" y="800912"/>
                </a:lnTo>
                <a:cubicBezTo>
                  <a:pt x="331540" y="800912"/>
                  <a:pt x="331932" y="800893"/>
                  <a:pt x="332344" y="800834"/>
                </a:cubicBezTo>
                <a:cubicBezTo>
                  <a:pt x="336147" y="800363"/>
                  <a:pt x="340146" y="800363"/>
                  <a:pt x="344361" y="800363"/>
                </a:cubicBezTo>
                <a:cubicBezTo>
                  <a:pt x="347008" y="800363"/>
                  <a:pt x="349713" y="800363"/>
                  <a:pt x="352497" y="800245"/>
                </a:cubicBezTo>
                <a:lnTo>
                  <a:pt x="354594" y="800167"/>
                </a:lnTo>
                <a:cubicBezTo>
                  <a:pt x="367788" y="799617"/>
                  <a:pt x="381452" y="799068"/>
                  <a:pt x="395017" y="797126"/>
                </a:cubicBezTo>
                <a:cubicBezTo>
                  <a:pt x="423090" y="793124"/>
                  <a:pt x="448242" y="788043"/>
                  <a:pt x="471864" y="781550"/>
                </a:cubicBezTo>
                <a:cubicBezTo>
                  <a:pt x="502662" y="773095"/>
                  <a:pt x="532793" y="761933"/>
                  <a:pt x="561395" y="748358"/>
                </a:cubicBezTo>
                <a:cubicBezTo>
                  <a:pt x="588429" y="735529"/>
                  <a:pt x="614973" y="720012"/>
                  <a:pt x="640281" y="702239"/>
                </a:cubicBezTo>
                <a:cubicBezTo>
                  <a:pt x="664061" y="685545"/>
                  <a:pt x="686860" y="666477"/>
                  <a:pt x="709992" y="643937"/>
                </a:cubicBezTo>
                <a:cubicBezTo>
                  <a:pt x="718501" y="635639"/>
                  <a:pt x="727146" y="626380"/>
                  <a:pt x="738006" y="613943"/>
                </a:cubicBezTo>
                <a:cubicBezTo>
                  <a:pt x="753376" y="596327"/>
                  <a:pt x="767608" y="577946"/>
                  <a:pt x="780331" y="559310"/>
                </a:cubicBezTo>
                <a:cubicBezTo>
                  <a:pt x="800778" y="529355"/>
                  <a:pt x="819009" y="496280"/>
                  <a:pt x="834477" y="461029"/>
                </a:cubicBezTo>
                <a:cubicBezTo>
                  <a:pt x="844534" y="438116"/>
                  <a:pt x="853355" y="413732"/>
                  <a:pt x="860668" y="388583"/>
                </a:cubicBezTo>
                <a:cubicBezTo>
                  <a:pt x="869117" y="359550"/>
                  <a:pt x="875312" y="329615"/>
                  <a:pt x="879095" y="299561"/>
                </a:cubicBezTo>
                <a:cubicBezTo>
                  <a:pt x="882055" y="276139"/>
                  <a:pt x="883428" y="256934"/>
                  <a:pt x="883428" y="239082"/>
                </a:cubicBezTo>
                <a:cubicBezTo>
                  <a:pt x="883428" y="236454"/>
                  <a:pt x="883447" y="233805"/>
                  <a:pt x="883447" y="231177"/>
                </a:cubicBezTo>
                <a:cubicBezTo>
                  <a:pt x="883486" y="224370"/>
                  <a:pt x="883506" y="217347"/>
                  <a:pt x="883349" y="210363"/>
                </a:cubicBezTo>
                <a:cubicBezTo>
                  <a:pt x="883349" y="210285"/>
                  <a:pt x="883349" y="210226"/>
                  <a:pt x="883349" y="210167"/>
                </a:cubicBezTo>
                <a:cubicBezTo>
                  <a:pt x="883428" y="210088"/>
                  <a:pt x="883545" y="210010"/>
                  <a:pt x="883682" y="209912"/>
                </a:cubicBezTo>
                <a:cubicBezTo>
                  <a:pt x="895484" y="201398"/>
                  <a:pt x="907070" y="191727"/>
                  <a:pt x="918166" y="181153"/>
                </a:cubicBezTo>
                <a:cubicBezTo>
                  <a:pt x="935829" y="164283"/>
                  <a:pt x="949336" y="149590"/>
                  <a:pt x="960628" y="134877"/>
                </a:cubicBezTo>
                <a:cubicBezTo>
                  <a:pt x="961529" y="133720"/>
                  <a:pt x="962431" y="132562"/>
                  <a:pt x="963313" y="131385"/>
                </a:cubicBezTo>
                <a:cubicBezTo>
                  <a:pt x="967469" y="126030"/>
                  <a:pt x="971763" y="120498"/>
                  <a:pt x="975566" y="114456"/>
                </a:cubicBezTo>
                <a:cubicBezTo>
                  <a:pt x="979996" y="107413"/>
                  <a:pt x="980212" y="101391"/>
                  <a:pt x="976193" y="96526"/>
                </a:cubicBezTo>
                <a:close/>
                <a:moveTo>
                  <a:pt x="945082" y="122891"/>
                </a:moveTo>
                <a:cubicBezTo>
                  <a:pt x="934417" y="136780"/>
                  <a:pt x="921557" y="150786"/>
                  <a:pt x="904639" y="166931"/>
                </a:cubicBezTo>
                <a:cubicBezTo>
                  <a:pt x="894210" y="176897"/>
                  <a:pt x="883290" y="185999"/>
                  <a:pt x="872214" y="193983"/>
                </a:cubicBezTo>
                <a:cubicBezTo>
                  <a:pt x="866431" y="198161"/>
                  <a:pt x="863589" y="203811"/>
                  <a:pt x="863745" y="210814"/>
                </a:cubicBezTo>
                <a:cubicBezTo>
                  <a:pt x="863902" y="217523"/>
                  <a:pt x="863863" y="224409"/>
                  <a:pt x="863843" y="231079"/>
                </a:cubicBezTo>
                <a:cubicBezTo>
                  <a:pt x="863824" y="233747"/>
                  <a:pt x="863824" y="236395"/>
                  <a:pt x="863824" y="239063"/>
                </a:cubicBezTo>
                <a:cubicBezTo>
                  <a:pt x="863824" y="256071"/>
                  <a:pt x="862491" y="274511"/>
                  <a:pt x="859648" y="297090"/>
                </a:cubicBezTo>
                <a:cubicBezTo>
                  <a:pt x="855982" y="326103"/>
                  <a:pt x="850003" y="355038"/>
                  <a:pt x="841848" y="383071"/>
                </a:cubicBezTo>
                <a:cubicBezTo>
                  <a:pt x="834771" y="407415"/>
                  <a:pt x="826263" y="430975"/>
                  <a:pt x="816539" y="453103"/>
                </a:cubicBezTo>
                <a:cubicBezTo>
                  <a:pt x="801542" y="487237"/>
                  <a:pt x="783919" y="519252"/>
                  <a:pt x="764138" y="548206"/>
                </a:cubicBezTo>
                <a:cubicBezTo>
                  <a:pt x="751847" y="566195"/>
                  <a:pt x="738085" y="583968"/>
                  <a:pt x="723225" y="600996"/>
                </a:cubicBezTo>
                <a:cubicBezTo>
                  <a:pt x="712737" y="613021"/>
                  <a:pt x="704425" y="621927"/>
                  <a:pt x="696309" y="629852"/>
                </a:cubicBezTo>
                <a:cubicBezTo>
                  <a:pt x="673941" y="651666"/>
                  <a:pt x="651926" y="670067"/>
                  <a:pt x="629029" y="686153"/>
                </a:cubicBezTo>
                <a:cubicBezTo>
                  <a:pt x="604622" y="703298"/>
                  <a:pt x="579039" y="718246"/>
                  <a:pt x="553005" y="730605"/>
                </a:cubicBezTo>
                <a:cubicBezTo>
                  <a:pt x="525422" y="743689"/>
                  <a:pt x="496389" y="754459"/>
                  <a:pt x="466689" y="762600"/>
                </a:cubicBezTo>
                <a:cubicBezTo>
                  <a:pt x="443870" y="768858"/>
                  <a:pt x="419522" y="773802"/>
                  <a:pt x="392273" y="777666"/>
                </a:cubicBezTo>
                <a:cubicBezTo>
                  <a:pt x="379668" y="779451"/>
                  <a:pt x="367101" y="779981"/>
                  <a:pt x="353790" y="780530"/>
                </a:cubicBezTo>
                <a:lnTo>
                  <a:pt x="351673" y="780609"/>
                </a:lnTo>
                <a:cubicBezTo>
                  <a:pt x="349301" y="780707"/>
                  <a:pt x="346910" y="780707"/>
                  <a:pt x="344361" y="780707"/>
                </a:cubicBezTo>
                <a:cubicBezTo>
                  <a:pt x="339931" y="780707"/>
                  <a:pt x="335324" y="780707"/>
                  <a:pt x="330540" y="781256"/>
                </a:cubicBezTo>
                <a:lnTo>
                  <a:pt x="294175" y="781256"/>
                </a:lnTo>
                <a:cubicBezTo>
                  <a:pt x="289215" y="780510"/>
                  <a:pt x="284530" y="780569"/>
                  <a:pt x="280002" y="780628"/>
                </a:cubicBezTo>
                <a:cubicBezTo>
                  <a:pt x="278610" y="780648"/>
                  <a:pt x="277218" y="780667"/>
                  <a:pt x="275846" y="780648"/>
                </a:cubicBezTo>
                <a:cubicBezTo>
                  <a:pt x="255458" y="780510"/>
                  <a:pt x="233737" y="778039"/>
                  <a:pt x="205448" y="772624"/>
                </a:cubicBezTo>
                <a:cubicBezTo>
                  <a:pt x="181845" y="768113"/>
                  <a:pt x="158026" y="761816"/>
                  <a:pt x="134600" y="753910"/>
                </a:cubicBezTo>
                <a:cubicBezTo>
                  <a:pt x="116545" y="747809"/>
                  <a:pt x="98039" y="740335"/>
                  <a:pt x="78043" y="731056"/>
                </a:cubicBezTo>
                <a:cubicBezTo>
                  <a:pt x="66398" y="725661"/>
                  <a:pt x="54616" y="719619"/>
                  <a:pt x="42815" y="713028"/>
                </a:cubicBezTo>
                <a:cubicBezTo>
                  <a:pt x="48382" y="713264"/>
                  <a:pt x="53950" y="713362"/>
                  <a:pt x="59537" y="713244"/>
                </a:cubicBezTo>
                <a:cubicBezTo>
                  <a:pt x="90099" y="712636"/>
                  <a:pt x="118035" y="709399"/>
                  <a:pt x="144970" y="703337"/>
                </a:cubicBezTo>
                <a:cubicBezTo>
                  <a:pt x="179493" y="695569"/>
                  <a:pt x="212800" y="683387"/>
                  <a:pt x="243931" y="667124"/>
                </a:cubicBezTo>
                <a:cubicBezTo>
                  <a:pt x="264671" y="656296"/>
                  <a:pt x="283648" y="644192"/>
                  <a:pt x="301958" y="630146"/>
                </a:cubicBezTo>
                <a:cubicBezTo>
                  <a:pt x="305212" y="627636"/>
                  <a:pt x="306565" y="623379"/>
                  <a:pt x="305349" y="619455"/>
                </a:cubicBezTo>
                <a:cubicBezTo>
                  <a:pt x="304134" y="615532"/>
                  <a:pt x="300586" y="612785"/>
                  <a:pt x="296488" y="612570"/>
                </a:cubicBezTo>
                <a:cubicBezTo>
                  <a:pt x="273846" y="611412"/>
                  <a:pt x="253634" y="607077"/>
                  <a:pt x="234658" y="599328"/>
                </a:cubicBezTo>
                <a:cubicBezTo>
                  <a:pt x="214623" y="591148"/>
                  <a:pt x="196744" y="580221"/>
                  <a:pt x="181531" y="566901"/>
                </a:cubicBezTo>
                <a:cubicBezTo>
                  <a:pt x="165888" y="553189"/>
                  <a:pt x="153439" y="538633"/>
                  <a:pt x="143500" y="522391"/>
                </a:cubicBezTo>
                <a:cubicBezTo>
                  <a:pt x="137462" y="512543"/>
                  <a:pt x="132718" y="503107"/>
                  <a:pt x="129072" y="493730"/>
                </a:cubicBezTo>
                <a:cubicBezTo>
                  <a:pt x="131346" y="494024"/>
                  <a:pt x="133678" y="494260"/>
                  <a:pt x="136051" y="494436"/>
                </a:cubicBezTo>
                <a:cubicBezTo>
                  <a:pt x="151910" y="495555"/>
                  <a:pt x="165907" y="495358"/>
                  <a:pt x="178826" y="493809"/>
                </a:cubicBezTo>
                <a:cubicBezTo>
                  <a:pt x="184923" y="493083"/>
                  <a:pt x="190902" y="491925"/>
                  <a:pt x="196685" y="490827"/>
                </a:cubicBezTo>
                <a:lnTo>
                  <a:pt x="200038" y="490179"/>
                </a:lnTo>
                <a:cubicBezTo>
                  <a:pt x="204586" y="489316"/>
                  <a:pt x="207918" y="485393"/>
                  <a:pt x="208016" y="480763"/>
                </a:cubicBezTo>
                <a:cubicBezTo>
                  <a:pt x="208114" y="476134"/>
                  <a:pt x="204978" y="472053"/>
                  <a:pt x="200469" y="470994"/>
                </a:cubicBezTo>
                <a:cubicBezTo>
                  <a:pt x="181610" y="466561"/>
                  <a:pt x="163712" y="459067"/>
                  <a:pt x="145774" y="448101"/>
                </a:cubicBezTo>
                <a:cubicBezTo>
                  <a:pt x="132149" y="439783"/>
                  <a:pt x="119858" y="429916"/>
                  <a:pt x="109252" y="418774"/>
                </a:cubicBezTo>
                <a:cubicBezTo>
                  <a:pt x="97176" y="406121"/>
                  <a:pt x="87041" y="392330"/>
                  <a:pt x="79101" y="377794"/>
                </a:cubicBezTo>
                <a:cubicBezTo>
                  <a:pt x="67731" y="357000"/>
                  <a:pt x="60478" y="334401"/>
                  <a:pt x="57518" y="310625"/>
                </a:cubicBezTo>
                <a:cubicBezTo>
                  <a:pt x="56988" y="306427"/>
                  <a:pt x="56479" y="302072"/>
                  <a:pt x="56184" y="297698"/>
                </a:cubicBezTo>
                <a:cubicBezTo>
                  <a:pt x="67163" y="302877"/>
                  <a:pt x="77906" y="306879"/>
                  <a:pt x="88825" y="309880"/>
                </a:cubicBezTo>
                <a:cubicBezTo>
                  <a:pt x="103351" y="313882"/>
                  <a:pt x="116878" y="316157"/>
                  <a:pt x="130150" y="316864"/>
                </a:cubicBezTo>
                <a:cubicBezTo>
                  <a:pt x="134423" y="317119"/>
                  <a:pt x="138403" y="314490"/>
                  <a:pt x="139873" y="310429"/>
                </a:cubicBezTo>
                <a:cubicBezTo>
                  <a:pt x="141344" y="306388"/>
                  <a:pt x="140011" y="301837"/>
                  <a:pt x="136580" y="299248"/>
                </a:cubicBezTo>
                <a:cubicBezTo>
                  <a:pt x="125092" y="290557"/>
                  <a:pt x="116839" y="283319"/>
                  <a:pt x="109762" y="275825"/>
                </a:cubicBezTo>
                <a:cubicBezTo>
                  <a:pt x="98784" y="264172"/>
                  <a:pt x="89256" y="251225"/>
                  <a:pt x="81434" y="237356"/>
                </a:cubicBezTo>
                <a:cubicBezTo>
                  <a:pt x="70632" y="218190"/>
                  <a:pt x="63379" y="197082"/>
                  <a:pt x="59870" y="174582"/>
                </a:cubicBezTo>
                <a:cubicBezTo>
                  <a:pt x="58909" y="168383"/>
                  <a:pt x="58478" y="162086"/>
                  <a:pt x="58047" y="155416"/>
                </a:cubicBezTo>
                <a:lnTo>
                  <a:pt x="57910" y="153376"/>
                </a:lnTo>
                <a:cubicBezTo>
                  <a:pt x="56733" y="135799"/>
                  <a:pt x="58655" y="117418"/>
                  <a:pt x="63771" y="97193"/>
                </a:cubicBezTo>
                <a:cubicBezTo>
                  <a:pt x="67163" y="83834"/>
                  <a:pt x="71809" y="71436"/>
                  <a:pt x="77651" y="60235"/>
                </a:cubicBezTo>
                <a:cubicBezTo>
                  <a:pt x="91197" y="76163"/>
                  <a:pt x="103038" y="88875"/>
                  <a:pt x="114604" y="99959"/>
                </a:cubicBezTo>
                <a:cubicBezTo>
                  <a:pt x="137776" y="122146"/>
                  <a:pt x="161849" y="141978"/>
                  <a:pt x="186158" y="158888"/>
                </a:cubicBezTo>
                <a:cubicBezTo>
                  <a:pt x="210839" y="176053"/>
                  <a:pt x="237265" y="191472"/>
                  <a:pt x="264671" y="204713"/>
                </a:cubicBezTo>
                <a:cubicBezTo>
                  <a:pt x="291764" y="217798"/>
                  <a:pt x="320072" y="228744"/>
                  <a:pt x="348811" y="237238"/>
                </a:cubicBezTo>
                <a:cubicBezTo>
                  <a:pt x="373434" y="244516"/>
                  <a:pt x="398330" y="250146"/>
                  <a:pt x="422855" y="253972"/>
                </a:cubicBezTo>
                <a:cubicBezTo>
                  <a:pt x="439224" y="256522"/>
                  <a:pt x="452908" y="258111"/>
                  <a:pt x="465905" y="258935"/>
                </a:cubicBezTo>
                <a:cubicBezTo>
                  <a:pt x="466905" y="258994"/>
                  <a:pt x="467904" y="259111"/>
                  <a:pt x="468904" y="259209"/>
                </a:cubicBezTo>
                <a:cubicBezTo>
                  <a:pt x="471120" y="259445"/>
                  <a:pt x="473629" y="259719"/>
                  <a:pt x="476373" y="259641"/>
                </a:cubicBezTo>
                <a:cubicBezTo>
                  <a:pt x="480863" y="259523"/>
                  <a:pt x="484313" y="257954"/>
                  <a:pt x="486665" y="254972"/>
                </a:cubicBezTo>
                <a:cubicBezTo>
                  <a:pt x="488253" y="252952"/>
                  <a:pt x="489939" y="249460"/>
                  <a:pt x="488861" y="244261"/>
                </a:cubicBezTo>
                <a:cubicBezTo>
                  <a:pt x="486509" y="232962"/>
                  <a:pt x="485313" y="220917"/>
                  <a:pt x="485293" y="208460"/>
                </a:cubicBezTo>
                <a:cubicBezTo>
                  <a:pt x="485273" y="199417"/>
                  <a:pt x="485666" y="192060"/>
                  <a:pt x="486489" y="185352"/>
                </a:cubicBezTo>
                <a:cubicBezTo>
                  <a:pt x="489312" y="162341"/>
                  <a:pt x="495918" y="140586"/>
                  <a:pt x="506112" y="120714"/>
                </a:cubicBezTo>
                <a:cubicBezTo>
                  <a:pt x="517032" y="99449"/>
                  <a:pt x="532107" y="80342"/>
                  <a:pt x="550946" y="63962"/>
                </a:cubicBezTo>
                <a:cubicBezTo>
                  <a:pt x="573060" y="44717"/>
                  <a:pt x="599015" y="31162"/>
                  <a:pt x="628107" y="23629"/>
                </a:cubicBezTo>
                <a:cubicBezTo>
                  <a:pt x="636850" y="21373"/>
                  <a:pt x="645770" y="20157"/>
                  <a:pt x="654612" y="20020"/>
                </a:cubicBezTo>
                <a:cubicBezTo>
                  <a:pt x="656141" y="20000"/>
                  <a:pt x="657670" y="19902"/>
                  <a:pt x="659179" y="19784"/>
                </a:cubicBezTo>
                <a:cubicBezTo>
                  <a:pt x="661002" y="19667"/>
                  <a:pt x="662728" y="19529"/>
                  <a:pt x="664178" y="19627"/>
                </a:cubicBezTo>
                <a:cubicBezTo>
                  <a:pt x="664374" y="19647"/>
                  <a:pt x="664590" y="19647"/>
                  <a:pt x="664786" y="19647"/>
                </a:cubicBezTo>
                <a:lnTo>
                  <a:pt x="683939" y="19647"/>
                </a:lnTo>
                <a:cubicBezTo>
                  <a:pt x="706248" y="19235"/>
                  <a:pt x="728146" y="23982"/>
                  <a:pt x="750984" y="34203"/>
                </a:cubicBezTo>
                <a:cubicBezTo>
                  <a:pt x="773019" y="44051"/>
                  <a:pt x="792113" y="57253"/>
                  <a:pt x="807737" y="73417"/>
                </a:cubicBezTo>
                <a:cubicBezTo>
                  <a:pt x="812697" y="78557"/>
                  <a:pt x="818735" y="80381"/>
                  <a:pt x="825714" y="78871"/>
                </a:cubicBezTo>
                <a:cubicBezTo>
                  <a:pt x="850258" y="73554"/>
                  <a:pt x="874528" y="65923"/>
                  <a:pt x="897836" y="56213"/>
                </a:cubicBezTo>
                <a:cubicBezTo>
                  <a:pt x="907815" y="52054"/>
                  <a:pt x="917793" y="47366"/>
                  <a:pt x="928007" y="42050"/>
                </a:cubicBezTo>
                <a:cubicBezTo>
                  <a:pt x="925674" y="47130"/>
                  <a:pt x="923145" y="51897"/>
                  <a:pt x="920773" y="56213"/>
                </a:cubicBezTo>
                <a:cubicBezTo>
                  <a:pt x="914794" y="67100"/>
                  <a:pt x="907560" y="77517"/>
                  <a:pt x="899268" y="87149"/>
                </a:cubicBezTo>
                <a:cubicBezTo>
                  <a:pt x="894778" y="92367"/>
                  <a:pt x="890505" y="96840"/>
                  <a:pt x="886172" y="100802"/>
                </a:cubicBezTo>
                <a:cubicBezTo>
                  <a:pt x="881879" y="104745"/>
                  <a:pt x="877174" y="108257"/>
                  <a:pt x="872195" y="111984"/>
                </a:cubicBezTo>
                <a:lnTo>
                  <a:pt x="871058" y="112828"/>
                </a:lnTo>
                <a:cubicBezTo>
                  <a:pt x="866823" y="115986"/>
                  <a:pt x="861824" y="119694"/>
                  <a:pt x="856825" y="123185"/>
                </a:cubicBezTo>
                <a:cubicBezTo>
                  <a:pt x="853022" y="125853"/>
                  <a:pt x="851591" y="130816"/>
                  <a:pt x="853414" y="135093"/>
                </a:cubicBezTo>
                <a:cubicBezTo>
                  <a:pt x="855237" y="139369"/>
                  <a:pt x="859805" y="141763"/>
                  <a:pt x="864353" y="140860"/>
                </a:cubicBezTo>
                <a:cubicBezTo>
                  <a:pt x="868686" y="139977"/>
                  <a:pt x="873175" y="139193"/>
                  <a:pt x="877507" y="138428"/>
                </a:cubicBezTo>
                <a:cubicBezTo>
                  <a:pt x="883290" y="137408"/>
                  <a:pt x="889270" y="136348"/>
                  <a:pt x="895210" y="135054"/>
                </a:cubicBezTo>
                <a:cubicBezTo>
                  <a:pt x="913029" y="131169"/>
                  <a:pt x="930418" y="126167"/>
                  <a:pt x="947121" y="120125"/>
                </a:cubicBezTo>
                <a:cubicBezTo>
                  <a:pt x="946493" y="121067"/>
                  <a:pt x="945788" y="121989"/>
                  <a:pt x="945082" y="122891"/>
                </a:cubicBezTo>
                <a:close/>
              </a:path>
            </a:pathLst>
          </a:custGeom>
          <a:solidFill>
            <a:srgbClr val="00B1D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35" name="Google Shape;1235;p63"/>
          <p:cNvSpPr/>
          <p:nvPr/>
        </p:nvSpPr>
        <p:spPr>
          <a:xfrm>
            <a:off x="15283172" y="8582543"/>
            <a:ext cx="858383" cy="600072"/>
          </a:xfrm>
          <a:custGeom>
            <a:rect b="b" l="l" r="r" t="t"/>
            <a:pathLst>
              <a:path extrusionOk="0" h="800096" w="1144510">
                <a:moveTo>
                  <a:pt x="943238" y="0"/>
                </a:moveTo>
                <a:lnTo>
                  <a:pt x="201273" y="0"/>
                </a:lnTo>
                <a:cubicBezTo>
                  <a:pt x="90280" y="0"/>
                  <a:pt x="0" y="90357"/>
                  <a:pt x="0" y="201446"/>
                </a:cubicBezTo>
                <a:lnTo>
                  <a:pt x="0" y="598651"/>
                </a:lnTo>
                <a:cubicBezTo>
                  <a:pt x="0" y="709717"/>
                  <a:pt x="90280" y="800097"/>
                  <a:pt x="201273" y="800097"/>
                </a:cubicBezTo>
                <a:lnTo>
                  <a:pt x="943238" y="800097"/>
                </a:lnTo>
                <a:cubicBezTo>
                  <a:pt x="1054208" y="800097"/>
                  <a:pt x="1144511" y="709740"/>
                  <a:pt x="1144511" y="598651"/>
                </a:cubicBezTo>
                <a:lnTo>
                  <a:pt x="1144511" y="201446"/>
                </a:lnTo>
                <a:cubicBezTo>
                  <a:pt x="1144511" y="90357"/>
                  <a:pt x="1054208" y="0"/>
                  <a:pt x="943238" y="0"/>
                </a:cubicBezTo>
                <a:close/>
                <a:moveTo>
                  <a:pt x="1121597" y="598651"/>
                </a:moveTo>
                <a:cubicBezTo>
                  <a:pt x="1121597" y="697080"/>
                  <a:pt x="1041583" y="777164"/>
                  <a:pt x="943238" y="777164"/>
                </a:cubicBezTo>
                <a:lnTo>
                  <a:pt x="201273" y="777164"/>
                </a:lnTo>
                <a:cubicBezTo>
                  <a:pt x="102928" y="777164"/>
                  <a:pt x="22914" y="697080"/>
                  <a:pt x="22914" y="598651"/>
                </a:cubicBezTo>
                <a:lnTo>
                  <a:pt x="22914" y="201446"/>
                </a:lnTo>
                <a:cubicBezTo>
                  <a:pt x="22914" y="103016"/>
                  <a:pt x="102928" y="22933"/>
                  <a:pt x="201273" y="22933"/>
                </a:cubicBezTo>
                <a:lnTo>
                  <a:pt x="943238" y="22933"/>
                </a:lnTo>
                <a:cubicBezTo>
                  <a:pt x="1041583" y="22933"/>
                  <a:pt x="1121597" y="103016"/>
                  <a:pt x="1121597" y="201446"/>
                </a:cubicBezTo>
                <a:lnTo>
                  <a:pt x="1121597" y="598651"/>
                </a:lnTo>
                <a:close/>
                <a:moveTo>
                  <a:pt x="797141" y="382252"/>
                </a:moveTo>
                <a:lnTo>
                  <a:pt x="460701" y="209564"/>
                </a:lnTo>
                <a:cubicBezTo>
                  <a:pt x="457905" y="208120"/>
                  <a:pt x="454766" y="207340"/>
                  <a:pt x="451627" y="207317"/>
                </a:cubicBezTo>
                <a:cubicBezTo>
                  <a:pt x="451581" y="207317"/>
                  <a:pt x="451512" y="207317"/>
                  <a:pt x="451466" y="207317"/>
                </a:cubicBezTo>
                <a:cubicBezTo>
                  <a:pt x="440468" y="207317"/>
                  <a:pt x="431463" y="216238"/>
                  <a:pt x="431394" y="227361"/>
                </a:cubicBezTo>
                <a:lnTo>
                  <a:pt x="431394" y="572851"/>
                </a:lnTo>
                <a:cubicBezTo>
                  <a:pt x="431417" y="575993"/>
                  <a:pt x="432196" y="579135"/>
                  <a:pt x="433640" y="581932"/>
                </a:cubicBezTo>
                <a:cubicBezTo>
                  <a:pt x="436114" y="586703"/>
                  <a:pt x="440285" y="590211"/>
                  <a:pt x="445394" y="591840"/>
                </a:cubicBezTo>
                <a:cubicBezTo>
                  <a:pt x="447411" y="592482"/>
                  <a:pt x="449450" y="592803"/>
                  <a:pt x="451512" y="592803"/>
                </a:cubicBezTo>
                <a:cubicBezTo>
                  <a:pt x="454674" y="592803"/>
                  <a:pt x="457813" y="592046"/>
                  <a:pt x="460678" y="590555"/>
                </a:cubicBezTo>
                <a:lnTo>
                  <a:pt x="795422" y="418739"/>
                </a:lnTo>
                <a:cubicBezTo>
                  <a:pt x="796018" y="418556"/>
                  <a:pt x="796591" y="418303"/>
                  <a:pt x="797141" y="418028"/>
                </a:cubicBezTo>
                <a:cubicBezTo>
                  <a:pt x="800899" y="416102"/>
                  <a:pt x="803923" y="413075"/>
                  <a:pt x="805848" y="409313"/>
                </a:cubicBezTo>
                <a:cubicBezTo>
                  <a:pt x="810912" y="399429"/>
                  <a:pt x="806994" y="387298"/>
                  <a:pt x="797141" y="382252"/>
                </a:cubicBezTo>
                <a:close/>
                <a:moveTo>
                  <a:pt x="454285" y="568035"/>
                </a:moveTo>
                <a:lnTo>
                  <a:pt x="454285" y="232039"/>
                </a:lnTo>
                <a:lnTo>
                  <a:pt x="781605" y="400025"/>
                </a:lnTo>
                <a:lnTo>
                  <a:pt x="454285" y="568035"/>
                </a:lnTo>
                <a:close/>
              </a:path>
            </a:pathLst>
          </a:custGeom>
          <a:solidFill>
            <a:srgbClr val="00B1D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36" name="Google Shape;1236;p63"/>
          <p:cNvSpPr/>
          <p:nvPr/>
        </p:nvSpPr>
        <p:spPr>
          <a:xfrm>
            <a:off x="16694634" y="8475449"/>
            <a:ext cx="712225" cy="814451"/>
          </a:xfrm>
          <a:custGeom>
            <a:rect b="b" l="l" r="r" t="t"/>
            <a:pathLst>
              <a:path extrusionOk="0" h="1085934" w="949633">
                <a:moveTo>
                  <a:pt x="949633" y="276429"/>
                </a:moveTo>
                <a:cubicBezTo>
                  <a:pt x="949676" y="263110"/>
                  <a:pt x="942619" y="255689"/>
                  <a:pt x="928656" y="254340"/>
                </a:cubicBezTo>
                <a:cubicBezTo>
                  <a:pt x="913452" y="252882"/>
                  <a:pt x="899773" y="251424"/>
                  <a:pt x="886464" y="248377"/>
                </a:cubicBezTo>
                <a:cubicBezTo>
                  <a:pt x="833271" y="236234"/>
                  <a:pt x="787070" y="208377"/>
                  <a:pt x="752871" y="167812"/>
                </a:cubicBezTo>
                <a:cubicBezTo>
                  <a:pt x="718695" y="127290"/>
                  <a:pt x="698807" y="76866"/>
                  <a:pt x="695365" y="21937"/>
                </a:cubicBezTo>
                <a:cubicBezTo>
                  <a:pt x="695322" y="21110"/>
                  <a:pt x="695213" y="20305"/>
                  <a:pt x="695061" y="19478"/>
                </a:cubicBezTo>
                <a:cubicBezTo>
                  <a:pt x="692969" y="8183"/>
                  <a:pt x="682862" y="0"/>
                  <a:pt x="670991" y="0"/>
                </a:cubicBezTo>
                <a:lnTo>
                  <a:pt x="514941" y="0"/>
                </a:lnTo>
                <a:cubicBezTo>
                  <a:pt x="501349" y="0"/>
                  <a:pt x="490152" y="11055"/>
                  <a:pt x="489978" y="24809"/>
                </a:cubicBezTo>
                <a:cubicBezTo>
                  <a:pt x="489804" y="36648"/>
                  <a:pt x="489956" y="48618"/>
                  <a:pt x="490109" y="60195"/>
                </a:cubicBezTo>
                <a:cubicBezTo>
                  <a:pt x="490218" y="68378"/>
                  <a:pt x="490327" y="76866"/>
                  <a:pt x="490305" y="85157"/>
                </a:cubicBezTo>
                <a:cubicBezTo>
                  <a:pt x="490218" y="196800"/>
                  <a:pt x="490087" y="308442"/>
                  <a:pt x="489978" y="420084"/>
                </a:cubicBezTo>
                <a:lnTo>
                  <a:pt x="489782" y="610181"/>
                </a:lnTo>
                <a:cubicBezTo>
                  <a:pt x="489760" y="626503"/>
                  <a:pt x="489760" y="642825"/>
                  <a:pt x="489782" y="659147"/>
                </a:cubicBezTo>
                <a:cubicBezTo>
                  <a:pt x="489782" y="684849"/>
                  <a:pt x="489804" y="710550"/>
                  <a:pt x="489717" y="736252"/>
                </a:cubicBezTo>
                <a:cubicBezTo>
                  <a:pt x="489695" y="745566"/>
                  <a:pt x="489020" y="753815"/>
                  <a:pt x="487647" y="761519"/>
                </a:cubicBezTo>
                <a:cubicBezTo>
                  <a:pt x="481330" y="797296"/>
                  <a:pt x="462053" y="828917"/>
                  <a:pt x="433409" y="850571"/>
                </a:cubicBezTo>
                <a:cubicBezTo>
                  <a:pt x="405092" y="871964"/>
                  <a:pt x="370240" y="881779"/>
                  <a:pt x="335235" y="878210"/>
                </a:cubicBezTo>
                <a:cubicBezTo>
                  <a:pt x="255380" y="870071"/>
                  <a:pt x="198833" y="801823"/>
                  <a:pt x="206522" y="722846"/>
                </a:cubicBezTo>
                <a:cubicBezTo>
                  <a:pt x="210465" y="682281"/>
                  <a:pt x="232117" y="645284"/>
                  <a:pt x="265923" y="621367"/>
                </a:cubicBezTo>
                <a:cubicBezTo>
                  <a:pt x="299664" y="597493"/>
                  <a:pt x="341683" y="589354"/>
                  <a:pt x="381196" y="599060"/>
                </a:cubicBezTo>
                <a:cubicBezTo>
                  <a:pt x="386576" y="600388"/>
                  <a:pt x="393264" y="602020"/>
                  <a:pt x="398927" y="597581"/>
                </a:cubicBezTo>
                <a:cubicBezTo>
                  <a:pt x="404591" y="593141"/>
                  <a:pt x="404591" y="586155"/>
                  <a:pt x="404591" y="581063"/>
                </a:cubicBezTo>
                <a:cubicBezTo>
                  <a:pt x="404612" y="562804"/>
                  <a:pt x="404591" y="544545"/>
                  <a:pt x="404591" y="526308"/>
                </a:cubicBezTo>
                <a:cubicBezTo>
                  <a:pt x="404591" y="489768"/>
                  <a:pt x="404569" y="451988"/>
                  <a:pt x="404721" y="414861"/>
                </a:cubicBezTo>
                <a:cubicBezTo>
                  <a:pt x="404765" y="405503"/>
                  <a:pt x="401236" y="393969"/>
                  <a:pt x="384246" y="392185"/>
                </a:cubicBezTo>
                <a:cubicBezTo>
                  <a:pt x="314542" y="384872"/>
                  <a:pt x="247865" y="397495"/>
                  <a:pt x="186090" y="429747"/>
                </a:cubicBezTo>
                <a:cubicBezTo>
                  <a:pt x="103752" y="472728"/>
                  <a:pt x="43219" y="545764"/>
                  <a:pt x="15664" y="635404"/>
                </a:cubicBezTo>
                <a:cubicBezTo>
                  <a:pt x="-11913" y="725110"/>
                  <a:pt x="-2873" y="819603"/>
                  <a:pt x="41171" y="901452"/>
                </a:cubicBezTo>
                <a:cubicBezTo>
                  <a:pt x="83494" y="980146"/>
                  <a:pt x="150236" y="1035140"/>
                  <a:pt x="245208" y="1069612"/>
                </a:cubicBezTo>
                <a:cubicBezTo>
                  <a:pt x="275202" y="1080494"/>
                  <a:pt x="306504" y="1085934"/>
                  <a:pt x="339700" y="1085934"/>
                </a:cubicBezTo>
                <a:cubicBezTo>
                  <a:pt x="367103" y="1085934"/>
                  <a:pt x="395790" y="1082235"/>
                  <a:pt x="426090" y="1074835"/>
                </a:cubicBezTo>
                <a:cubicBezTo>
                  <a:pt x="554324" y="1043519"/>
                  <a:pt x="640016" y="963715"/>
                  <a:pt x="680771" y="837623"/>
                </a:cubicBezTo>
                <a:cubicBezTo>
                  <a:pt x="694364" y="795577"/>
                  <a:pt x="695474" y="752944"/>
                  <a:pt x="695431" y="709332"/>
                </a:cubicBezTo>
                <a:cubicBezTo>
                  <a:pt x="695409" y="673097"/>
                  <a:pt x="695409" y="636884"/>
                  <a:pt x="695431" y="600649"/>
                </a:cubicBezTo>
                <a:cubicBezTo>
                  <a:pt x="695431" y="548680"/>
                  <a:pt x="695453" y="496711"/>
                  <a:pt x="695365" y="444741"/>
                </a:cubicBezTo>
                <a:cubicBezTo>
                  <a:pt x="695344" y="433338"/>
                  <a:pt x="695126" y="421825"/>
                  <a:pt x="694908" y="410661"/>
                </a:cubicBezTo>
                <a:cubicBezTo>
                  <a:pt x="694756" y="402740"/>
                  <a:pt x="694581" y="394600"/>
                  <a:pt x="694494" y="386439"/>
                </a:cubicBezTo>
                <a:cubicBezTo>
                  <a:pt x="762107" y="431249"/>
                  <a:pt x="840655" y="455775"/>
                  <a:pt x="928025" y="459344"/>
                </a:cubicBezTo>
                <a:cubicBezTo>
                  <a:pt x="934603" y="459627"/>
                  <a:pt x="939853" y="457886"/>
                  <a:pt x="943665" y="454230"/>
                </a:cubicBezTo>
                <a:cubicBezTo>
                  <a:pt x="948936" y="449159"/>
                  <a:pt x="949546" y="442326"/>
                  <a:pt x="949524" y="437603"/>
                </a:cubicBezTo>
                <a:cubicBezTo>
                  <a:pt x="949480" y="386505"/>
                  <a:pt x="949415" y="331685"/>
                  <a:pt x="949633" y="276429"/>
                </a:cubicBezTo>
                <a:close/>
                <a:moveTo>
                  <a:pt x="927850" y="276342"/>
                </a:moveTo>
                <a:cubicBezTo>
                  <a:pt x="927633" y="331619"/>
                  <a:pt x="927698" y="386461"/>
                  <a:pt x="927807" y="437473"/>
                </a:cubicBezTo>
                <a:cubicBezTo>
                  <a:pt x="841221" y="433730"/>
                  <a:pt x="766921" y="409769"/>
                  <a:pt x="700724" y="364263"/>
                </a:cubicBezTo>
                <a:cubicBezTo>
                  <a:pt x="700702" y="364241"/>
                  <a:pt x="700659" y="364220"/>
                  <a:pt x="700615" y="364198"/>
                </a:cubicBezTo>
                <a:cubicBezTo>
                  <a:pt x="700593" y="364176"/>
                  <a:pt x="700550" y="364154"/>
                  <a:pt x="700528" y="364133"/>
                </a:cubicBezTo>
                <a:cubicBezTo>
                  <a:pt x="695082" y="360498"/>
                  <a:pt x="688068" y="360172"/>
                  <a:pt x="682252" y="363306"/>
                </a:cubicBezTo>
                <a:cubicBezTo>
                  <a:pt x="676306" y="366505"/>
                  <a:pt x="672646" y="372664"/>
                  <a:pt x="672712" y="379454"/>
                </a:cubicBezTo>
                <a:cubicBezTo>
                  <a:pt x="672755" y="389987"/>
                  <a:pt x="672973" y="400672"/>
                  <a:pt x="673169" y="410988"/>
                </a:cubicBezTo>
                <a:cubicBezTo>
                  <a:pt x="673387" y="422043"/>
                  <a:pt x="673627" y="433468"/>
                  <a:pt x="673627" y="444654"/>
                </a:cubicBezTo>
                <a:cubicBezTo>
                  <a:pt x="673692" y="496624"/>
                  <a:pt x="673692" y="548571"/>
                  <a:pt x="673692" y="600540"/>
                </a:cubicBezTo>
                <a:cubicBezTo>
                  <a:pt x="673692" y="636775"/>
                  <a:pt x="673692" y="673010"/>
                  <a:pt x="673692" y="709245"/>
                </a:cubicBezTo>
                <a:cubicBezTo>
                  <a:pt x="673714" y="751051"/>
                  <a:pt x="672690" y="791812"/>
                  <a:pt x="660078" y="830833"/>
                </a:cubicBezTo>
                <a:cubicBezTo>
                  <a:pt x="640953" y="890005"/>
                  <a:pt x="611198" y="938732"/>
                  <a:pt x="571641" y="975641"/>
                </a:cubicBezTo>
                <a:cubicBezTo>
                  <a:pt x="531975" y="1012638"/>
                  <a:pt x="481287" y="1038862"/>
                  <a:pt x="420949" y="1053595"/>
                </a:cubicBezTo>
                <a:cubicBezTo>
                  <a:pt x="358281" y="1068894"/>
                  <a:pt x="303237" y="1067414"/>
                  <a:pt x="252679" y="1049068"/>
                </a:cubicBezTo>
                <a:cubicBezTo>
                  <a:pt x="162957" y="1016511"/>
                  <a:pt x="100071" y="964825"/>
                  <a:pt x="60383" y="891072"/>
                </a:cubicBezTo>
                <a:cubicBezTo>
                  <a:pt x="19149" y="814358"/>
                  <a:pt x="10675" y="725806"/>
                  <a:pt x="36531" y="641693"/>
                </a:cubicBezTo>
                <a:cubicBezTo>
                  <a:pt x="62365" y="557668"/>
                  <a:pt x="119087" y="489203"/>
                  <a:pt x="196219" y="448942"/>
                </a:cubicBezTo>
                <a:cubicBezTo>
                  <a:pt x="243487" y="424263"/>
                  <a:pt x="293805" y="411836"/>
                  <a:pt x="346257" y="411836"/>
                </a:cubicBezTo>
                <a:cubicBezTo>
                  <a:pt x="358063" y="411836"/>
                  <a:pt x="370000" y="412467"/>
                  <a:pt x="382002" y="413730"/>
                </a:cubicBezTo>
                <a:cubicBezTo>
                  <a:pt x="382372" y="413773"/>
                  <a:pt x="382677" y="413817"/>
                  <a:pt x="382939" y="413860"/>
                </a:cubicBezTo>
                <a:cubicBezTo>
                  <a:pt x="382939" y="414100"/>
                  <a:pt x="382961" y="414361"/>
                  <a:pt x="382961" y="414687"/>
                </a:cubicBezTo>
                <a:cubicBezTo>
                  <a:pt x="382808" y="451880"/>
                  <a:pt x="382808" y="489681"/>
                  <a:pt x="382830" y="526243"/>
                </a:cubicBezTo>
                <a:cubicBezTo>
                  <a:pt x="382830" y="543174"/>
                  <a:pt x="382830" y="560105"/>
                  <a:pt x="382830" y="577037"/>
                </a:cubicBezTo>
                <a:cubicBezTo>
                  <a:pt x="338219" y="567156"/>
                  <a:pt x="291234" y="576732"/>
                  <a:pt x="253333" y="603565"/>
                </a:cubicBezTo>
                <a:cubicBezTo>
                  <a:pt x="214364" y="631139"/>
                  <a:pt x="189401" y="673837"/>
                  <a:pt x="184848" y="720714"/>
                </a:cubicBezTo>
                <a:cubicBezTo>
                  <a:pt x="175983" y="811790"/>
                  <a:pt x="241069" y="890462"/>
                  <a:pt x="333035" y="899842"/>
                </a:cubicBezTo>
                <a:cubicBezTo>
                  <a:pt x="373507" y="903955"/>
                  <a:pt x="413826" y="892638"/>
                  <a:pt x="446544" y="867916"/>
                </a:cubicBezTo>
                <a:cubicBezTo>
                  <a:pt x="479610" y="842954"/>
                  <a:pt x="501828" y="806502"/>
                  <a:pt x="509103" y="765283"/>
                </a:cubicBezTo>
                <a:cubicBezTo>
                  <a:pt x="510693" y="756339"/>
                  <a:pt x="511456" y="746872"/>
                  <a:pt x="511499" y="736296"/>
                </a:cubicBezTo>
                <a:cubicBezTo>
                  <a:pt x="511565" y="710572"/>
                  <a:pt x="511565" y="684849"/>
                  <a:pt x="511565" y="659125"/>
                </a:cubicBezTo>
                <a:cubicBezTo>
                  <a:pt x="511565" y="642803"/>
                  <a:pt x="511565" y="626503"/>
                  <a:pt x="511565" y="610181"/>
                </a:cubicBezTo>
                <a:lnTo>
                  <a:pt x="511761" y="420084"/>
                </a:lnTo>
                <a:cubicBezTo>
                  <a:pt x="511891" y="308442"/>
                  <a:pt x="512000" y="196800"/>
                  <a:pt x="512087" y="85157"/>
                </a:cubicBezTo>
                <a:cubicBezTo>
                  <a:pt x="512087" y="76713"/>
                  <a:pt x="511978" y="68161"/>
                  <a:pt x="511870" y="59913"/>
                </a:cubicBezTo>
                <a:cubicBezTo>
                  <a:pt x="511717" y="48487"/>
                  <a:pt x="511565" y="36670"/>
                  <a:pt x="511739" y="24962"/>
                </a:cubicBezTo>
                <a:cubicBezTo>
                  <a:pt x="511761" y="23177"/>
                  <a:pt x="513155" y="21784"/>
                  <a:pt x="514919" y="21784"/>
                </a:cubicBezTo>
                <a:lnTo>
                  <a:pt x="670969" y="21784"/>
                </a:lnTo>
                <a:cubicBezTo>
                  <a:pt x="672211" y="21784"/>
                  <a:pt x="673452" y="22546"/>
                  <a:pt x="673605" y="23351"/>
                </a:cubicBezTo>
                <a:cubicBezTo>
                  <a:pt x="677351" y="82937"/>
                  <a:pt x="699003" y="137758"/>
                  <a:pt x="736186" y="181870"/>
                </a:cubicBezTo>
                <a:cubicBezTo>
                  <a:pt x="773456" y="226070"/>
                  <a:pt x="823730" y="256407"/>
                  <a:pt x="881584" y="269617"/>
                </a:cubicBezTo>
                <a:cubicBezTo>
                  <a:pt x="896179" y="272947"/>
                  <a:pt x="910577" y="274492"/>
                  <a:pt x="926565" y="276016"/>
                </a:cubicBezTo>
                <a:cubicBezTo>
                  <a:pt x="927066" y="276059"/>
                  <a:pt x="927502" y="276124"/>
                  <a:pt x="927850" y="276168"/>
                </a:cubicBezTo>
                <a:cubicBezTo>
                  <a:pt x="927850" y="276212"/>
                  <a:pt x="927850" y="276277"/>
                  <a:pt x="927850" y="276342"/>
                </a:cubicBezTo>
                <a:close/>
              </a:path>
            </a:pathLst>
          </a:custGeom>
          <a:solidFill>
            <a:srgbClr val="00B1D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19"/>
          <p:cNvSpPr txBox="1"/>
          <p:nvPr>
            <p:ph type="title"/>
          </p:nvPr>
        </p:nvSpPr>
        <p:spPr>
          <a:xfrm>
            <a:off x="623400" y="971350"/>
            <a:ext cx="17041200" cy="11454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Invitation to p</a:t>
            </a:r>
            <a:r>
              <a:rPr lang="en-US"/>
              <a:t>articipation </a:t>
            </a:r>
            <a:endParaRPr/>
          </a:p>
        </p:txBody>
      </p:sp>
      <p:sp>
        <p:nvSpPr>
          <p:cNvPr id="255" name="Google Shape;255;p19"/>
          <p:cNvSpPr txBox="1"/>
          <p:nvPr>
            <p:ph idx="1" type="body"/>
          </p:nvPr>
        </p:nvSpPr>
        <p:spPr>
          <a:xfrm>
            <a:off x="623400" y="2304950"/>
            <a:ext cx="17041200" cy="7510200"/>
          </a:xfrm>
          <a:prstGeom prst="rect">
            <a:avLst/>
          </a:prstGeom>
        </p:spPr>
        <p:txBody>
          <a:bodyPr anchorCtr="0" anchor="t" bIns="45700" lIns="91425" spcFirstLastPara="1" rIns="91425" wrap="square" tIns="45700">
            <a:normAutofit lnSpcReduction="20000"/>
          </a:bodyPr>
          <a:lstStyle/>
          <a:p>
            <a:pPr indent="0" lvl="0" marL="0" rtl="0" algn="l">
              <a:lnSpc>
                <a:spcPct val="115000"/>
              </a:lnSpc>
              <a:spcBef>
                <a:spcPts val="1000"/>
              </a:spcBef>
              <a:spcAft>
                <a:spcPts val="0"/>
              </a:spcAft>
              <a:buNone/>
            </a:pPr>
            <a:r>
              <a:rPr b="1" lang="en-US">
                <a:solidFill>
                  <a:schemeClr val="dk1"/>
                </a:solidFill>
              </a:rPr>
              <a:t>You are coming in with important knowledge, experience, and goals!</a:t>
            </a:r>
            <a:r>
              <a:rPr lang="en-US">
                <a:solidFill>
                  <a:schemeClr val="dk1"/>
                </a:solidFill>
              </a:rPr>
              <a:t> While this session will not involve substantive discussion, we hope you will still participate in ways that feel right to you, such as: </a:t>
            </a:r>
            <a:endParaRPr>
              <a:solidFill>
                <a:schemeClr val="dk1"/>
              </a:solidFill>
            </a:endParaRPr>
          </a:p>
          <a:p>
            <a:pPr indent="-450850" lvl="0" marL="1371600" rtl="0" algn="l">
              <a:lnSpc>
                <a:spcPct val="115000"/>
              </a:lnSpc>
              <a:spcBef>
                <a:spcPts val="1000"/>
              </a:spcBef>
              <a:spcAft>
                <a:spcPts val="0"/>
              </a:spcAft>
              <a:buClr>
                <a:schemeClr val="dk1"/>
              </a:buClr>
              <a:buSzPts val="3500"/>
              <a:buChar char="•"/>
            </a:pPr>
            <a:r>
              <a:rPr lang="en-US">
                <a:solidFill>
                  <a:schemeClr val="dk1"/>
                </a:solidFill>
              </a:rPr>
              <a:t>using chat </a:t>
            </a:r>
            <a:endParaRPr>
              <a:solidFill>
                <a:schemeClr val="dk1"/>
              </a:solidFill>
            </a:endParaRPr>
          </a:p>
          <a:p>
            <a:pPr indent="-450850" lvl="0" marL="1371600" rtl="0" algn="l">
              <a:lnSpc>
                <a:spcPct val="115000"/>
              </a:lnSpc>
              <a:spcBef>
                <a:spcPts val="1000"/>
              </a:spcBef>
              <a:spcAft>
                <a:spcPts val="0"/>
              </a:spcAft>
              <a:buClr>
                <a:schemeClr val="dk1"/>
              </a:buClr>
              <a:buSzPts val="3500"/>
              <a:buChar char="•"/>
            </a:pPr>
            <a:r>
              <a:rPr lang="en-US">
                <a:solidFill>
                  <a:schemeClr val="dk1"/>
                </a:solidFill>
              </a:rPr>
              <a:t>using the reactions</a:t>
            </a:r>
            <a:endParaRPr>
              <a:solidFill>
                <a:schemeClr val="dk1"/>
              </a:solidFill>
            </a:endParaRPr>
          </a:p>
          <a:p>
            <a:pPr indent="-450850" lvl="0" marL="1371600" rtl="0" algn="l">
              <a:lnSpc>
                <a:spcPct val="115000"/>
              </a:lnSpc>
              <a:spcBef>
                <a:spcPts val="1000"/>
              </a:spcBef>
              <a:spcAft>
                <a:spcPts val="0"/>
              </a:spcAft>
              <a:buClr>
                <a:schemeClr val="dk1"/>
              </a:buClr>
              <a:buSzPts val="3500"/>
              <a:buChar char="•"/>
            </a:pPr>
            <a:r>
              <a:rPr lang="en-US">
                <a:solidFill>
                  <a:schemeClr val="dk1"/>
                </a:solidFill>
              </a:rPr>
              <a:t>stopping us or </a:t>
            </a:r>
            <a:r>
              <a:rPr lang="en-US">
                <a:solidFill>
                  <a:schemeClr val="dk1"/>
                </a:solidFill>
              </a:rPr>
              <a:t>raising your hand </a:t>
            </a:r>
            <a:endParaRPr>
              <a:solidFill>
                <a:schemeClr val="dk1"/>
              </a:solidFill>
            </a:endParaRPr>
          </a:p>
          <a:p>
            <a:pPr indent="-450850" lvl="0" marL="1371600" rtl="0" algn="l">
              <a:lnSpc>
                <a:spcPct val="115000"/>
              </a:lnSpc>
              <a:spcBef>
                <a:spcPts val="1000"/>
              </a:spcBef>
              <a:spcAft>
                <a:spcPts val="0"/>
              </a:spcAft>
              <a:buClr>
                <a:schemeClr val="dk1"/>
              </a:buClr>
              <a:buSzPts val="3500"/>
              <a:buChar char="•"/>
            </a:pPr>
            <a:r>
              <a:rPr lang="en-US">
                <a:solidFill>
                  <a:schemeClr val="dk1"/>
                </a:solidFill>
              </a:rPr>
              <a:t>staying for the post-session chat</a:t>
            </a:r>
            <a:endParaRPr>
              <a:solidFill>
                <a:schemeClr val="dk1"/>
              </a:solidFill>
            </a:endParaRPr>
          </a:p>
          <a:p>
            <a:pPr indent="-450850" lvl="0" marL="1371600" rtl="0" algn="l">
              <a:lnSpc>
                <a:spcPct val="115000"/>
              </a:lnSpc>
              <a:spcBef>
                <a:spcPts val="1000"/>
              </a:spcBef>
              <a:spcAft>
                <a:spcPts val="0"/>
              </a:spcAft>
              <a:buClr>
                <a:schemeClr val="dk1"/>
              </a:buClr>
              <a:buSzPts val="3500"/>
              <a:buChar char="•"/>
            </a:pPr>
            <a:r>
              <a:rPr lang="en-US">
                <a:solidFill>
                  <a:schemeClr val="dk1"/>
                </a:solidFill>
              </a:rPr>
              <a:t>emailing us after the session</a:t>
            </a:r>
            <a:endParaRPr>
              <a:solidFill>
                <a:schemeClr val="dk1"/>
              </a:solidFill>
            </a:endParaRPr>
          </a:p>
          <a:p>
            <a:pPr indent="0" lvl="0" marL="0" rtl="0" algn="l">
              <a:lnSpc>
                <a:spcPct val="115000"/>
              </a:lnSpc>
              <a:spcBef>
                <a:spcPts val="1000"/>
              </a:spcBef>
              <a:spcAft>
                <a:spcPts val="0"/>
              </a:spcAft>
              <a:buNone/>
            </a:pPr>
            <a:r>
              <a:t/>
            </a:r>
            <a:endParaRPr>
              <a:solidFill>
                <a:schemeClr val="dk1"/>
              </a:solidFill>
            </a:endParaRPr>
          </a:p>
          <a:p>
            <a:pPr indent="0" lvl="0" marL="0" rtl="0" algn="l">
              <a:lnSpc>
                <a:spcPct val="115000"/>
              </a:lnSpc>
              <a:spcBef>
                <a:spcPts val="1000"/>
              </a:spcBef>
              <a:spcAft>
                <a:spcPts val="1000"/>
              </a:spcAft>
              <a:buNone/>
            </a:pPr>
            <a:r>
              <a:rPr b="1" lang="en-US">
                <a:solidFill>
                  <a:schemeClr val="dk1"/>
                </a:solidFill>
              </a:rPr>
              <a:t>There will also be a survey near the end of this session</a:t>
            </a:r>
            <a:r>
              <a:rPr lang="en-US">
                <a:solidFill>
                  <a:schemeClr val="dk1"/>
                </a:solidFill>
              </a:rPr>
              <a:t> with an opportunity to 1) set yourself a goal, 2) give us feedback, so we can improve!, and 3) let us know what future sessions would be most useful to you, so we can offer them. </a:t>
            </a:r>
            <a:endParaRPr/>
          </a:p>
        </p:txBody>
      </p:sp>
      <p:pic>
        <p:nvPicPr>
          <p:cNvPr id="256" name="Google Shape;256;p19"/>
          <p:cNvPicPr preferRelativeResize="0"/>
          <p:nvPr/>
        </p:nvPicPr>
        <p:blipFill>
          <a:blip r:embed="rId3">
            <a:alphaModFix/>
          </a:blip>
          <a:stretch>
            <a:fillRect/>
          </a:stretch>
        </p:blipFill>
        <p:spPr>
          <a:xfrm>
            <a:off x="9935350" y="3747813"/>
            <a:ext cx="4876100" cy="34205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20"/>
          <p:cNvSpPr txBox="1"/>
          <p:nvPr>
            <p:ph type="title"/>
          </p:nvPr>
        </p:nvSpPr>
        <p:spPr>
          <a:xfrm>
            <a:off x="1438500" y="1120550"/>
            <a:ext cx="15411000" cy="2173800"/>
          </a:xfrm>
          <a:prstGeom prst="rect">
            <a:avLst/>
          </a:prstGeom>
          <a:noFill/>
          <a:ln>
            <a:noFill/>
          </a:ln>
        </p:spPr>
        <p:txBody>
          <a:bodyPr anchorCtr="0" anchor="b" bIns="91400" lIns="182850" spcFirstLastPara="1" rIns="182850" wrap="square" tIns="91400">
            <a:noAutofit/>
          </a:bodyPr>
          <a:lstStyle/>
          <a:p>
            <a:pPr indent="0" lvl="0" marL="0" rtl="0" algn="l">
              <a:lnSpc>
                <a:spcPct val="85000"/>
              </a:lnSpc>
              <a:spcBef>
                <a:spcPts val="0"/>
              </a:spcBef>
              <a:spcAft>
                <a:spcPts val="0"/>
              </a:spcAft>
              <a:buClr>
                <a:srgbClr val="404040"/>
              </a:buClr>
              <a:buSzPts val="8600"/>
              <a:buFont typeface="Calibri"/>
              <a:buNone/>
            </a:pPr>
            <a:r>
              <a:rPr i="0" lang="en-US" sz="6800" u="none"/>
              <a:t>Only </a:t>
            </a:r>
            <a:r>
              <a:rPr lang="en-US" sz="6800"/>
              <a:t>“ru</a:t>
            </a:r>
            <a:r>
              <a:rPr i="0" lang="en-US" sz="6800" u="none"/>
              <a:t>le</a:t>
            </a:r>
            <a:r>
              <a:rPr lang="en-US" sz="6800"/>
              <a:t>”</a:t>
            </a:r>
            <a:r>
              <a:rPr i="0" lang="en-US" sz="6800" u="none"/>
              <a:t> for </a:t>
            </a:r>
            <a:r>
              <a:rPr lang="en-US" sz="6800"/>
              <a:t>t</a:t>
            </a:r>
            <a:r>
              <a:rPr i="0" lang="en-US" sz="6800" u="none"/>
              <a:t>oday:</a:t>
            </a:r>
            <a:br>
              <a:rPr i="0" lang="en-US" sz="6800" u="none"/>
            </a:br>
            <a:r>
              <a:rPr lang="en-US" sz="6800"/>
              <a:t>b</a:t>
            </a:r>
            <a:r>
              <a:rPr i="0" lang="en-US" sz="6800" u="none"/>
              <a:t>e open to new possibilities!</a:t>
            </a:r>
            <a:endParaRPr sz="3200"/>
          </a:p>
        </p:txBody>
      </p:sp>
      <p:sp>
        <p:nvSpPr>
          <p:cNvPr id="262" name="Google Shape;262;p20"/>
          <p:cNvSpPr txBox="1"/>
          <p:nvPr>
            <p:ph idx="1" type="body"/>
          </p:nvPr>
        </p:nvSpPr>
        <p:spPr>
          <a:xfrm>
            <a:off x="1438500" y="3903950"/>
            <a:ext cx="9446100" cy="5407800"/>
          </a:xfrm>
          <a:prstGeom prst="rect">
            <a:avLst/>
          </a:prstGeom>
          <a:noFill/>
          <a:ln>
            <a:noFill/>
          </a:ln>
        </p:spPr>
        <p:txBody>
          <a:bodyPr anchorCtr="0" anchor="t" bIns="91400" lIns="0" spcFirstLastPara="1" rIns="0" wrap="square" tIns="91400">
            <a:noAutofit/>
          </a:bodyPr>
          <a:lstStyle/>
          <a:p>
            <a:pPr indent="-355600" lvl="0" marL="177800" marR="0" rtl="0" algn="ctr">
              <a:lnSpc>
                <a:spcPct val="90000"/>
              </a:lnSpc>
              <a:spcBef>
                <a:spcPts val="0"/>
              </a:spcBef>
              <a:spcAft>
                <a:spcPts val="0"/>
              </a:spcAft>
              <a:buClr>
                <a:schemeClr val="accent5"/>
              </a:buClr>
              <a:buSzPts val="5600"/>
              <a:buChar char=" "/>
            </a:pPr>
            <a:r>
              <a:rPr i="0" lang="en-US" sz="4000" u="none">
                <a:solidFill>
                  <a:schemeClr val="accent5"/>
                </a:solidFill>
              </a:rPr>
              <a:t>You may already</a:t>
            </a:r>
            <a:r>
              <a:rPr lang="en-US" sz="4000">
                <a:solidFill>
                  <a:schemeClr val="accent5"/>
                </a:solidFill>
              </a:rPr>
              <a:t> be familiar with or use the terms or ideas we will discuss today. </a:t>
            </a:r>
            <a:endParaRPr sz="4000">
              <a:solidFill>
                <a:schemeClr val="accent5"/>
              </a:solidFill>
            </a:endParaRPr>
          </a:p>
          <a:p>
            <a:pPr indent="-355600" lvl="0" marL="177800" marR="0" rtl="0" algn="ctr">
              <a:lnSpc>
                <a:spcPct val="90000"/>
              </a:lnSpc>
              <a:spcBef>
                <a:spcPts val="0"/>
              </a:spcBef>
              <a:spcAft>
                <a:spcPts val="0"/>
              </a:spcAft>
              <a:buClr>
                <a:schemeClr val="accent5"/>
              </a:buClr>
              <a:buSzPts val="5600"/>
              <a:buChar char=" "/>
            </a:pPr>
            <a:r>
              <a:rPr lang="en-US" sz="4000">
                <a:solidFill>
                  <a:schemeClr val="accent5"/>
                </a:solidFill>
              </a:rPr>
              <a:t>That's okay! </a:t>
            </a:r>
            <a:endParaRPr sz="4000">
              <a:solidFill>
                <a:schemeClr val="accent5"/>
              </a:solidFill>
            </a:endParaRPr>
          </a:p>
          <a:p>
            <a:pPr indent="-254000" lvl="0" marL="177800" marR="0" rtl="0" algn="ctr">
              <a:lnSpc>
                <a:spcPct val="90000"/>
              </a:lnSpc>
              <a:spcBef>
                <a:spcPts val="0"/>
              </a:spcBef>
              <a:spcAft>
                <a:spcPts val="0"/>
              </a:spcAft>
              <a:buClr>
                <a:schemeClr val="accent5"/>
              </a:buClr>
              <a:buSzPts val="4000"/>
              <a:buChar char=" "/>
            </a:pPr>
            <a:r>
              <a:t/>
            </a:r>
            <a:endParaRPr sz="4000">
              <a:solidFill>
                <a:schemeClr val="accent5"/>
              </a:solidFill>
            </a:endParaRPr>
          </a:p>
          <a:p>
            <a:pPr indent="-355600" lvl="0" marL="177800" marR="0" rtl="0" algn="ctr">
              <a:lnSpc>
                <a:spcPct val="90000"/>
              </a:lnSpc>
              <a:spcBef>
                <a:spcPts val="0"/>
              </a:spcBef>
              <a:spcAft>
                <a:spcPts val="0"/>
              </a:spcAft>
              <a:buClr>
                <a:schemeClr val="accent5"/>
              </a:buClr>
              <a:buSzPts val="5600"/>
              <a:buChar char=" "/>
            </a:pPr>
            <a:r>
              <a:rPr lang="en-US" sz="4000">
                <a:solidFill>
                  <a:schemeClr val="accent5"/>
                </a:solidFill>
              </a:rPr>
              <a:t>Please be open to hearing</a:t>
            </a:r>
            <a:r>
              <a:rPr i="0" lang="en-US" sz="4000" u="none">
                <a:solidFill>
                  <a:schemeClr val="accent5"/>
                </a:solidFill>
              </a:rPr>
              <a:t> new ideas that </a:t>
            </a:r>
            <a:r>
              <a:rPr lang="en-US" sz="4000">
                <a:solidFill>
                  <a:schemeClr val="accent5"/>
                </a:solidFill>
              </a:rPr>
              <a:t>drive</a:t>
            </a:r>
            <a:r>
              <a:rPr i="0" lang="en-US" sz="4000" u="none">
                <a:solidFill>
                  <a:schemeClr val="accent5"/>
                </a:solidFill>
              </a:rPr>
              <a:t> you to question your current practice. We are here to learn together.</a:t>
            </a:r>
            <a:r>
              <a:rPr i="0" lang="en-US" sz="4800" u="none">
                <a:solidFill>
                  <a:schemeClr val="accent5"/>
                </a:solidFill>
              </a:rPr>
              <a:t> </a:t>
            </a:r>
            <a:endParaRPr sz="2800">
              <a:solidFill>
                <a:schemeClr val="accent5"/>
              </a:solidFill>
            </a:endParaRPr>
          </a:p>
        </p:txBody>
      </p:sp>
      <p:sp>
        <p:nvSpPr>
          <p:cNvPr id="263" name="Google Shape;263;p20"/>
          <p:cNvSpPr/>
          <p:nvPr/>
        </p:nvSpPr>
        <p:spPr>
          <a:xfrm>
            <a:off x="11797000" y="3903951"/>
            <a:ext cx="3541818" cy="4759311"/>
          </a:xfrm>
          <a:custGeom>
            <a:rect b="b" l="l" r="r" t="t"/>
            <a:pathLst>
              <a:path extrusionOk="0" h="991007" w="661404">
                <a:moveTo>
                  <a:pt x="333165" y="0"/>
                </a:moveTo>
                <a:lnTo>
                  <a:pt x="328240" y="0"/>
                </a:lnTo>
                <a:cubicBezTo>
                  <a:pt x="147248" y="0"/>
                  <a:pt x="0" y="147282"/>
                  <a:pt x="0" y="328290"/>
                </a:cubicBezTo>
                <a:cubicBezTo>
                  <a:pt x="0" y="409667"/>
                  <a:pt x="37477" y="480736"/>
                  <a:pt x="73703" y="549481"/>
                </a:cubicBezTo>
                <a:cubicBezTo>
                  <a:pt x="81072" y="563444"/>
                  <a:pt x="88679" y="577904"/>
                  <a:pt x="95769" y="592066"/>
                </a:cubicBezTo>
                <a:cubicBezTo>
                  <a:pt x="121806" y="644126"/>
                  <a:pt x="139939" y="697438"/>
                  <a:pt x="149572" y="749617"/>
                </a:cubicBezTo>
                <a:cubicBezTo>
                  <a:pt x="149552" y="749875"/>
                  <a:pt x="149492" y="750114"/>
                  <a:pt x="149492" y="750372"/>
                </a:cubicBezTo>
                <a:cubicBezTo>
                  <a:pt x="149492" y="751881"/>
                  <a:pt x="149850" y="753311"/>
                  <a:pt x="150466" y="754583"/>
                </a:cubicBezTo>
                <a:cubicBezTo>
                  <a:pt x="155212" y="781834"/>
                  <a:pt x="157655" y="808768"/>
                  <a:pt x="157655" y="835007"/>
                </a:cubicBezTo>
                <a:cubicBezTo>
                  <a:pt x="157655" y="860808"/>
                  <a:pt x="154855" y="875109"/>
                  <a:pt x="154835" y="875248"/>
                </a:cubicBezTo>
                <a:cubicBezTo>
                  <a:pt x="154239" y="878168"/>
                  <a:pt x="155053" y="881187"/>
                  <a:pt x="156940" y="883491"/>
                </a:cubicBezTo>
                <a:cubicBezTo>
                  <a:pt x="158827" y="885815"/>
                  <a:pt x="161727" y="887146"/>
                  <a:pt x="164706" y="887146"/>
                </a:cubicBezTo>
                <a:lnTo>
                  <a:pt x="206572" y="887146"/>
                </a:lnTo>
                <a:lnTo>
                  <a:pt x="206572" y="964670"/>
                </a:lnTo>
                <a:cubicBezTo>
                  <a:pt x="206572" y="979190"/>
                  <a:pt x="218389" y="991008"/>
                  <a:pt x="232928" y="991008"/>
                </a:cubicBezTo>
                <a:lnTo>
                  <a:pt x="423572" y="991008"/>
                </a:lnTo>
                <a:cubicBezTo>
                  <a:pt x="438110" y="991008"/>
                  <a:pt x="449927" y="979190"/>
                  <a:pt x="449927" y="964670"/>
                </a:cubicBezTo>
                <a:lnTo>
                  <a:pt x="449927" y="887146"/>
                </a:lnTo>
                <a:lnTo>
                  <a:pt x="496838" y="887146"/>
                </a:lnTo>
                <a:cubicBezTo>
                  <a:pt x="499817" y="887146"/>
                  <a:pt x="502618" y="885795"/>
                  <a:pt x="504504" y="883511"/>
                </a:cubicBezTo>
                <a:cubicBezTo>
                  <a:pt x="506391" y="881207"/>
                  <a:pt x="507146" y="878168"/>
                  <a:pt x="506570" y="875248"/>
                </a:cubicBezTo>
                <a:cubicBezTo>
                  <a:pt x="506550" y="875109"/>
                  <a:pt x="503750" y="860808"/>
                  <a:pt x="503750" y="835007"/>
                </a:cubicBezTo>
                <a:cubicBezTo>
                  <a:pt x="503750" y="757006"/>
                  <a:pt x="525160" y="672987"/>
                  <a:pt x="565636" y="592066"/>
                </a:cubicBezTo>
                <a:cubicBezTo>
                  <a:pt x="572726" y="577904"/>
                  <a:pt x="580333" y="563444"/>
                  <a:pt x="587701" y="549481"/>
                </a:cubicBezTo>
                <a:cubicBezTo>
                  <a:pt x="623927" y="480736"/>
                  <a:pt x="661405" y="409667"/>
                  <a:pt x="661405" y="328290"/>
                </a:cubicBezTo>
                <a:cubicBezTo>
                  <a:pt x="661405" y="147282"/>
                  <a:pt x="514157" y="0"/>
                  <a:pt x="333165" y="0"/>
                </a:cubicBezTo>
                <a:close/>
                <a:moveTo>
                  <a:pt x="430066" y="964670"/>
                </a:moveTo>
                <a:cubicBezTo>
                  <a:pt x="430066" y="968245"/>
                  <a:pt x="427146" y="971145"/>
                  <a:pt x="423572" y="971145"/>
                </a:cubicBezTo>
                <a:lnTo>
                  <a:pt x="232928" y="971145"/>
                </a:lnTo>
                <a:cubicBezTo>
                  <a:pt x="229353" y="971145"/>
                  <a:pt x="226433" y="968245"/>
                  <a:pt x="226433" y="964670"/>
                </a:cubicBezTo>
                <a:lnTo>
                  <a:pt x="226433" y="887146"/>
                </a:lnTo>
                <a:lnTo>
                  <a:pt x="430066" y="887146"/>
                </a:lnTo>
                <a:lnTo>
                  <a:pt x="430066" y="964670"/>
                </a:lnTo>
                <a:close/>
                <a:moveTo>
                  <a:pt x="440076" y="867283"/>
                </a:moveTo>
                <a:cubicBezTo>
                  <a:pt x="440056" y="867283"/>
                  <a:pt x="440016" y="867283"/>
                  <a:pt x="439996" y="867283"/>
                </a:cubicBezTo>
                <a:lnTo>
                  <a:pt x="216503" y="867283"/>
                </a:lnTo>
                <a:cubicBezTo>
                  <a:pt x="216483" y="867283"/>
                  <a:pt x="216443" y="867283"/>
                  <a:pt x="216423" y="867283"/>
                </a:cubicBezTo>
                <a:lnTo>
                  <a:pt x="175967" y="867283"/>
                </a:lnTo>
                <a:cubicBezTo>
                  <a:pt x="176741" y="859815"/>
                  <a:pt x="177516" y="848970"/>
                  <a:pt x="177516" y="835007"/>
                </a:cubicBezTo>
                <a:cubicBezTo>
                  <a:pt x="177516" y="830478"/>
                  <a:pt x="177436" y="825929"/>
                  <a:pt x="177297" y="821381"/>
                </a:cubicBezTo>
                <a:lnTo>
                  <a:pt x="484107" y="821381"/>
                </a:lnTo>
                <a:cubicBezTo>
                  <a:pt x="483968" y="825929"/>
                  <a:pt x="483889" y="830478"/>
                  <a:pt x="483889" y="835007"/>
                </a:cubicBezTo>
                <a:cubicBezTo>
                  <a:pt x="483889" y="848970"/>
                  <a:pt x="484663" y="859815"/>
                  <a:pt x="485438" y="867283"/>
                </a:cubicBezTo>
                <a:lnTo>
                  <a:pt x="440076" y="867283"/>
                </a:lnTo>
                <a:close/>
                <a:moveTo>
                  <a:pt x="485140" y="801518"/>
                </a:moveTo>
                <a:lnTo>
                  <a:pt x="176265" y="801518"/>
                </a:lnTo>
                <a:cubicBezTo>
                  <a:pt x="175292" y="787892"/>
                  <a:pt x="173703" y="774147"/>
                  <a:pt x="171538" y="760303"/>
                </a:cubicBezTo>
                <a:lnTo>
                  <a:pt x="489867" y="760303"/>
                </a:lnTo>
                <a:cubicBezTo>
                  <a:pt x="487702" y="774147"/>
                  <a:pt x="486113" y="787892"/>
                  <a:pt x="485140" y="801518"/>
                </a:cubicBezTo>
                <a:close/>
                <a:moveTo>
                  <a:pt x="570144" y="540225"/>
                </a:moveTo>
                <a:cubicBezTo>
                  <a:pt x="562716" y="554288"/>
                  <a:pt x="555050" y="568827"/>
                  <a:pt x="547880" y="583188"/>
                </a:cubicBezTo>
                <a:cubicBezTo>
                  <a:pt x="521902" y="635089"/>
                  <a:pt x="503551" y="688301"/>
                  <a:pt x="493343" y="740580"/>
                </a:cubicBezTo>
                <a:cubicBezTo>
                  <a:pt x="492866" y="740520"/>
                  <a:pt x="492409" y="740440"/>
                  <a:pt x="491913" y="740440"/>
                </a:cubicBezTo>
                <a:lnTo>
                  <a:pt x="340633" y="740440"/>
                </a:lnTo>
                <a:lnTo>
                  <a:pt x="340633" y="408118"/>
                </a:lnTo>
                <a:lnTo>
                  <a:pt x="431019" y="328270"/>
                </a:lnTo>
                <a:cubicBezTo>
                  <a:pt x="435131" y="324635"/>
                  <a:pt x="435528" y="318359"/>
                  <a:pt x="431893" y="314247"/>
                </a:cubicBezTo>
                <a:cubicBezTo>
                  <a:pt x="428259" y="310136"/>
                  <a:pt x="421983" y="309758"/>
                  <a:pt x="417871" y="313373"/>
                </a:cubicBezTo>
                <a:lnTo>
                  <a:pt x="328240" y="392566"/>
                </a:lnTo>
                <a:lnTo>
                  <a:pt x="238628" y="313373"/>
                </a:lnTo>
                <a:cubicBezTo>
                  <a:pt x="234516" y="309758"/>
                  <a:pt x="228240" y="310136"/>
                  <a:pt x="224606" y="314247"/>
                </a:cubicBezTo>
                <a:cubicBezTo>
                  <a:pt x="220971" y="318359"/>
                  <a:pt x="221369" y="324635"/>
                  <a:pt x="225480" y="328270"/>
                </a:cubicBezTo>
                <a:lnTo>
                  <a:pt x="320772" y="412468"/>
                </a:lnTo>
                <a:lnTo>
                  <a:pt x="320772" y="740440"/>
                </a:lnTo>
                <a:lnTo>
                  <a:pt x="168042" y="740440"/>
                </a:lnTo>
                <a:cubicBezTo>
                  <a:pt x="157834" y="688202"/>
                  <a:pt x="139463" y="635049"/>
                  <a:pt x="113524" y="583188"/>
                </a:cubicBezTo>
                <a:cubicBezTo>
                  <a:pt x="106355" y="568827"/>
                  <a:pt x="98688" y="554288"/>
                  <a:pt x="91260" y="540225"/>
                </a:cubicBezTo>
                <a:cubicBezTo>
                  <a:pt x="56166" y="473605"/>
                  <a:pt x="19861" y="404742"/>
                  <a:pt x="19861" y="328290"/>
                </a:cubicBezTo>
                <a:cubicBezTo>
                  <a:pt x="19861" y="158226"/>
                  <a:pt x="158211" y="19863"/>
                  <a:pt x="328240" y="19863"/>
                </a:cubicBezTo>
                <a:lnTo>
                  <a:pt x="333165" y="19863"/>
                </a:lnTo>
                <a:cubicBezTo>
                  <a:pt x="503194" y="19863"/>
                  <a:pt x="641544" y="158226"/>
                  <a:pt x="641544" y="328290"/>
                </a:cubicBezTo>
                <a:cubicBezTo>
                  <a:pt x="641544" y="404742"/>
                  <a:pt x="605238" y="473605"/>
                  <a:pt x="570144" y="54022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B1D2"/>
        </a:solidFill>
      </p:bgPr>
    </p:bg>
    <p:spTree>
      <p:nvGrpSpPr>
        <p:cNvPr id="268" name="Shape 268"/>
        <p:cNvGrpSpPr/>
        <p:nvPr/>
      </p:nvGrpSpPr>
      <p:grpSpPr>
        <a:xfrm>
          <a:off x="0" y="0"/>
          <a:ext cx="0" cy="0"/>
          <a:chOff x="0" y="0"/>
          <a:chExt cx="0" cy="0"/>
        </a:xfrm>
      </p:grpSpPr>
      <p:sp>
        <p:nvSpPr>
          <p:cNvPr id="269" name="Google Shape;269;p21"/>
          <p:cNvSpPr txBox="1"/>
          <p:nvPr/>
        </p:nvSpPr>
        <p:spPr>
          <a:xfrm>
            <a:off x="1028700" y="1009650"/>
            <a:ext cx="10278900" cy="1154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7500" u="none" cap="none" strike="noStrike">
                <a:solidFill>
                  <a:schemeClr val="dk1"/>
                </a:solidFill>
                <a:latin typeface="Raleway Black"/>
                <a:ea typeface="Raleway Black"/>
                <a:cs typeface="Raleway Black"/>
                <a:sym typeface="Raleway Black"/>
              </a:rPr>
              <a:t>Agenda</a:t>
            </a:r>
            <a:endParaRPr>
              <a:solidFill>
                <a:schemeClr val="dk1"/>
              </a:solidFill>
            </a:endParaRPr>
          </a:p>
        </p:txBody>
      </p:sp>
      <p:sp>
        <p:nvSpPr>
          <p:cNvPr id="270" name="Google Shape;270;p21"/>
          <p:cNvSpPr txBox="1"/>
          <p:nvPr/>
        </p:nvSpPr>
        <p:spPr>
          <a:xfrm>
            <a:off x="571500" y="2549925"/>
            <a:ext cx="16192500" cy="4901100"/>
          </a:xfrm>
          <a:prstGeom prst="rect">
            <a:avLst/>
          </a:prstGeom>
          <a:noFill/>
          <a:ln>
            <a:noFill/>
          </a:ln>
        </p:spPr>
        <p:txBody>
          <a:bodyPr anchorCtr="0" anchor="t" bIns="0" lIns="0" spcFirstLastPara="1" rIns="0" wrap="square" tIns="0">
            <a:spAutoFit/>
          </a:bodyPr>
          <a:lstStyle/>
          <a:p>
            <a:pPr indent="-460375" lvl="1" marL="971550" marR="0" rtl="0" algn="l">
              <a:lnSpc>
                <a:spcPct val="115000"/>
              </a:lnSpc>
              <a:spcBef>
                <a:spcPts val="0"/>
              </a:spcBef>
              <a:spcAft>
                <a:spcPts val="0"/>
              </a:spcAft>
              <a:buClr>
                <a:schemeClr val="accent1"/>
              </a:buClr>
              <a:buSzPts val="4100"/>
              <a:buFont typeface="Cabin"/>
              <a:buChar char="•"/>
            </a:pPr>
            <a:r>
              <a:rPr lang="en-US" sz="4100">
                <a:solidFill>
                  <a:srgbClr val="FEF6E0"/>
                </a:solidFill>
                <a:latin typeface="Cabin"/>
                <a:ea typeface="Cabin"/>
                <a:cs typeface="Cabin"/>
                <a:sym typeface="Cabin"/>
              </a:rPr>
              <a:t>(5 min) </a:t>
            </a:r>
            <a:r>
              <a:rPr i="0" lang="en-US" sz="4100" u="none" cap="none" strike="noStrike">
                <a:solidFill>
                  <a:srgbClr val="FEF6E0"/>
                </a:solidFill>
                <a:latin typeface="Cabin"/>
                <a:ea typeface="Cabin"/>
                <a:cs typeface="Cabin"/>
                <a:sym typeface="Cabin"/>
              </a:rPr>
              <a:t>W</a:t>
            </a:r>
            <a:r>
              <a:rPr lang="en-US" sz="4100">
                <a:solidFill>
                  <a:srgbClr val="FEF6E0"/>
                </a:solidFill>
                <a:latin typeface="Cabin"/>
                <a:ea typeface="Cabin"/>
                <a:cs typeface="Cabin"/>
                <a:sym typeface="Cabin"/>
              </a:rPr>
              <a:t>elcome &amp; session overview (we are here!)</a:t>
            </a:r>
            <a:endParaRPr sz="4100">
              <a:latin typeface="Cabin"/>
              <a:ea typeface="Cabin"/>
              <a:cs typeface="Cabin"/>
              <a:sym typeface="Cabin"/>
            </a:endParaRPr>
          </a:p>
          <a:p>
            <a:pPr indent="-460375" lvl="1" marL="971550" marR="0" rtl="0" algn="l">
              <a:lnSpc>
                <a:spcPct val="115000"/>
              </a:lnSpc>
              <a:spcBef>
                <a:spcPts val="1000"/>
              </a:spcBef>
              <a:spcAft>
                <a:spcPts val="0"/>
              </a:spcAft>
              <a:buClr>
                <a:schemeClr val="accent1"/>
              </a:buClr>
              <a:buSzPts val="4100"/>
              <a:buFont typeface="Cabin"/>
              <a:buChar char="•"/>
            </a:pPr>
            <a:r>
              <a:rPr lang="en-US" sz="4100">
                <a:solidFill>
                  <a:srgbClr val="FEF6E0"/>
                </a:solidFill>
                <a:latin typeface="Cabin"/>
                <a:ea typeface="Cabin"/>
                <a:cs typeface="Cabin"/>
                <a:sym typeface="Cabin"/>
              </a:rPr>
              <a:t>(15 min) Key terms and concepts</a:t>
            </a:r>
            <a:endParaRPr sz="4100">
              <a:latin typeface="Cabin"/>
              <a:ea typeface="Cabin"/>
              <a:cs typeface="Cabin"/>
              <a:sym typeface="Cabin"/>
            </a:endParaRPr>
          </a:p>
          <a:p>
            <a:pPr indent="-460375" lvl="1" marL="971550" marR="0" rtl="0" algn="l">
              <a:lnSpc>
                <a:spcPct val="115000"/>
              </a:lnSpc>
              <a:spcBef>
                <a:spcPts val="1000"/>
              </a:spcBef>
              <a:spcAft>
                <a:spcPts val="0"/>
              </a:spcAft>
              <a:buClr>
                <a:schemeClr val="accent1"/>
              </a:buClr>
              <a:buSzPts val="4100"/>
              <a:buFont typeface="Cabin"/>
              <a:buChar char="•"/>
            </a:pPr>
            <a:r>
              <a:rPr lang="en-US" sz="4100">
                <a:solidFill>
                  <a:srgbClr val="FEF6E0"/>
                </a:solidFill>
                <a:latin typeface="Cabin"/>
                <a:ea typeface="Cabin"/>
                <a:cs typeface="Cabin"/>
                <a:sym typeface="Cabin"/>
              </a:rPr>
              <a:t>(7 min) Why does Neurodiversity matter in teaching and learning?</a:t>
            </a:r>
            <a:endParaRPr sz="4100">
              <a:latin typeface="Cabin"/>
              <a:ea typeface="Cabin"/>
              <a:cs typeface="Cabin"/>
              <a:sym typeface="Cabin"/>
            </a:endParaRPr>
          </a:p>
          <a:p>
            <a:pPr indent="-460375" lvl="1" marL="971550" marR="0" rtl="0" algn="l">
              <a:lnSpc>
                <a:spcPct val="115000"/>
              </a:lnSpc>
              <a:spcBef>
                <a:spcPts val="1000"/>
              </a:spcBef>
              <a:spcAft>
                <a:spcPts val="0"/>
              </a:spcAft>
              <a:buClr>
                <a:schemeClr val="accent1"/>
              </a:buClr>
              <a:buSzPts val="4100"/>
              <a:buFont typeface="Cabin"/>
              <a:buChar char="•"/>
            </a:pPr>
            <a:r>
              <a:rPr lang="en-US" sz="4100">
                <a:solidFill>
                  <a:srgbClr val="FEF6E0"/>
                </a:solidFill>
                <a:latin typeface="Cabin"/>
                <a:ea typeface="Cabin"/>
                <a:cs typeface="Cabin"/>
                <a:sym typeface="Cabin"/>
              </a:rPr>
              <a:t>(25 min) How might we think about designing for neurodiversity?</a:t>
            </a:r>
            <a:endParaRPr sz="4100">
              <a:latin typeface="Cabin"/>
              <a:ea typeface="Cabin"/>
              <a:cs typeface="Cabin"/>
              <a:sym typeface="Cabin"/>
            </a:endParaRPr>
          </a:p>
          <a:p>
            <a:pPr indent="-460375" lvl="1" marL="971550" marR="0" rtl="0" algn="l">
              <a:lnSpc>
                <a:spcPct val="115000"/>
              </a:lnSpc>
              <a:spcBef>
                <a:spcPts val="1000"/>
              </a:spcBef>
              <a:spcAft>
                <a:spcPts val="0"/>
              </a:spcAft>
              <a:buClr>
                <a:schemeClr val="accent1"/>
              </a:buClr>
              <a:buSzPts val="4100"/>
              <a:buFont typeface="Cabin"/>
              <a:buChar char="•"/>
            </a:pPr>
            <a:r>
              <a:rPr lang="en-US" sz="4100">
                <a:solidFill>
                  <a:srgbClr val="FEF6E0"/>
                </a:solidFill>
                <a:latin typeface="Cabin"/>
                <a:ea typeface="Cabin"/>
                <a:cs typeface="Cabin"/>
                <a:sym typeface="Cabin"/>
              </a:rPr>
              <a:t>(5) What options exist for next steps in learning &amp; practice together?</a:t>
            </a:r>
            <a:endParaRPr sz="4100">
              <a:solidFill>
                <a:srgbClr val="FEF6E0"/>
              </a:solidFill>
              <a:latin typeface="Cabin"/>
              <a:ea typeface="Cabin"/>
              <a:cs typeface="Cabin"/>
              <a:sym typeface="Cabin"/>
            </a:endParaRPr>
          </a:p>
          <a:p>
            <a:pPr indent="-460375" lvl="1" marL="971550" marR="0" rtl="0" algn="l">
              <a:lnSpc>
                <a:spcPct val="115000"/>
              </a:lnSpc>
              <a:spcBef>
                <a:spcPts val="1000"/>
              </a:spcBef>
              <a:spcAft>
                <a:spcPts val="1000"/>
              </a:spcAft>
              <a:buClr>
                <a:schemeClr val="accent1"/>
              </a:buClr>
              <a:buSzPts val="4100"/>
              <a:buFont typeface="Cabin"/>
              <a:buChar char="•"/>
            </a:pPr>
            <a:r>
              <a:rPr lang="en-US" sz="4100">
                <a:solidFill>
                  <a:srgbClr val="FEF6E0"/>
                </a:solidFill>
                <a:latin typeface="Cabin"/>
                <a:ea typeface="Cabin"/>
                <a:cs typeface="Cabin"/>
                <a:sym typeface="Cabin"/>
              </a:rPr>
              <a:t>Post session chat/Q &amp; A (optional &amp; available!)</a:t>
            </a:r>
            <a:endParaRPr sz="4100">
              <a:solidFill>
                <a:srgbClr val="FEF6E0"/>
              </a:solidFill>
              <a:latin typeface="Cabin"/>
              <a:ea typeface="Cabin"/>
              <a:cs typeface="Cabin"/>
              <a:sym typeface="Cabin"/>
            </a:endParaRPr>
          </a:p>
        </p:txBody>
      </p:sp>
      <p:grpSp>
        <p:nvGrpSpPr>
          <p:cNvPr id="271" name="Google Shape;271;p21"/>
          <p:cNvGrpSpPr/>
          <p:nvPr/>
        </p:nvGrpSpPr>
        <p:grpSpPr>
          <a:xfrm>
            <a:off x="-653750" y="9211450"/>
            <a:ext cx="11332308" cy="2945608"/>
            <a:chOff x="239480" y="0"/>
            <a:chExt cx="15109744" cy="3927477"/>
          </a:xfrm>
        </p:grpSpPr>
        <p:sp>
          <p:nvSpPr>
            <p:cNvPr id="272" name="Google Shape;272;p21"/>
            <p:cNvSpPr txBox="1"/>
            <p:nvPr/>
          </p:nvSpPr>
          <p:spPr>
            <a:xfrm>
              <a:off x="3306059" y="3179101"/>
              <a:ext cx="1053713" cy="748376"/>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73" name="Google Shape;273;p21"/>
            <p:cNvSpPr txBox="1"/>
            <p:nvPr/>
          </p:nvSpPr>
          <p:spPr>
            <a:xfrm>
              <a:off x="4839348" y="3179101"/>
              <a:ext cx="1053713" cy="748376"/>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74" name="Google Shape;274;p21"/>
            <p:cNvSpPr txBox="1"/>
            <p:nvPr/>
          </p:nvSpPr>
          <p:spPr>
            <a:xfrm>
              <a:off x="1772769" y="3179101"/>
              <a:ext cx="1053713" cy="748376"/>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75" name="Google Shape;275;p21"/>
            <p:cNvSpPr txBox="1"/>
            <p:nvPr/>
          </p:nvSpPr>
          <p:spPr>
            <a:xfrm>
              <a:off x="239480" y="3179101"/>
              <a:ext cx="1053713" cy="748376"/>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76" name="Google Shape;276;p21"/>
            <p:cNvSpPr txBox="1"/>
            <p:nvPr/>
          </p:nvSpPr>
          <p:spPr>
            <a:xfrm>
              <a:off x="9438600" y="3179101"/>
              <a:ext cx="1053713" cy="748376"/>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77" name="Google Shape;277;p21"/>
            <p:cNvSpPr txBox="1"/>
            <p:nvPr/>
          </p:nvSpPr>
          <p:spPr>
            <a:xfrm>
              <a:off x="10971891" y="3179101"/>
              <a:ext cx="1053713" cy="748376"/>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78" name="Google Shape;278;p21"/>
            <p:cNvSpPr txBox="1"/>
            <p:nvPr/>
          </p:nvSpPr>
          <p:spPr>
            <a:xfrm>
              <a:off x="7905311" y="3179101"/>
              <a:ext cx="1053713" cy="748376"/>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79" name="Google Shape;279;p21"/>
            <p:cNvSpPr txBox="1"/>
            <p:nvPr/>
          </p:nvSpPr>
          <p:spPr>
            <a:xfrm>
              <a:off x="6372023" y="3179101"/>
              <a:ext cx="1053713" cy="748376"/>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80" name="Google Shape;280;p21"/>
            <p:cNvSpPr txBox="1"/>
            <p:nvPr/>
          </p:nvSpPr>
          <p:spPr>
            <a:xfrm>
              <a:off x="12504564" y="3179101"/>
              <a:ext cx="1053713" cy="748376"/>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nvGrpSpPr>
            <p:cNvPr id="281" name="Google Shape;281;p21"/>
            <p:cNvGrpSpPr/>
            <p:nvPr/>
          </p:nvGrpSpPr>
          <p:grpSpPr>
            <a:xfrm>
              <a:off x="3842311" y="1341090"/>
              <a:ext cx="1532674" cy="1341090"/>
              <a:chOff x="0" y="0"/>
              <a:chExt cx="812800" cy="711200"/>
            </a:xfrm>
          </p:grpSpPr>
          <p:sp>
            <p:nvSpPr>
              <p:cNvPr id="282" name="Google Shape;282;p21"/>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351B65"/>
              </a:solidFill>
              <a:ln>
                <a:noFill/>
              </a:ln>
            </p:spPr>
          </p:sp>
          <p:sp>
            <p:nvSpPr>
              <p:cNvPr id="283" name="Google Shape;283;p21"/>
              <p:cNvSpPr txBox="1"/>
              <p:nvPr/>
            </p:nvSpPr>
            <p:spPr>
              <a:xfrm>
                <a:off x="127000" y="263525"/>
                <a:ext cx="558800" cy="396875"/>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84" name="Google Shape;284;p21"/>
            <p:cNvGrpSpPr/>
            <p:nvPr/>
          </p:nvGrpSpPr>
          <p:grpSpPr>
            <a:xfrm>
              <a:off x="5375601" y="1341090"/>
              <a:ext cx="1532674" cy="1341090"/>
              <a:chOff x="0" y="0"/>
              <a:chExt cx="812800" cy="711200"/>
            </a:xfrm>
          </p:grpSpPr>
          <p:sp>
            <p:nvSpPr>
              <p:cNvPr id="285" name="Google Shape;285;p21"/>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E2E60"/>
              </a:solidFill>
              <a:ln>
                <a:noFill/>
              </a:ln>
            </p:spPr>
          </p:sp>
          <p:sp>
            <p:nvSpPr>
              <p:cNvPr id="286" name="Google Shape;286;p21"/>
              <p:cNvSpPr txBox="1"/>
              <p:nvPr/>
            </p:nvSpPr>
            <p:spPr>
              <a:xfrm>
                <a:off x="127000" y="263525"/>
                <a:ext cx="558800" cy="396875"/>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87" name="Google Shape;287;p21"/>
            <p:cNvGrpSpPr/>
            <p:nvPr/>
          </p:nvGrpSpPr>
          <p:grpSpPr>
            <a:xfrm>
              <a:off x="2309022" y="1341090"/>
              <a:ext cx="1532674" cy="1341090"/>
              <a:chOff x="0" y="0"/>
              <a:chExt cx="812800" cy="711200"/>
            </a:xfrm>
          </p:grpSpPr>
          <p:sp>
            <p:nvSpPr>
              <p:cNvPr id="288" name="Google Shape;288;p21"/>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E2E60"/>
              </a:solidFill>
              <a:ln>
                <a:noFill/>
              </a:ln>
            </p:spPr>
          </p:sp>
          <p:sp>
            <p:nvSpPr>
              <p:cNvPr id="289" name="Google Shape;289;p21"/>
              <p:cNvSpPr txBox="1"/>
              <p:nvPr/>
            </p:nvSpPr>
            <p:spPr>
              <a:xfrm>
                <a:off x="127000" y="263525"/>
                <a:ext cx="558800" cy="396875"/>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90" name="Google Shape;290;p21"/>
            <p:cNvSpPr txBox="1"/>
            <p:nvPr/>
          </p:nvSpPr>
          <p:spPr>
            <a:xfrm>
              <a:off x="1015213" y="1838012"/>
              <a:ext cx="1053713" cy="748376"/>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nvGrpSpPr>
            <p:cNvPr id="291" name="Google Shape;291;p21"/>
            <p:cNvGrpSpPr/>
            <p:nvPr/>
          </p:nvGrpSpPr>
          <p:grpSpPr>
            <a:xfrm>
              <a:off x="9974853" y="1341090"/>
              <a:ext cx="1532674" cy="1341090"/>
              <a:chOff x="0" y="0"/>
              <a:chExt cx="812800" cy="711200"/>
            </a:xfrm>
          </p:grpSpPr>
          <p:sp>
            <p:nvSpPr>
              <p:cNvPr id="292" name="Google Shape;292;p21"/>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351B65"/>
              </a:solidFill>
              <a:ln>
                <a:noFill/>
              </a:ln>
            </p:spPr>
          </p:sp>
          <p:sp>
            <p:nvSpPr>
              <p:cNvPr id="293" name="Google Shape;293;p21"/>
              <p:cNvSpPr txBox="1"/>
              <p:nvPr/>
            </p:nvSpPr>
            <p:spPr>
              <a:xfrm>
                <a:off x="127000" y="263525"/>
                <a:ext cx="558800" cy="396875"/>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94" name="Google Shape;294;p21"/>
            <p:cNvGrpSpPr/>
            <p:nvPr/>
          </p:nvGrpSpPr>
          <p:grpSpPr>
            <a:xfrm>
              <a:off x="11508143" y="1341090"/>
              <a:ext cx="1532674" cy="1341090"/>
              <a:chOff x="0" y="0"/>
              <a:chExt cx="812800" cy="711200"/>
            </a:xfrm>
          </p:grpSpPr>
          <p:sp>
            <p:nvSpPr>
              <p:cNvPr id="295" name="Google Shape;295;p21"/>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E2E60"/>
              </a:solidFill>
              <a:ln>
                <a:noFill/>
              </a:ln>
            </p:spPr>
          </p:sp>
          <p:sp>
            <p:nvSpPr>
              <p:cNvPr id="296" name="Google Shape;296;p21"/>
              <p:cNvSpPr txBox="1"/>
              <p:nvPr/>
            </p:nvSpPr>
            <p:spPr>
              <a:xfrm>
                <a:off x="127000" y="263525"/>
                <a:ext cx="558800" cy="396875"/>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97" name="Google Shape;297;p21"/>
            <p:cNvGrpSpPr/>
            <p:nvPr/>
          </p:nvGrpSpPr>
          <p:grpSpPr>
            <a:xfrm>
              <a:off x="8441564" y="1341090"/>
              <a:ext cx="1532674" cy="1341090"/>
              <a:chOff x="0" y="0"/>
              <a:chExt cx="812800" cy="711200"/>
            </a:xfrm>
          </p:grpSpPr>
          <p:sp>
            <p:nvSpPr>
              <p:cNvPr id="298" name="Google Shape;298;p21"/>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E2E60"/>
              </a:solidFill>
              <a:ln>
                <a:noFill/>
              </a:ln>
            </p:spPr>
          </p:sp>
          <p:sp>
            <p:nvSpPr>
              <p:cNvPr id="299" name="Google Shape;299;p21"/>
              <p:cNvSpPr txBox="1"/>
              <p:nvPr/>
            </p:nvSpPr>
            <p:spPr>
              <a:xfrm>
                <a:off x="127000" y="263525"/>
                <a:ext cx="558800" cy="396875"/>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0" name="Google Shape;300;p21"/>
            <p:cNvGrpSpPr/>
            <p:nvPr/>
          </p:nvGrpSpPr>
          <p:grpSpPr>
            <a:xfrm>
              <a:off x="6908275" y="1341090"/>
              <a:ext cx="1532674" cy="1341090"/>
              <a:chOff x="0" y="0"/>
              <a:chExt cx="812800" cy="711200"/>
            </a:xfrm>
          </p:grpSpPr>
          <p:sp>
            <p:nvSpPr>
              <p:cNvPr id="301" name="Google Shape;301;p21"/>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351B65"/>
              </a:solidFill>
              <a:ln>
                <a:noFill/>
              </a:ln>
            </p:spPr>
          </p:sp>
          <p:sp>
            <p:nvSpPr>
              <p:cNvPr id="302" name="Google Shape;302;p21"/>
              <p:cNvSpPr txBox="1"/>
              <p:nvPr/>
            </p:nvSpPr>
            <p:spPr>
              <a:xfrm>
                <a:off x="127000" y="263525"/>
                <a:ext cx="558800" cy="396875"/>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3" name="Google Shape;303;p21"/>
            <p:cNvGrpSpPr/>
            <p:nvPr/>
          </p:nvGrpSpPr>
          <p:grpSpPr>
            <a:xfrm>
              <a:off x="13040817" y="1341090"/>
              <a:ext cx="1532674" cy="1341090"/>
              <a:chOff x="0" y="0"/>
              <a:chExt cx="812800" cy="711200"/>
            </a:xfrm>
          </p:grpSpPr>
          <p:sp>
            <p:nvSpPr>
              <p:cNvPr id="304" name="Google Shape;304;p21"/>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351B65"/>
              </a:solidFill>
              <a:ln>
                <a:noFill/>
              </a:ln>
            </p:spPr>
          </p:sp>
          <p:sp>
            <p:nvSpPr>
              <p:cNvPr id="305" name="Google Shape;305;p21"/>
              <p:cNvSpPr txBox="1"/>
              <p:nvPr/>
            </p:nvSpPr>
            <p:spPr>
              <a:xfrm>
                <a:off x="127000" y="263525"/>
                <a:ext cx="558800" cy="396875"/>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6" name="Google Shape;306;p21"/>
            <p:cNvGrpSpPr/>
            <p:nvPr/>
          </p:nvGrpSpPr>
          <p:grpSpPr>
            <a:xfrm>
              <a:off x="4618044" y="0"/>
              <a:ext cx="1532674" cy="1341090"/>
              <a:chOff x="0" y="0"/>
              <a:chExt cx="812800" cy="711200"/>
            </a:xfrm>
          </p:grpSpPr>
          <p:sp>
            <p:nvSpPr>
              <p:cNvPr id="307" name="Google Shape;307;p21"/>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E2E60"/>
              </a:solidFill>
              <a:ln>
                <a:noFill/>
              </a:ln>
            </p:spPr>
          </p:sp>
          <p:sp>
            <p:nvSpPr>
              <p:cNvPr id="308" name="Google Shape;308;p21"/>
              <p:cNvSpPr txBox="1"/>
              <p:nvPr/>
            </p:nvSpPr>
            <p:spPr>
              <a:xfrm>
                <a:off x="127000" y="263525"/>
                <a:ext cx="558800" cy="396875"/>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9" name="Google Shape;309;p21"/>
            <p:cNvGrpSpPr/>
            <p:nvPr/>
          </p:nvGrpSpPr>
          <p:grpSpPr>
            <a:xfrm>
              <a:off x="6151334" y="0"/>
              <a:ext cx="1532674" cy="1341090"/>
              <a:chOff x="0" y="0"/>
              <a:chExt cx="812800" cy="711200"/>
            </a:xfrm>
          </p:grpSpPr>
          <p:sp>
            <p:nvSpPr>
              <p:cNvPr id="310" name="Google Shape;310;p21"/>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351B65"/>
              </a:solidFill>
              <a:ln>
                <a:noFill/>
              </a:ln>
            </p:spPr>
          </p:sp>
          <p:sp>
            <p:nvSpPr>
              <p:cNvPr id="311" name="Google Shape;311;p21"/>
              <p:cNvSpPr txBox="1"/>
              <p:nvPr/>
            </p:nvSpPr>
            <p:spPr>
              <a:xfrm>
                <a:off x="127000" y="263525"/>
                <a:ext cx="558800" cy="396875"/>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2" name="Google Shape;312;p21"/>
            <p:cNvGrpSpPr/>
            <p:nvPr/>
          </p:nvGrpSpPr>
          <p:grpSpPr>
            <a:xfrm>
              <a:off x="3084755" y="0"/>
              <a:ext cx="1532674" cy="1341090"/>
              <a:chOff x="0" y="0"/>
              <a:chExt cx="812800" cy="711200"/>
            </a:xfrm>
          </p:grpSpPr>
          <p:sp>
            <p:nvSpPr>
              <p:cNvPr id="313" name="Google Shape;313;p21"/>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351B65"/>
              </a:solidFill>
              <a:ln>
                <a:noFill/>
              </a:ln>
            </p:spPr>
          </p:sp>
          <p:sp>
            <p:nvSpPr>
              <p:cNvPr id="314" name="Google Shape;314;p21"/>
              <p:cNvSpPr txBox="1"/>
              <p:nvPr/>
            </p:nvSpPr>
            <p:spPr>
              <a:xfrm>
                <a:off x="127000" y="263525"/>
                <a:ext cx="558800" cy="396875"/>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5" name="Google Shape;315;p21"/>
            <p:cNvGrpSpPr/>
            <p:nvPr/>
          </p:nvGrpSpPr>
          <p:grpSpPr>
            <a:xfrm>
              <a:off x="1551466" y="0"/>
              <a:ext cx="1532674" cy="1341090"/>
              <a:chOff x="0" y="0"/>
              <a:chExt cx="812800" cy="711200"/>
            </a:xfrm>
          </p:grpSpPr>
          <p:sp>
            <p:nvSpPr>
              <p:cNvPr id="316" name="Google Shape;316;p21"/>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E2E60"/>
              </a:solidFill>
              <a:ln>
                <a:noFill/>
              </a:ln>
            </p:spPr>
          </p:sp>
          <p:sp>
            <p:nvSpPr>
              <p:cNvPr id="317" name="Google Shape;317;p21"/>
              <p:cNvSpPr txBox="1"/>
              <p:nvPr/>
            </p:nvSpPr>
            <p:spPr>
              <a:xfrm>
                <a:off x="127000" y="263525"/>
                <a:ext cx="558800" cy="396875"/>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8" name="Google Shape;318;p21"/>
            <p:cNvGrpSpPr/>
            <p:nvPr/>
          </p:nvGrpSpPr>
          <p:grpSpPr>
            <a:xfrm>
              <a:off x="10750586" y="0"/>
              <a:ext cx="1532674" cy="1341090"/>
              <a:chOff x="0" y="0"/>
              <a:chExt cx="812800" cy="711200"/>
            </a:xfrm>
          </p:grpSpPr>
          <p:sp>
            <p:nvSpPr>
              <p:cNvPr id="319" name="Google Shape;319;p21"/>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E2E60"/>
              </a:solidFill>
              <a:ln>
                <a:noFill/>
              </a:ln>
            </p:spPr>
          </p:sp>
          <p:sp>
            <p:nvSpPr>
              <p:cNvPr id="320" name="Google Shape;320;p21"/>
              <p:cNvSpPr txBox="1"/>
              <p:nvPr/>
            </p:nvSpPr>
            <p:spPr>
              <a:xfrm>
                <a:off x="127000" y="263525"/>
                <a:ext cx="558800" cy="396875"/>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1" name="Google Shape;321;p21"/>
            <p:cNvGrpSpPr/>
            <p:nvPr/>
          </p:nvGrpSpPr>
          <p:grpSpPr>
            <a:xfrm>
              <a:off x="12283876" y="0"/>
              <a:ext cx="1532674" cy="1341090"/>
              <a:chOff x="0" y="0"/>
              <a:chExt cx="812800" cy="711200"/>
            </a:xfrm>
          </p:grpSpPr>
          <p:sp>
            <p:nvSpPr>
              <p:cNvPr id="322" name="Google Shape;322;p21"/>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351B65"/>
              </a:solidFill>
              <a:ln>
                <a:noFill/>
              </a:ln>
            </p:spPr>
          </p:sp>
          <p:sp>
            <p:nvSpPr>
              <p:cNvPr id="323" name="Google Shape;323;p21"/>
              <p:cNvSpPr txBox="1"/>
              <p:nvPr/>
            </p:nvSpPr>
            <p:spPr>
              <a:xfrm>
                <a:off x="127000" y="263525"/>
                <a:ext cx="558800" cy="396875"/>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4" name="Google Shape;324;p21"/>
            <p:cNvGrpSpPr/>
            <p:nvPr/>
          </p:nvGrpSpPr>
          <p:grpSpPr>
            <a:xfrm>
              <a:off x="9217297" y="0"/>
              <a:ext cx="1532674" cy="1341090"/>
              <a:chOff x="0" y="0"/>
              <a:chExt cx="812800" cy="711200"/>
            </a:xfrm>
          </p:grpSpPr>
          <p:sp>
            <p:nvSpPr>
              <p:cNvPr id="325" name="Google Shape;325;p21"/>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351B65"/>
              </a:solidFill>
              <a:ln>
                <a:noFill/>
              </a:ln>
            </p:spPr>
          </p:sp>
          <p:sp>
            <p:nvSpPr>
              <p:cNvPr id="326" name="Google Shape;326;p21"/>
              <p:cNvSpPr txBox="1"/>
              <p:nvPr/>
            </p:nvSpPr>
            <p:spPr>
              <a:xfrm>
                <a:off x="127000" y="263525"/>
                <a:ext cx="558800" cy="396875"/>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7" name="Google Shape;327;p21"/>
            <p:cNvGrpSpPr/>
            <p:nvPr/>
          </p:nvGrpSpPr>
          <p:grpSpPr>
            <a:xfrm>
              <a:off x="7684008" y="0"/>
              <a:ext cx="1532674" cy="1341090"/>
              <a:chOff x="0" y="0"/>
              <a:chExt cx="812800" cy="711200"/>
            </a:xfrm>
          </p:grpSpPr>
          <p:sp>
            <p:nvSpPr>
              <p:cNvPr id="328" name="Google Shape;328;p21"/>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E2E60"/>
              </a:solidFill>
              <a:ln>
                <a:noFill/>
              </a:ln>
            </p:spPr>
          </p:sp>
          <p:sp>
            <p:nvSpPr>
              <p:cNvPr id="329" name="Google Shape;329;p21"/>
              <p:cNvSpPr txBox="1"/>
              <p:nvPr/>
            </p:nvSpPr>
            <p:spPr>
              <a:xfrm>
                <a:off x="127000" y="263525"/>
                <a:ext cx="558800" cy="396875"/>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30" name="Google Shape;330;p21"/>
            <p:cNvGrpSpPr/>
            <p:nvPr/>
          </p:nvGrpSpPr>
          <p:grpSpPr>
            <a:xfrm>
              <a:off x="13816550" y="0"/>
              <a:ext cx="1532674" cy="1341090"/>
              <a:chOff x="0" y="0"/>
              <a:chExt cx="812800" cy="711200"/>
            </a:xfrm>
          </p:grpSpPr>
          <p:sp>
            <p:nvSpPr>
              <p:cNvPr id="331" name="Google Shape;331;p21"/>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E2E60"/>
              </a:solidFill>
              <a:ln>
                <a:noFill/>
              </a:ln>
            </p:spPr>
          </p:sp>
          <p:sp>
            <p:nvSpPr>
              <p:cNvPr id="332" name="Google Shape;332;p21"/>
              <p:cNvSpPr txBox="1"/>
              <p:nvPr/>
            </p:nvSpPr>
            <p:spPr>
              <a:xfrm>
                <a:off x="127000" y="263525"/>
                <a:ext cx="558800" cy="396875"/>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333" name="Google Shape;333;p21"/>
          <p:cNvGrpSpPr/>
          <p:nvPr/>
        </p:nvGrpSpPr>
        <p:grpSpPr>
          <a:xfrm>
            <a:off x="8562950" y="9247750"/>
            <a:ext cx="11332325" cy="2945701"/>
            <a:chOff x="239480" y="0"/>
            <a:chExt cx="15109767" cy="3927601"/>
          </a:xfrm>
        </p:grpSpPr>
        <p:sp>
          <p:nvSpPr>
            <p:cNvPr id="334" name="Google Shape;334;p21"/>
            <p:cNvSpPr txBox="1"/>
            <p:nvPr/>
          </p:nvSpPr>
          <p:spPr>
            <a:xfrm>
              <a:off x="3306059" y="3179101"/>
              <a:ext cx="1053600" cy="7485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35" name="Google Shape;335;p21"/>
            <p:cNvSpPr txBox="1"/>
            <p:nvPr/>
          </p:nvSpPr>
          <p:spPr>
            <a:xfrm>
              <a:off x="4839348" y="3179101"/>
              <a:ext cx="1053600" cy="7485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36" name="Google Shape;336;p21"/>
            <p:cNvSpPr txBox="1"/>
            <p:nvPr/>
          </p:nvSpPr>
          <p:spPr>
            <a:xfrm>
              <a:off x="1772769" y="3179101"/>
              <a:ext cx="1053600" cy="7485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37" name="Google Shape;337;p21"/>
            <p:cNvSpPr txBox="1"/>
            <p:nvPr/>
          </p:nvSpPr>
          <p:spPr>
            <a:xfrm>
              <a:off x="239480" y="3179101"/>
              <a:ext cx="1053600" cy="7485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38" name="Google Shape;338;p21"/>
            <p:cNvSpPr txBox="1"/>
            <p:nvPr/>
          </p:nvSpPr>
          <p:spPr>
            <a:xfrm>
              <a:off x="9438600" y="3179101"/>
              <a:ext cx="1053600" cy="7485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39" name="Google Shape;339;p21"/>
            <p:cNvSpPr txBox="1"/>
            <p:nvPr/>
          </p:nvSpPr>
          <p:spPr>
            <a:xfrm>
              <a:off x="10971891" y="3179101"/>
              <a:ext cx="1053600" cy="7485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40" name="Google Shape;340;p21"/>
            <p:cNvSpPr txBox="1"/>
            <p:nvPr/>
          </p:nvSpPr>
          <p:spPr>
            <a:xfrm>
              <a:off x="7905311" y="3179101"/>
              <a:ext cx="1053600" cy="7485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41" name="Google Shape;341;p21"/>
            <p:cNvSpPr txBox="1"/>
            <p:nvPr/>
          </p:nvSpPr>
          <p:spPr>
            <a:xfrm>
              <a:off x="6372023" y="3179101"/>
              <a:ext cx="1053600" cy="7485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42" name="Google Shape;342;p21"/>
            <p:cNvSpPr txBox="1"/>
            <p:nvPr/>
          </p:nvSpPr>
          <p:spPr>
            <a:xfrm>
              <a:off x="12504564" y="3179101"/>
              <a:ext cx="1053600" cy="7485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nvGrpSpPr>
            <p:cNvPr id="343" name="Google Shape;343;p21"/>
            <p:cNvGrpSpPr/>
            <p:nvPr/>
          </p:nvGrpSpPr>
          <p:grpSpPr>
            <a:xfrm>
              <a:off x="3842311" y="1341090"/>
              <a:ext cx="1532697" cy="1341110"/>
              <a:chOff x="0" y="0"/>
              <a:chExt cx="812800" cy="711200"/>
            </a:xfrm>
          </p:grpSpPr>
          <p:sp>
            <p:nvSpPr>
              <p:cNvPr id="344" name="Google Shape;344;p21"/>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351B65"/>
              </a:solidFill>
              <a:ln>
                <a:noFill/>
              </a:ln>
            </p:spPr>
          </p:sp>
          <p:sp>
            <p:nvSpPr>
              <p:cNvPr id="345" name="Google Shape;345;p21"/>
              <p:cNvSpPr txBox="1"/>
              <p:nvPr/>
            </p:nvSpPr>
            <p:spPr>
              <a:xfrm>
                <a:off x="127000" y="263525"/>
                <a:ext cx="558900" cy="3969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46" name="Google Shape;346;p21"/>
            <p:cNvGrpSpPr/>
            <p:nvPr/>
          </p:nvGrpSpPr>
          <p:grpSpPr>
            <a:xfrm>
              <a:off x="5375601" y="1341090"/>
              <a:ext cx="1532697" cy="1341110"/>
              <a:chOff x="0" y="0"/>
              <a:chExt cx="812800" cy="711200"/>
            </a:xfrm>
          </p:grpSpPr>
          <p:sp>
            <p:nvSpPr>
              <p:cNvPr id="347" name="Google Shape;347;p21"/>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E2E60"/>
              </a:solidFill>
              <a:ln>
                <a:noFill/>
              </a:ln>
            </p:spPr>
          </p:sp>
          <p:sp>
            <p:nvSpPr>
              <p:cNvPr id="348" name="Google Shape;348;p21"/>
              <p:cNvSpPr txBox="1"/>
              <p:nvPr/>
            </p:nvSpPr>
            <p:spPr>
              <a:xfrm>
                <a:off x="127000" y="263525"/>
                <a:ext cx="558900" cy="3969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49" name="Google Shape;349;p21"/>
            <p:cNvGrpSpPr/>
            <p:nvPr/>
          </p:nvGrpSpPr>
          <p:grpSpPr>
            <a:xfrm>
              <a:off x="2309022" y="1341090"/>
              <a:ext cx="1532697" cy="1341110"/>
              <a:chOff x="0" y="0"/>
              <a:chExt cx="812800" cy="711200"/>
            </a:xfrm>
          </p:grpSpPr>
          <p:sp>
            <p:nvSpPr>
              <p:cNvPr id="350" name="Google Shape;350;p21"/>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E2E60"/>
              </a:solidFill>
              <a:ln>
                <a:noFill/>
              </a:ln>
            </p:spPr>
          </p:sp>
          <p:sp>
            <p:nvSpPr>
              <p:cNvPr id="351" name="Google Shape;351;p21"/>
              <p:cNvSpPr txBox="1"/>
              <p:nvPr/>
            </p:nvSpPr>
            <p:spPr>
              <a:xfrm>
                <a:off x="127000" y="263525"/>
                <a:ext cx="558900" cy="3969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52" name="Google Shape;352;p21"/>
            <p:cNvSpPr txBox="1"/>
            <p:nvPr/>
          </p:nvSpPr>
          <p:spPr>
            <a:xfrm>
              <a:off x="1015213" y="1838012"/>
              <a:ext cx="1053600" cy="7485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nvGrpSpPr>
            <p:cNvPr id="353" name="Google Shape;353;p21"/>
            <p:cNvGrpSpPr/>
            <p:nvPr/>
          </p:nvGrpSpPr>
          <p:grpSpPr>
            <a:xfrm>
              <a:off x="9974853" y="1341090"/>
              <a:ext cx="1532697" cy="1341110"/>
              <a:chOff x="0" y="0"/>
              <a:chExt cx="812800" cy="711200"/>
            </a:xfrm>
          </p:grpSpPr>
          <p:sp>
            <p:nvSpPr>
              <p:cNvPr id="354" name="Google Shape;354;p21"/>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351B65"/>
              </a:solidFill>
              <a:ln>
                <a:noFill/>
              </a:ln>
            </p:spPr>
          </p:sp>
          <p:sp>
            <p:nvSpPr>
              <p:cNvPr id="355" name="Google Shape;355;p21"/>
              <p:cNvSpPr txBox="1"/>
              <p:nvPr/>
            </p:nvSpPr>
            <p:spPr>
              <a:xfrm>
                <a:off x="127000" y="263525"/>
                <a:ext cx="558900" cy="3969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56" name="Google Shape;356;p21"/>
            <p:cNvGrpSpPr/>
            <p:nvPr/>
          </p:nvGrpSpPr>
          <p:grpSpPr>
            <a:xfrm>
              <a:off x="11508143" y="1341090"/>
              <a:ext cx="1532697" cy="1341110"/>
              <a:chOff x="0" y="0"/>
              <a:chExt cx="812800" cy="711200"/>
            </a:xfrm>
          </p:grpSpPr>
          <p:sp>
            <p:nvSpPr>
              <p:cNvPr id="357" name="Google Shape;357;p21"/>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E2E60"/>
              </a:solidFill>
              <a:ln>
                <a:noFill/>
              </a:ln>
            </p:spPr>
          </p:sp>
          <p:sp>
            <p:nvSpPr>
              <p:cNvPr id="358" name="Google Shape;358;p21"/>
              <p:cNvSpPr txBox="1"/>
              <p:nvPr/>
            </p:nvSpPr>
            <p:spPr>
              <a:xfrm>
                <a:off x="127000" y="263525"/>
                <a:ext cx="558900" cy="3969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59" name="Google Shape;359;p21"/>
            <p:cNvGrpSpPr/>
            <p:nvPr/>
          </p:nvGrpSpPr>
          <p:grpSpPr>
            <a:xfrm>
              <a:off x="8441564" y="1341090"/>
              <a:ext cx="1532697" cy="1341110"/>
              <a:chOff x="0" y="0"/>
              <a:chExt cx="812800" cy="711200"/>
            </a:xfrm>
          </p:grpSpPr>
          <p:sp>
            <p:nvSpPr>
              <p:cNvPr id="360" name="Google Shape;360;p21"/>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E2E60"/>
              </a:solidFill>
              <a:ln>
                <a:noFill/>
              </a:ln>
            </p:spPr>
          </p:sp>
          <p:sp>
            <p:nvSpPr>
              <p:cNvPr id="361" name="Google Shape;361;p21"/>
              <p:cNvSpPr txBox="1"/>
              <p:nvPr/>
            </p:nvSpPr>
            <p:spPr>
              <a:xfrm>
                <a:off x="127000" y="263525"/>
                <a:ext cx="558900" cy="3969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62" name="Google Shape;362;p21"/>
            <p:cNvGrpSpPr/>
            <p:nvPr/>
          </p:nvGrpSpPr>
          <p:grpSpPr>
            <a:xfrm>
              <a:off x="6908275" y="1341090"/>
              <a:ext cx="1532697" cy="1341110"/>
              <a:chOff x="0" y="0"/>
              <a:chExt cx="812800" cy="711200"/>
            </a:xfrm>
          </p:grpSpPr>
          <p:sp>
            <p:nvSpPr>
              <p:cNvPr id="363" name="Google Shape;363;p21"/>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351B65"/>
              </a:solidFill>
              <a:ln>
                <a:noFill/>
              </a:ln>
            </p:spPr>
          </p:sp>
          <p:sp>
            <p:nvSpPr>
              <p:cNvPr id="364" name="Google Shape;364;p21"/>
              <p:cNvSpPr txBox="1"/>
              <p:nvPr/>
            </p:nvSpPr>
            <p:spPr>
              <a:xfrm>
                <a:off x="127000" y="263525"/>
                <a:ext cx="558900" cy="3969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65" name="Google Shape;365;p21"/>
            <p:cNvGrpSpPr/>
            <p:nvPr/>
          </p:nvGrpSpPr>
          <p:grpSpPr>
            <a:xfrm>
              <a:off x="13040817" y="1341090"/>
              <a:ext cx="1532697" cy="1341110"/>
              <a:chOff x="0" y="0"/>
              <a:chExt cx="812800" cy="711200"/>
            </a:xfrm>
          </p:grpSpPr>
          <p:sp>
            <p:nvSpPr>
              <p:cNvPr id="366" name="Google Shape;366;p21"/>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351B65"/>
              </a:solidFill>
              <a:ln>
                <a:noFill/>
              </a:ln>
            </p:spPr>
          </p:sp>
          <p:sp>
            <p:nvSpPr>
              <p:cNvPr id="367" name="Google Shape;367;p21"/>
              <p:cNvSpPr txBox="1"/>
              <p:nvPr/>
            </p:nvSpPr>
            <p:spPr>
              <a:xfrm>
                <a:off x="127000" y="263525"/>
                <a:ext cx="558900" cy="3969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68" name="Google Shape;368;p21"/>
            <p:cNvGrpSpPr/>
            <p:nvPr/>
          </p:nvGrpSpPr>
          <p:grpSpPr>
            <a:xfrm>
              <a:off x="4618044" y="0"/>
              <a:ext cx="1532697" cy="1341110"/>
              <a:chOff x="0" y="0"/>
              <a:chExt cx="812800" cy="711200"/>
            </a:xfrm>
          </p:grpSpPr>
          <p:sp>
            <p:nvSpPr>
              <p:cNvPr id="369" name="Google Shape;369;p21"/>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E2E60"/>
              </a:solidFill>
              <a:ln>
                <a:noFill/>
              </a:ln>
            </p:spPr>
          </p:sp>
          <p:sp>
            <p:nvSpPr>
              <p:cNvPr id="370" name="Google Shape;370;p21"/>
              <p:cNvSpPr txBox="1"/>
              <p:nvPr/>
            </p:nvSpPr>
            <p:spPr>
              <a:xfrm>
                <a:off x="127000" y="263525"/>
                <a:ext cx="558900" cy="3969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71" name="Google Shape;371;p21"/>
            <p:cNvGrpSpPr/>
            <p:nvPr/>
          </p:nvGrpSpPr>
          <p:grpSpPr>
            <a:xfrm>
              <a:off x="6151334" y="0"/>
              <a:ext cx="1532697" cy="1341110"/>
              <a:chOff x="0" y="0"/>
              <a:chExt cx="812800" cy="711200"/>
            </a:xfrm>
          </p:grpSpPr>
          <p:sp>
            <p:nvSpPr>
              <p:cNvPr id="372" name="Google Shape;372;p21"/>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351B65"/>
              </a:solidFill>
              <a:ln>
                <a:noFill/>
              </a:ln>
            </p:spPr>
          </p:sp>
          <p:sp>
            <p:nvSpPr>
              <p:cNvPr id="373" name="Google Shape;373;p21"/>
              <p:cNvSpPr txBox="1"/>
              <p:nvPr/>
            </p:nvSpPr>
            <p:spPr>
              <a:xfrm>
                <a:off x="127000" y="263525"/>
                <a:ext cx="558900" cy="3969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74" name="Google Shape;374;p21"/>
            <p:cNvSpPr/>
            <p:nvPr/>
          </p:nvSpPr>
          <p:spPr>
            <a:xfrm>
              <a:off x="3084755" y="0"/>
              <a:ext cx="1532697" cy="1341110"/>
            </a:xfrm>
            <a:custGeom>
              <a:rect b="b" l="l" r="r" t="t"/>
              <a:pathLst>
                <a:path extrusionOk="0" h="711200" w="812800">
                  <a:moveTo>
                    <a:pt x="406400" y="0"/>
                  </a:moveTo>
                  <a:lnTo>
                    <a:pt x="812800" y="711200"/>
                  </a:lnTo>
                  <a:lnTo>
                    <a:pt x="0" y="711200"/>
                  </a:lnTo>
                  <a:lnTo>
                    <a:pt x="406400" y="0"/>
                  </a:lnTo>
                  <a:close/>
                </a:path>
              </a:pathLst>
            </a:custGeom>
            <a:solidFill>
              <a:srgbClr val="351B65"/>
            </a:solidFill>
            <a:ln>
              <a:noFill/>
            </a:ln>
          </p:spPr>
        </p:sp>
        <p:sp>
          <p:nvSpPr>
            <p:cNvPr id="375" name="Google Shape;375;p21"/>
            <p:cNvSpPr/>
            <p:nvPr/>
          </p:nvSpPr>
          <p:spPr>
            <a:xfrm>
              <a:off x="1551466" y="0"/>
              <a:ext cx="1532697" cy="1341110"/>
            </a:xfrm>
            <a:custGeom>
              <a:rect b="b" l="l" r="r" t="t"/>
              <a:pathLst>
                <a:path extrusionOk="0" h="711200" w="812800">
                  <a:moveTo>
                    <a:pt x="406400" y="0"/>
                  </a:moveTo>
                  <a:lnTo>
                    <a:pt x="812800" y="711200"/>
                  </a:lnTo>
                  <a:lnTo>
                    <a:pt x="0" y="711200"/>
                  </a:lnTo>
                  <a:lnTo>
                    <a:pt x="406400" y="0"/>
                  </a:lnTo>
                  <a:close/>
                </a:path>
              </a:pathLst>
            </a:custGeom>
            <a:solidFill>
              <a:srgbClr val="FE2E60"/>
            </a:solidFill>
            <a:ln>
              <a:noFill/>
            </a:ln>
          </p:spPr>
        </p:sp>
        <p:grpSp>
          <p:nvGrpSpPr>
            <p:cNvPr id="376" name="Google Shape;376;p21"/>
            <p:cNvGrpSpPr/>
            <p:nvPr/>
          </p:nvGrpSpPr>
          <p:grpSpPr>
            <a:xfrm>
              <a:off x="10750586" y="0"/>
              <a:ext cx="1532697" cy="1341110"/>
              <a:chOff x="0" y="0"/>
              <a:chExt cx="812800" cy="711200"/>
            </a:xfrm>
          </p:grpSpPr>
          <p:sp>
            <p:nvSpPr>
              <p:cNvPr id="377" name="Google Shape;377;p21"/>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E2E60"/>
              </a:solidFill>
              <a:ln>
                <a:noFill/>
              </a:ln>
            </p:spPr>
          </p:sp>
          <p:sp>
            <p:nvSpPr>
              <p:cNvPr id="378" name="Google Shape;378;p21"/>
              <p:cNvSpPr txBox="1"/>
              <p:nvPr/>
            </p:nvSpPr>
            <p:spPr>
              <a:xfrm>
                <a:off x="127000" y="263525"/>
                <a:ext cx="558900" cy="3969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79" name="Google Shape;379;p21"/>
            <p:cNvGrpSpPr/>
            <p:nvPr/>
          </p:nvGrpSpPr>
          <p:grpSpPr>
            <a:xfrm>
              <a:off x="12283876" y="0"/>
              <a:ext cx="1532697" cy="1341110"/>
              <a:chOff x="0" y="0"/>
              <a:chExt cx="812800" cy="711200"/>
            </a:xfrm>
          </p:grpSpPr>
          <p:sp>
            <p:nvSpPr>
              <p:cNvPr id="380" name="Google Shape;380;p21"/>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351B65"/>
              </a:solidFill>
              <a:ln>
                <a:noFill/>
              </a:ln>
            </p:spPr>
          </p:sp>
          <p:sp>
            <p:nvSpPr>
              <p:cNvPr id="381" name="Google Shape;381;p21"/>
              <p:cNvSpPr txBox="1"/>
              <p:nvPr/>
            </p:nvSpPr>
            <p:spPr>
              <a:xfrm>
                <a:off x="127000" y="263525"/>
                <a:ext cx="558900" cy="3969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82" name="Google Shape;382;p21"/>
            <p:cNvGrpSpPr/>
            <p:nvPr/>
          </p:nvGrpSpPr>
          <p:grpSpPr>
            <a:xfrm>
              <a:off x="9217297" y="0"/>
              <a:ext cx="1532697" cy="1341110"/>
              <a:chOff x="0" y="0"/>
              <a:chExt cx="812800" cy="711200"/>
            </a:xfrm>
          </p:grpSpPr>
          <p:sp>
            <p:nvSpPr>
              <p:cNvPr id="383" name="Google Shape;383;p21"/>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351B65"/>
              </a:solidFill>
              <a:ln>
                <a:noFill/>
              </a:ln>
            </p:spPr>
          </p:sp>
          <p:sp>
            <p:nvSpPr>
              <p:cNvPr id="384" name="Google Shape;384;p21"/>
              <p:cNvSpPr txBox="1"/>
              <p:nvPr/>
            </p:nvSpPr>
            <p:spPr>
              <a:xfrm>
                <a:off x="127000" y="263525"/>
                <a:ext cx="558900" cy="3969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85" name="Google Shape;385;p21"/>
            <p:cNvGrpSpPr/>
            <p:nvPr/>
          </p:nvGrpSpPr>
          <p:grpSpPr>
            <a:xfrm>
              <a:off x="7684008" y="0"/>
              <a:ext cx="1532697" cy="1341110"/>
              <a:chOff x="0" y="0"/>
              <a:chExt cx="812800" cy="711200"/>
            </a:xfrm>
          </p:grpSpPr>
          <p:sp>
            <p:nvSpPr>
              <p:cNvPr id="386" name="Google Shape;386;p21"/>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E2E60"/>
              </a:solidFill>
              <a:ln>
                <a:noFill/>
              </a:ln>
            </p:spPr>
          </p:sp>
          <p:sp>
            <p:nvSpPr>
              <p:cNvPr id="387" name="Google Shape;387;p21"/>
              <p:cNvSpPr txBox="1"/>
              <p:nvPr/>
            </p:nvSpPr>
            <p:spPr>
              <a:xfrm>
                <a:off x="127000" y="263525"/>
                <a:ext cx="558900" cy="3969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88" name="Google Shape;388;p21"/>
            <p:cNvGrpSpPr/>
            <p:nvPr/>
          </p:nvGrpSpPr>
          <p:grpSpPr>
            <a:xfrm>
              <a:off x="13816550" y="0"/>
              <a:ext cx="1532697" cy="1341110"/>
              <a:chOff x="0" y="0"/>
              <a:chExt cx="812800" cy="711200"/>
            </a:xfrm>
          </p:grpSpPr>
          <p:sp>
            <p:nvSpPr>
              <p:cNvPr id="389" name="Google Shape;389;p21"/>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E2E60"/>
              </a:solidFill>
              <a:ln>
                <a:noFill/>
              </a:ln>
            </p:spPr>
          </p:sp>
          <p:sp>
            <p:nvSpPr>
              <p:cNvPr id="390" name="Google Shape;390;p21"/>
              <p:cNvSpPr txBox="1"/>
              <p:nvPr/>
            </p:nvSpPr>
            <p:spPr>
              <a:xfrm>
                <a:off x="127000" y="263525"/>
                <a:ext cx="558900" cy="396900"/>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xEl>
                                              <p:pRg end="0" st="0"/>
                                            </p:txEl>
                                          </p:spTgt>
                                        </p:tgtEl>
                                        <p:attrNameLst>
                                          <p:attrName>style.visibility</p:attrName>
                                        </p:attrNameLst>
                                      </p:cBhvr>
                                      <p:to>
                                        <p:strVal val="visible"/>
                                      </p:to>
                                    </p:set>
                                    <p:animEffect filter="fade" transition="in">
                                      <p:cBhvr>
                                        <p:cTn dur="1000"/>
                                        <p:tgtEl>
                                          <p:spTgt spid="27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xEl>
                                              <p:pRg end="1" st="1"/>
                                            </p:txEl>
                                          </p:spTgt>
                                        </p:tgtEl>
                                        <p:attrNameLst>
                                          <p:attrName>style.visibility</p:attrName>
                                        </p:attrNameLst>
                                      </p:cBhvr>
                                      <p:to>
                                        <p:strVal val="visible"/>
                                      </p:to>
                                    </p:set>
                                    <p:animEffect filter="fade" transition="in">
                                      <p:cBhvr>
                                        <p:cTn dur="1000"/>
                                        <p:tgtEl>
                                          <p:spTgt spid="27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xEl>
                                              <p:pRg end="2" st="2"/>
                                            </p:txEl>
                                          </p:spTgt>
                                        </p:tgtEl>
                                        <p:attrNameLst>
                                          <p:attrName>style.visibility</p:attrName>
                                        </p:attrNameLst>
                                      </p:cBhvr>
                                      <p:to>
                                        <p:strVal val="visible"/>
                                      </p:to>
                                    </p:set>
                                    <p:animEffect filter="fade" transition="in">
                                      <p:cBhvr>
                                        <p:cTn dur="1000"/>
                                        <p:tgtEl>
                                          <p:spTgt spid="27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xEl>
                                              <p:pRg end="3" st="3"/>
                                            </p:txEl>
                                          </p:spTgt>
                                        </p:tgtEl>
                                        <p:attrNameLst>
                                          <p:attrName>style.visibility</p:attrName>
                                        </p:attrNameLst>
                                      </p:cBhvr>
                                      <p:to>
                                        <p:strVal val="visible"/>
                                      </p:to>
                                    </p:set>
                                    <p:animEffect filter="fade" transition="in">
                                      <p:cBhvr>
                                        <p:cTn dur="1000"/>
                                        <p:tgtEl>
                                          <p:spTgt spid="27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xEl>
                                              <p:pRg end="4" st="4"/>
                                            </p:txEl>
                                          </p:spTgt>
                                        </p:tgtEl>
                                        <p:attrNameLst>
                                          <p:attrName>style.visibility</p:attrName>
                                        </p:attrNameLst>
                                      </p:cBhvr>
                                      <p:to>
                                        <p:strVal val="visible"/>
                                      </p:to>
                                    </p:set>
                                    <p:animEffect filter="fade" transition="in">
                                      <p:cBhvr>
                                        <p:cTn dur="1000"/>
                                        <p:tgtEl>
                                          <p:spTgt spid="27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xEl>
                                              <p:pRg end="5" st="5"/>
                                            </p:txEl>
                                          </p:spTgt>
                                        </p:tgtEl>
                                        <p:attrNameLst>
                                          <p:attrName>style.visibility</p:attrName>
                                        </p:attrNameLst>
                                      </p:cBhvr>
                                      <p:to>
                                        <p:strVal val="visible"/>
                                      </p:to>
                                    </p:set>
                                    <p:animEffect filter="fade" transition="in">
                                      <p:cBhvr>
                                        <p:cTn dur="1000"/>
                                        <p:tgtEl>
                                          <p:spTgt spid="270">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51B65"/>
        </a:solidFill>
      </p:bgPr>
    </p:bg>
    <p:spTree>
      <p:nvGrpSpPr>
        <p:cNvPr id="394" name="Shape 394"/>
        <p:cNvGrpSpPr/>
        <p:nvPr/>
      </p:nvGrpSpPr>
      <p:grpSpPr>
        <a:xfrm>
          <a:off x="0" y="0"/>
          <a:ext cx="0" cy="0"/>
          <a:chOff x="0" y="0"/>
          <a:chExt cx="0" cy="0"/>
        </a:xfrm>
      </p:grpSpPr>
      <p:grpSp>
        <p:nvGrpSpPr>
          <p:cNvPr id="395" name="Google Shape;395;p22"/>
          <p:cNvGrpSpPr/>
          <p:nvPr/>
        </p:nvGrpSpPr>
        <p:grpSpPr>
          <a:xfrm>
            <a:off x="-629338" y="9280465"/>
            <a:ext cx="19546669" cy="2011635"/>
            <a:chOff x="0" y="0"/>
            <a:chExt cx="26062226" cy="2682180"/>
          </a:xfrm>
        </p:grpSpPr>
        <p:grpSp>
          <p:nvGrpSpPr>
            <p:cNvPr id="396" name="Google Shape;396;p22"/>
            <p:cNvGrpSpPr/>
            <p:nvPr/>
          </p:nvGrpSpPr>
          <p:grpSpPr>
            <a:xfrm>
              <a:off x="2290846" y="1341090"/>
              <a:ext cx="1532674" cy="1341090"/>
              <a:chOff x="0" y="0"/>
              <a:chExt cx="812800" cy="711200"/>
            </a:xfrm>
          </p:grpSpPr>
          <p:sp>
            <p:nvSpPr>
              <p:cNvPr id="397" name="Google Shape;397;p22"/>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00B1D2"/>
              </a:solidFill>
              <a:ln>
                <a:noFill/>
              </a:ln>
            </p:spPr>
          </p:sp>
          <p:sp>
            <p:nvSpPr>
              <p:cNvPr id="398" name="Google Shape;398;p22"/>
              <p:cNvSpPr txBox="1"/>
              <p:nvPr/>
            </p:nvSpPr>
            <p:spPr>
              <a:xfrm>
                <a:off x="127000" y="263525"/>
                <a:ext cx="558800" cy="396875"/>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399" name="Google Shape;399;p22"/>
            <p:cNvGrpSpPr/>
            <p:nvPr/>
          </p:nvGrpSpPr>
          <p:grpSpPr>
            <a:xfrm>
              <a:off x="3824135" y="1341090"/>
              <a:ext cx="1532674" cy="1341090"/>
              <a:chOff x="0" y="0"/>
              <a:chExt cx="812800" cy="711200"/>
            </a:xfrm>
          </p:grpSpPr>
          <p:sp>
            <p:nvSpPr>
              <p:cNvPr id="400" name="Google Shape;400;p22"/>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EBC1D"/>
              </a:solidFill>
              <a:ln>
                <a:noFill/>
              </a:ln>
            </p:spPr>
          </p:sp>
          <p:sp>
            <p:nvSpPr>
              <p:cNvPr id="401" name="Google Shape;401;p22"/>
              <p:cNvSpPr txBox="1"/>
              <p:nvPr/>
            </p:nvSpPr>
            <p:spPr>
              <a:xfrm>
                <a:off x="127000" y="263525"/>
                <a:ext cx="558800" cy="396875"/>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02" name="Google Shape;402;p22"/>
            <p:cNvGrpSpPr/>
            <p:nvPr/>
          </p:nvGrpSpPr>
          <p:grpSpPr>
            <a:xfrm>
              <a:off x="757556" y="1341090"/>
              <a:ext cx="1532674" cy="1341090"/>
              <a:chOff x="0" y="0"/>
              <a:chExt cx="812800" cy="711200"/>
            </a:xfrm>
          </p:grpSpPr>
          <p:sp>
            <p:nvSpPr>
              <p:cNvPr id="403" name="Google Shape;403;p22"/>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EBC1D"/>
              </a:solidFill>
              <a:ln>
                <a:noFill/>
              </a:ln>
            </p:spPr>
          </p:sp>
          <p:sp>
            <p:nvSpPr>
              <p:cNvPr id="404" name="Google Shape;404;p22"/>
              <p:cNvSpPr txBox="1"/>
              <p:nvPr/>
            </p:nvSpPr>
            <p:spPr>
              <a:xfrm>
                <a:off x="127000" y="263525"/>
                <a:ext cx="558800" cy="396875"/>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05" name="Google Shape;405;p22"/>
            <p:cNvGrpSpPr/>
            <p:nvPr/>
          </p:nvGrpSpPr>
          <p:grpSpPr>
            <a:xfrm>
              <a:off x="8423387" y="1341090"/>
              <a:ext cx="1532674" cy="1341090"/>
              <a:chOff x="0" y="0"/>
              <a:chExt cx="812800" cy="711200"/>
            </a:xfrm>
          </p:grpSpPr>
          <p:sp>
            <p:nvSpPr>
              <p:cNvPr id="406" name="Google Shape;406;p22"/>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00B1D2"/>
              </a:solidFill>
              <a:ln>
                <a:noFill/>
              </a:ln>
            </p:spPr>
          </p:sp>
          <p:sp>
            <p:nvSpPr>
              <p:cNvPr id="407" name="Google Shape;407;p22"/>
              <p:cNvSpPr txBox="1"/>
              <p:nvPr/>
            </p:nvSpPr>
            <p:spPr>
              <a:xfrm>
                <a:off x="127000" y="263525"/>
                <a:ext cx="558800" cy="396875"/>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08" name="Google Shape;408;p22"/>
            <p:cNvGrpSpPr/>
            <p:nvPr/>
          </p:nvGrpSpPr>
          <p:grpSpPr>
            <a:xfrm>
              <a:off x="9956677" y="1341090"/>
              <a:ext cx="1532674" cy="1341090"/>
              <a:chOff x="0" y="0"/>
              <a:chExt cx="812800" cy="711200"/>
            </a:xfrm>
          </p:grpSpPr>
          <p:sp>
            <p:nvSpPr>
              <p:cNvPr id="409" name="Google Shape;409;p22"/>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EBC1D"/>
              </a:solidFill>
              <a:ln>
                <a:noFill/>
              </a:ln>
            </p:spPr>
          </p:sp>
          <p:sp>
            <p:nvSpPr>
              <p:cNvPr id="410" name="Google Shape;410;p22"/>
              <p:cNvSpPr txBox="1"/>
              <p:nvPr/>
            </p:nvSpPr>
            <p:spPr>
              <a:xfrm>
                <a:off x="127000" y="263525"/>
                <a:ext cx="558800" cy="396875"/>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11" name="Google Shape;411;p22"/>
            <p:cNvGrpSpPr/>
            <p:nvPr/>
          </p:nvGrpSpPr>
          <p:grpSpPr>
            <a:xfrm>
              <a:off x="6890098" y="1341090"/>
              <a:ext cx="1532674" cy="1341090"/>
              <a:chOff x="0" y="0"/>
              <a:chExt cx="812800" cy="711200"/>
            </a:xfrm>
          </p:grpSpPr>
          <p:sp>
            <p:nvSpPr>
              <p:cNvPr id="412" name="Google Shape;412;p22"/>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EBC1D"/>
              </a:solidFill>
              <a:ln>
                <a:noFill/>
              </a:ln>
            </p:spPr>
          </p:sp>
          <p:sp>
            <p:nvSpPr>
              <p:cNvPr id="413" name="Google Shape;413;p22"/>
              <p:cNvSpPr txBox="1"/>
              <p:nvPr/>
            </p:nvSpPr>
            <p:spPr>
              <a:xfrm>
                <a:off x="127000" y="263525"/>
                <a:ext cx="558800" cy="396875"/>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14" name="Google Shape;414;p22"/>
            <p:cNvGrpSpPr/>
            <p:nvPr/>
          </p:nvGrpSpPr>
          <p:grpSpPr>
            <a:xfrm>
              <a:off x="5356809" y="1341090"/>
              <a:ext cx="1532674" cy="1341090"/>
              <a:chOff x="0" y="0"/>
              <a:chExt cx="812800" cy="711200"/>
            </a:xfrm>
          </p:grpSpPr>
          <p:sp>
            <p:nvSpPr>
              <p:cNvPr id="415" name="Google Shape;415;p22"/>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00B1D2"/>
              </a:solidFill>
              <a:ln>
                <a:noFill/>
              </a:ln>
            </p:spPr>
          </p:sp>
          <p:sp>
            <p:nvSpPr>
              <p:cNvPr id="416" name="Google Shape;416;p22"/>
              <p:cNvSpPr txBox="1"/>
              <p:nvPr/>
            </p:nvSpPr>
            <p:spPr>
              <a:xfrm>
                <a:off x="127000" y="263525"/>
                <a:ext cx="558800" cy="396875"/>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17" name="Google Shape;417;p22"/>
            <p:cNvGrpSpPr/>
            <p:nvPr/>
          </p:nvGrpSpPr>
          <p:grpSpPr>
            <a:xfrm>
              <a:off x="11489351" y="1341090"/>
              <a:ext cx="1532674" cy="1341090"/>
              <a:chOff x="0" y="0"/>
              <a:chExt cx="812800" cy="711200"/>
            </a:xfrm>
          </p:grpSpPr>
          <p:sp>
            <p:nvSpPr>
              <p:cNvPr id="418" name="Google Shape;418;p22"/>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00B1D2"/>
              </a:solidFill>
              <a:ln>
                <a:noFill/>
              </a:ln>
            </p:spPr>
          </p:sp>
          <p:sp>
            <p:nvSpPr>
              <p:cNvPr id="419" name="Google Shape;419;p22"/>
              <p:cNvSpPr txBox="1"/>
              <p:nvPr/>
            </p:nvSpPr>
            <p:spPr>
              <a:xfrm>
                <a:off x="127000" y="263525"/>
                <a:ext cx="558800" cy="396875"/>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20" name="Google Shape;420;p22"/>
            <p:cNvGrpSpPr/>
            <p:nvPr/>
          </p:nvGrpSpPr>
          <p:grpSpPr>
            <a:xfrm>
              <a:off x="3066579" y="0"/>
              <a:ext cx="1532674" cy="1341090"/>
              <a:chOff x="0" y="0"/>
              <a:chExt cx="812800" cy="711200"/>
            </a:xfrm>
          </p:grpSpPr>
          <p:sp>
            <p:nvSpPr>
              <p:cNvPr id="421" name="Google Shape;421;p22"/>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EBC1D"/>
              </a:solidFill>
              <a:ln>
                <a:noFill/>
              </a:ln>
            </p:spPr>
          </p:sp>
          <p:sp>
            <p:nvSpPr>
              <p:cNvPr id="422" name="Google Shape;422;p22"/>
              <p:cNvSpPr txBox="1"/>
              <p:nvPr/>
            </p:nvSpPr>
            <p:spPr>
              <a:xfrm>
                <a:off x="127000" y="263525"/>
                <a:ext cx="558800" cy="396875"/>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23" name="Google Shape;423;p22"/>
            <p:cNvGrpSpPr/>
            <p:nvPr/>
          </p:nvGrpSpPr>
          <p:grpSpPr>
            <a:xfrm>
              <a:off x="4599868" y="0"/>
              <a:ext cx="1532674" cy="1341090"/>
              <a:chOff x="0" y="0"/>
              <a:chExt cx="812800" cy="711200"/>
            </a:xfrm>
          </p:grpSpPr>
          <p:sp>
            <p:nvSpPr>
              <p:cNvPr id="424" name="Google Shape;424;p22"/>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00B1D2"/>
              </a:solidFill>
              <a:ln>
                <a:noFill/>
              </a:ln>
            </p:spPr>
          </p:sp>
          <p:sp>
            <p:nvSpPr>
              <p:cNvPr id="425" name="Google Shape;425;p22"/>
              <p:cNvSpPr txBox="1"/>
              <p:nvPr/>
            </p:nvSpPr>
            <p:spPr>
              <a:xfrm>
                <a:off x="127000" y="263525"/>
                <a:ext cx="558800" cy="396875"/>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26" name="Google Shape;426;p22"/>
            <p:cNvGrpSpPr/>
            <p:nvPr/>
          </p:nvGrpSpPr>
          <p:grpSpPr>
            <a:xfrm>
              <a:off x="1533289" y="0"/>
              <a:ext cx="1532674" cy="1341090"/>
              <a:chOff x="0" y="0"/>
              <a:chExt cx="812800" cy="711200"/>
            </a:xfrm>
          </p:grpSpPr>
          <p:sp>
            <p:nvSpPr>
              <p:cNvPr id="427" name="Google Shape;427;p22"/>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00B1D2"/>
              </a:solidFill>
              <a:ln>
                <a:noFill/>
              </a:ln>
            </p:spPr>
          </p:sp>
          <p:sp>
            <p:nvSpPr>
              <p:cNvPr id="428" name="Google Shape;428;p22"/>
              <p:cNvSpPr txBox="1"/>
              <p:nvPr/>
            </p:nvSpPr>
            <p:spPr>
              <a:xfrm>
                <a:off x="127000" y="263525"/>
                <a:ext cx="558800" cy="396875"/>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29" name="Google Shape;429;p22"/>
            <p:cNvGrpSpPr/>
            <p:nvPr/>
          </p:nvGrpSpPr>
          <p:grpSpPr>
            <a:xfrm>
              <a:off x="0" y="0"/>
              <a:ext cx="1532674" cy="1341090"/>
              <a:chOff x="0" y="0"/>
              <a:chExt cx="812800" cy="711200"/>
            </a:xfrm>
          </p:grpSpPr>
          <p:sp>
            <p:nvSpPr>
              <p:cNvPr id="430" name="Google Shape;430;p22"/>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EBC1D"/>
              </a:solidFill>
              <a:ln>
                <a:noFill/>
              </a:ln>
            </p:spPr>
          </p:sp>
          <p:sp>
            <p:nvSpPr>
              <p:cNvPr id="431" name="Google Shape;431;p22"/>
              <p:cNvSpPr txBox="1"/>
              <p:nvPr/>
            </p:nvSpPr>
            <p:spPr>
              <a:xfrm>
                <a:off x="127000" y="263525"/>
                <a:ext cx="558800" cy="396875"/>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32" name="Google Shape;432;p22"/>
            <p:cNvGrpSpPr/>
            <p:nvPr/>
          </p:nvGrpSpPr>
          <p:grpSpPr>
            <a:xfrm>
              <a:off x="9199120" y="0"/>
              <a:ext cx="1532674" cy="1341090"/>
              <a:chOff x="0" y="0"/>
              <a:chExt cx="812800" cy="711200"/>
            </a:xfrm>
          </p:grpSpPr>
          <p:sp>
            <p:nvSpPr>
              <p:cNvPr id="433" name="Google Shape;433;p22"/>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EBC1D"/>
              </a:solidFill>
              <a:ln>
                <a:noFill/>
              </a:ln>
            </p:spPr>
          </p:sp>
          <p:sp>
            <p:nvSpPr>
              <p:cNvPr id="434" name="Google Shape;434;p22"/>
              <p:cNvSpPr txBox="1"/>
              <p:nvPr/>
            </p:nvSpPr>
            <p:spPr>
              <a:xfrm>
                <a:off x="127000" y="263525"/>
                <a:ext cx="558800" cy="396875"/>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35" name="Google Shape;435;p22"/>
            <p:cNvGrpSpPr/>
            <p:nvPr/>
          </p:nvGrpSpPr>
          <p:grpSpPr>
            <a:xfrm>
              <a:off x="10732410" y="0"/>
              <a:ext cx="1532674" cy="1341090"/>
              <a:chOff x="0" y="0"/>
              <a:chExt cx="812800" cy="711200"/>
            </a:xfrm>
          </p:grpSpPr>
          <p:sp>
            <p:nvSpPr>
              <p:cNvPr id="436" name="Google Shape;436;p22"/>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00B1D2"/>
              </a:solidFill>
              <a:ln>
                <a:noFill/>
              </a:ln>
            </p:spPr>
          </p:sp>
          <p:sp>
            <p:nvSpPr>
              <p:cNvPr id="437" name="Google Shape;437;p22"/>
              <p:cNvSpPr txBox="1"/>
              <p:nvPr/>
            </p:nvSpPr>
            <p:spPr>
              <a:xfrm>
                <a:off x="127000" y="263525"/>
                <a:ext cx="558800" cy="396875"/>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38" name="Google Shape;438;p22"/>
            <p:cNvGrpSpPr/>
            <p:nvPr/>
          </p:nvGrpSpPr>
          <p:grpSpPr>
            <a:xfrm>
              <a:off x="7665831" y="0"/>
              <a:ext cx="1532674" cy="1341090"/>
              <a:chOff x="0" y="0"/>
              <a:chExt cx="812800" cy="711200"/>
            </a:xfrm>
          </p:grpSpPr>
          <p:sp>
            <p:nvSpPr>
              <p:cNvPr id="439" name="Google Shape;439;p22"/>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00B1D2"/>
              </a:solidFill>
              <a:ln>
                <a:noFill/>
              </a:ln>
            </p:spPr>
          </p:sp>
          <p:sp>
            <p:nvSpPr>
              <p:cNvPr id="440" name="Google Shape;440;p22"/>
              <p:cNvSpPr txBox="1"/>
              <p:nvPr/>
            </p:nvSpPr>
            <p:spPr>
              <a:xfrm>
                <a:off x="127000" y="263525"/>
                <a:ext cx="558800" cy="396875"/>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41" name="Google Shape;441;p22"/>
            <p:cNvGrpSpPr/>
            <p:nvPr/>
          </p:nvGrpSpPr>
          <p:grpSpPr>
            <a:xfrm>
              <a:off x="6132542" y="0"/>
              <a:ext cx="1532674" cy="1341090"/>
              <a:chOff x="0" y="0"/>
              <a:chExt cx="812800" cy="711200"/>
            </a:xfrm>
          </p:grpSpPr>
          <p:sp>
            <p:nvSpPr>
              <p:cNvPr id="442" name="Google Shape;442;p22"/>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EBC1D"/>
              </a:solidFill>
              <a:ln>
                <a:noFill/>
              </a:ln>
            </p:spPr>
          </p:sp>
          <p:sp>
            <p:nvSpPr>
              <p:cNvPr id="443" name="Google Shape;443;p22"/>
              <p:cNvSpPr txBox="1"/>
              <p:nvPr/>
            </p:nvSpPr>
            <p:spPr>
              <a:xfrm>
                <a:off x="127000" y="263525"/>
                <a:ext cx="558800" cy="396875"/>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44" name="Google Shape;444;p22"/>
            <p:cNvGrpSpPr/>
            <p:nvPr/>
          </p:nvGrpSpPr>
          <p:grpSpPr>
            <a:xfrm>
              <a:off x="12265084" y="0"/>
              <a:ext cx="1532674" cy="1341090"/>
              <a:chOff x="0" y="0"/>
              <a:chExt cx="812800" cy="711200"/>
            </a:xfrm>
          </p:grpSpPr>
          <p:sp>
            <p:nvSpPr>
              <p:cNvPr id="445" name="Google Shape;445;p22"/>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EBC1D"/>
              </a:solidFill>
              <a:ln>
                <a:noFill/>
              </a:ln>
            </p:spPr>
          </p:sp>
          <p:sp>
            <p:nvSpPr>
              <p:cNvPr id="446" name="Google Shape;446;p22"/>
              <p:cNvSpPr txBox="1"/>
              <p:nvPr/>
            </p:nvSpPr>
            <p:spPr>
              <a:xfrm>
                <a:off x="127000" y="263525"/>
                <a:ext cx="558800" cy="396875"/>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47" name="Google Shape;447;p22"/>
            <p:cNvGrpSpPr/>
            <p:nvPr/>
          </p:nvGrpSpPr>
          <p:grpSpPr>
            <a:xfrm>
              <a:off x="14555314" y="1341090"/>
              <a:ext cx="1532674" cy="1341090"/>
              <a:chOff x="0" y="0"/>
              <a:chExt cx="812800" cy="711200"/>
            </a:xfrm>
          </p:grpSpPr>
          <p:sp>
            <p:nvSpPr>
              <p:cNvPr id="448" name="Google Shape;448;p22"/>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00B1D2"/>
              </a:solidFill>
              <a:ln>
                <a:noFill/>
              </a:ln>
            </p:spPr>
          </p:sp>
          <p:sp>
            <p:nvSpPr>
              <p:cNvPr id="449" name="Google Shape;449;p22"/>
              <p:cNvSpPr txBox="1"/>
              <p:nvPr/>
            </p:nvSpPr>
            <p:spPr>
              <a:xfrm>
                <a:off x="127000" y="263525"/>
                <a:ext cx="558800" cy="396875"/>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50" name="Google Shape;450;p22"/>
            <p:cNvGrpSpPr/>
            <p:nvPr/>
          </p:nvGrpSpPr>
          <p:grpSpPr>
            <a:xfrm>
              <a:off x="16088603" y="1341090"/>
              <a:ext cx="1532674" cy="1341090"/>
              <a:chOff x="0" y="0"/>
              <a:chExt cx="812800" cy="711200"/>
            </a:xfrm>
          </p:grpSpPr>
          <p:sp>
            <p:nvSpPr>
              <p:cNvPr id="451" name="Google Shape;451;p22"/>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EBC1D"/>
              </a:solidFill>
              <a:ln>
                <a:noFill/>
              </a:ln>
            </p:spPr>
          </p:sp>
          <p:sp>
            <p:nvSpPr>
              <p:cNvPr id="452" name="Google Shape;452;p22"/>
              <p:cNvSpPr txBox="1"/>
              <p:nvPr/>
            </p:nvSpPr>
            <p:spPr>
              <a:xfrm>
                <a:off x="127000" y="263525"/>
                <a:ext cx="558800" cy="396875"/>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53" name="Google Shape;453;p22"/>
            <p:cNvGrpSpPr/>
            <p:nvPr/>
          </p:nvGrpSpPr>
          <p:grpSpPr>
            <a:xfrm>
              <a:off x="20687856" y="1341090"/>
              <a:ext cx="1532674" cy="1341090"/>
              <a:chOff x="0" y="0"/>
              <a:chExt cx="812800" cy="711200"/>
            </a:xfrm>
          </p:grpSpPr>
          <p:sp>
            <p:nvSpPr>
              <p:cNvPr id="454" name="Google Shape;454;p22"/>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00B1D2"/>
              </a:solidFill>
              <a:ln>
                <a:noFill/>
              </a:ln>
            </p:spPr>
          </p:sp>
          <p:sp>
            <p:nvSpPr>
              <p:cNvPr id="455" name="Google Shape;455;p22"/>
              <p:cNvSpPr txBox="1"/>
              <p:nvPr/>
            </p:nvSpPr>
            <p:spPr>
              <a:xfrm>
                <a:off x="127000" y="263525"/>
                <a:ext cx="558800" cy="396875"/>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56" name="Google Shape;456;p22"/>
            <p:cNvGrpSpPr/>
            <p:nvPr/>
          </p:nvGrpSpPr>
          <p:grpSpPr>
            <a:xfrm>
              <a:off x="22221145" y="1341090"/>
              <a:ext cx="1532674" cy="1341090"/>
              <a:chOff x="0" y="0"/>
              <a:chExt cx="812800" cy="711200"/>
            </a:xfrm>
          </p:grpSpPr>
          <p:sp>
            <p:nvSpPr>
              <p:cNvPr id="457" name="Google Shape;457;p22"/>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EBC1D"/>
              </a:solidFill>
              <a:ln>
                <a:noFill/>
              </a:ln>
            </p:spPr>
          </p:sp>
          <p:sp>
            <p:nvSpPr>
              <p:cNvPr id="458" name="Google Shape;458;p22"/>
              <p:cNvSpPr txBox="1"/>
              <p:nvPr/>
            </p:nvSpPr>
            <p:spPr>
              <a:xfrm>
                <a:off x="127000" y="263525"/>
                <a:ext cx="558800" cy="396875"/>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59" name="Google Shape;459;p22"/>
            <p:cNvGrpSpPr/>
            <p:nvPr/>
          </p:nvGrpSpPr>
          <p:grpSpPr>
            <a:xfrm>
              <a:off x="19154567" y="1341090"/>
              <a:ext cx="1532674" cy="1341090"/>
              <a:chOff x="0" y="0"/>
              <a:chExt cx="812800" cy="711200"/>
            </a:xfrm>
          </p:grpSpPr>
          <p:sp>
            <p:nvSpPr>
              <p:cNvPr id="460" name="Google Shape;460;p22"/>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EBC1D"/>
              </a:solidFill>
              <a:ln>
                <a:noFill/>
              </a:ln>
            </p:spPr>
          </p:sp>
          <p:sp>
            <p:nvSpPr>
              <p:cNvPr id="461" name="Google Shape;461;p22"/>
              <p:cNvSpPr txBox="1"/>
              <p:nvPr/>
            </p:nvSpPr>
            <p:spPr>
              <a:xfrm>
                <a:off x="127000" y="263525"/>
                <a:ext cx="558800" cy="396875"/>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62" name="Google Shape;462;p22"/>
            <p:cNvGrpSpPr/>
            <p:nvPr/>
          </p:nvGrpSpPr>
          <p:grpSpPr>
            <a:xfrm>
              <a:off x="17621277" y="1341090"/>
              <a:ext cx="1532674" cy="1341090"/>
              <a:chOff x="0" y="0"/>
              <a:chExt cx="812800" cy="711200"/>
            </a:xfrm>
          </p:grpSpPr>
          <p:sp>
            <p:nvSpPr>
              <p:cNvPr id="463" name="Google Shape;463;p22"/>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00B1D2"/>
              </a:solidFill>
              <a:ln>
                <a:noFill/>
              </a:ln>
            </p:spPr>
          </p:sp>
          <p:sp>
            <p:nvSpPr>
              <p:cNvPr id="464" name="Google Shape;464;p22"/>
              <p:cNvSpPr txBox="1"/>
              <p:nvPr/>
            </p:nvSpPr>
            <p:spPr>
              <a:xfrm>
                <a:off x="127000" y="263525"/>
                <a:ext cx="558800" cy="396875"/>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65" name="Google Shape;465;p22"/>
            <p:cNvGrpSpPr/>
            <p:nvPr/>
          </p:nvGrpSpPr>
          <p:grpSpPr>
            <a:xfrm>
              <a:off x="23753819" y="1341090"/>
              <a:ext cx="1532674" cy="1341090"/>
              <a:chOff x="0" y="0"/>
              <a:chExt cx="812800" cy="711200"/>
            </a:xfrm>
          </p:grpSpPr>
          <p:sp>
            <p:nvSpPr>
              <p:cNvPr id="466" name="Google Shape;466;p22"/>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00B1D2"/>
              </a:solidFill>
              <a:ln>
                <a:noFill/>
              </a:ln>
            </p:spPr>
          </p:sp>
          <p:sp>
            <p:nvSpPr>
              <p:cNvPr id="467" name="Google Shape;467;p22"/>
              <p:cNvSpPr txBox="1"/>
              <p:nvPr/>
            </p:nvSpPr>
            <p:spPr>
              <a:xfrm>
                <a:off x="127000" y="263525"/>
                <a:ext cx="558800" cy="396875"/>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68" name="Google Shape;468;p22"/>
            <p:cNvGrpSpPr/>
            <p:nvPr/>
          </p:nvGrpSpPr>
          <p:grpSpPr>
            <a:xfrm>
              <a:off x="15331047" y="0"/>
              <a:ext cx="1532674" cy="1341090"/>
              <a:chOff x="0" y="0"/>
              <a:chExt cx="812800" cy="711200"/>
            </a:xfrm>
          </p:grpSpPr>
          <p:sp>
            <p:nvSpPr>
              <p:cNvPr id="469" name="Google Shape;469;p22"/>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EBC1D"/>
              </a:solidFill>
              <a:ln>
                <a:noFill/>
              </a:ln>
            </p:spPr>
          </p:sp>
          <p:sp>
            <p:nvSpPr>
              <p:cNvPr id="470" name="Google Shape;470;p22"/>
              <p:cNvSpPr txBox="1"/>
              <p:nvPr/>
            </p:nvSpPr>
            <p:spPr>
              <a:xfrm>
                <a:off x="127000" y="263525"/>
                <a:ext cx="558800" cy="396875"/>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71" name="Google Shape;471;p22"/>
            <p:cNvGrpSpPr/>
            <p:nvPr/>
          </p:nvGrpSpPr>
          <p:grpSpPr>
            <a:xfrm>
              <a:off x="16864336" y="0"/>
              <a:ext cx="1532674" cy="1341090"/>
              <a:chOff x="0" y="0"/>
              <a:chExt cx="812800" cy="711200"/>
            </a:xfrm>
          </p:grpSpPr>
          <p:sp>
            <p:nvSpPr>
              <p:cNvPr id="472" name="Google Shape;472;p22"/>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00B1D2"/>
              </a:solidFill>
              <a:ln>
                <a:noFill/>
              </a:ln>
            </p:spPr>
          </p:sp>
          <p:sp>
            <p:nvSpPr>
              <p:cNvPr id="473" name="Google Shape;473;p22"/>
              <p:cNvSpPr txBox="1"/>
              <p:nvPr/>
            </p:nvSpPr>
            <p:spPr>
              <a:xfrm>
                <a:off x="127000" y="263525"/>
                <a:ext cx="558800" cy="396875"/>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74" name="Google Shape;474;p22"/>
            <p:cNvGrpSpPr/>
            <p:nvPr/>
          </p:nvGrpSpPr>
          <p:grpSpPr>
            <a:xfrm>
              <a:off x="13797758" y="0"/>
              <a:ext cx="1532674" cy="1341090"/>
              <a:chOff x="0" y="0"/>
              <a:chExt cx="812800" cy="711200"/>
            </a:xfrm>
          </p:grpSpPr>
          <p:sp>
            <p:nvSpPr>
              <p:cNvPr id="475" name="Google Shape;475;p22"/>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00B1D2"/>
              </a:solidFill>
              <a:ln>
                <a:noFill/>
              </a:ln>
            </p:spPr>
          </p:sp>
          <p:sp>
            <p:nvSpPr>
              <p:cNvPr id="476" name="Google Shape;476;p22"/>
              <p:cNvSpPr txBox="1"/>
              <p:nvPr/>
            </p:nvSpPr>
            <p:spPr>
              <a:xfrm>
                <a:off x="127000" y="263525"/>
                <a:ext cx="558800" cy="396875"/>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77" name="Google Shape;477;p22"/>
            <p:cNvGrpSpPr/>
            <p:nvPr/>
          </p:nvGrpSpPr>
          <p:grpSpPr>
            <a:xfrm>
              <a:off x="21463589" y="0"/>
              <a:ext cx="1532674" cy="1341090"/>
              <a:chOff x="0" y="0"/>
              <a:chExt cx="812800" cy="711200"/>
            </a:xfrm>
          </p:grpSpPr>
          <p:sp>
            <p:nvSpPr>
              <p:cNvPr id="478" name="Google Shape;478;p22"/>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EBC1D"/>
              </a:solidFill>
              <a:ln>
                <a:noFill/>
              </a:ln>
            </p:spPr>
          </p:sp>
          <p:sp>
            <p:nvSpPr>
              <p:cNvPr id="479" name="Google Shape;479;p22"/>
              <p:cNvSpPr txBox="1"/>
              <p:nvPr/>
            </p:nvSpPr>
            <p:spPr>
              <a:xfrm>
                <a:off x="127000" y="263525"/>
                <a:ext cx="558800" cy="396875"/>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80" name="Google Shape;480;p22"/>
            <p:cNvGrpSpPr/>
            <p:nvPr/>
          </p:nvGrpSpPr>
          <p:grpSpPr>
            <a:xfrm>
              <a:off x="22996878" y="0"/>
              <a:ext cx="1532674" cy="1341090"/>
              <a:chOff x="0" y="0"/>
              <a:chExt cx="812800" cy="711200"/>
            </a:xfrm>
          </p:grpSpPr>
          <p:sp>
            <p:nvSpPr>
              <p:cNvPr id="481" name="Google Shape;481;p22"/>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00B1D2"/>
              </a:solidFill>
              <a:ln>
                <a:noFill/>
              </a:ln>
            </p:spPr>
          </p:sp>
          <p:sp>
            <p:nvSpPr>
              <p:cNvPr id="482" name="Google Shape;482;p22"/>
              <p:cNvSpPr txBox="1"/>
              <p:nvPr/>
            </p:nvSpPr>
            <p:spPr>
              <a:xfrm>
                <a:off x="127000" y="263525"/>
                <a:ext cx="558800" cy="396875"/>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83" name="Google Shape;483;p22"/>
            <p:cNvGrpSpPr/>
            <p:nvPr/>
          </p:nvGrpSpPr>
          <p:grpSpPr>
            <a:xfrm>
              <a:off x="19930300" y="0"/>
              <a:ext cx="1532674" cy="1341090"/>
              <a:chOff x="0" y="0"/>
              <a:chExt cx="812800" cy="711200"/>
            </a:xfrm>
          </p:grpSpPr>
          <p:sp>
            <p:nvSpPr>
              <p:cNvPr id="484" name="Google Shape;484;p22"/>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00B1D2"/>
              </a:solidFill>
              <a:ln>
                <a:noFill/>
              </a:ln>
            </p:spPr>
          </p:sp>
          <p:sp>
            <p:nvSpPr>
              <p:cNvPr id="485" name="Google Shape;485;p22"/>
              <p:cNvSpPr txBox="1"/>
              <p:nvPr/>
            </p:nvSpPr>
            <p:spPr>
              <a:xfrm>
                <a:off x="127000" y="263525"/>
                <a:ext cx="558800" cy="396875"/>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86" name="Google Shape;486;p22"/>
            <p:cNvGrpSpPr/>
            <p:nvPr/>
          </p:nvGrpSpPr>
          <p:grpSpPr>
            <a:xfrm>
              <a:off x="18397010" y="0"/>
              <a:ext cx="1532674" cy="1341090"/>
              <a:chOff x="0" y="0"/>
              <a:chExt cx="812800" cy="711200"/>
            </a:xfrm>
          </p:grpSpPr>
          <p:sp>
            <p:nvSpPr>
              <p:cNvPr id="487" name="Google Shape;487;p22"/>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EBC1D"/>
              </a:solidFill>
              <a:ln>
                <a:noFill/>
              </a:ln>
            </p:spPr>
          </p:sp>
          <p:sp>
            <p:nvSpPr>
              <p:cNvPr id="488" name="Google Shape;488;p22"/>
              <p:cNvSpPr txBox="1"/>
              <p:nvPr/>
            </p:nvSpPr>
            <p:spPr>
              <a:xfrm>
                <a:off x="127000" y="263525"/>
                <a:ext cx="558800" cy="396875"/>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89" name="Google Shape;489;p22"/>
            <p:cNvGrpSpPr/>
            <p:nvPr/>
          </p:nvGrpSpPr>
          <p:grpSpPr>
            <a:xfrm>
              <a:off x="24529552" y="0"/>
              <a:ext cx="1532674" cy="1341090"/>
              <a:chOff x="0" y="0"/>
              <a:chExt cx="812800" cy="711200"/>
            </a:xfrm>
          </p:grpSpPr>
          <p:sp>
            <p:nvSpPr>
              <p:cNvPr id="490" name="Google Shape;490;p22"/>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EBC1D"/>
              </a:solidFill>
              <a:ln>
                <a:noFill/>
              </a:ln>
            </p:spPr>
          </p:sp>
          <p:sp>
            <p:nvSpPr>
              <p:cNvPr id="491" name="Google Shape;491;p22"/>
              <p:cNvSpPr txBox="1"/>
              <p:nvPr/>
            </p:nvSpPr>
            <p:spPr>
              <a:xfrm>
                <a:off x="127000" y="263525"/>
                <a:ext cx="558800" cy="396875"/>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92" name="Google Shape;492;p22"/>
            <p:cNvGrpSpPr/>
            <p:nvPr/>
          </p:nvGrpSpPr>
          <p:grpSpPr>
            <a:xfrm>
              <a:off x="13031421" y="1341090"/>
              <a:ext cx="1532674" cy="1341090"/>
              <a:chOff x="0" y="0"/>
              <a:chExt cx="812800" cy="711200"/>
            </a:xfrm>
          </p:grpSpPr>
          <p:sp>
            <p:nvSpPr>
              <p:cNvPr id="493" name="Google Shape;493;p22"/>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EBC1D"/>
              </a:solidFill>
              <a:ln>
                <a:noFill/>
              </a:ln>
            </p:spPr>
          </p:sp>
          <p:sp>
            <p:nvSpPr>
              <p:cNvPr id="494" name="Google Shape;494;p22"/>
              <p:cNvSpPr txBox="1"/>
              <p:nvPr/>
            </p:nvSpPr>
            <p:spPr>
              <a:xfrm>
                <a:off x="127000" y="263525"/>
                <a:ext cx="558800" cy="396875"/>
              </a:xfrm>
              <a:prstGeom prst="rect">
                <a:avLst/>
              </a:prstGeom>
              <a:noFill/>
              <a:ln>
                <a:noFill/>
              </a:ln>
            </p:spPr>
            <p:txBody>
              <a:bodyPr anchorCtr="0" anchor="ctr" bIns="50800" lIns="50800" spcFirstLastPara="1" rIns="50800" wrap="square" tIns="50800">
                <a:noAutofit/>
              </a:bodyPr>
              <a:lstStyle/>
              <a:p>
                <a:pPr indent="0" lvl="0" marL="0" marR="0" rtl="0" algn="ctr">
                  <a:lnSpc>
                    <a:spcPct val="174444"/>
                  </a:lnSpc>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495" name="Google Shape;495;p22"/>
          <p:cNvSpPr txBox="1"/>
          <p:nvPr/>
        </p:nvSpPr>
        <p:spPr>
          <a:xfrm>
            <a:off x="1028700" y="1009650"/>
            <a:ext cx="16368000" cy="1154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7500">
                <a:solidFill>
                  <a:srgbClr val="FEBC1D"/>
                </a:solidFill>
                <a:latin typeface="Raleway Black"/>
                <a:ea typeface="Raleway Black"/>
                <a:cs typeface="Raleway Black"/>
                <a:sym typeface="Raleway Black"/>
              </a:rPr>
              <a:t>Building capacity together: </a:t>
            </a:r>
            <a:endParaRPr/>
          </a:p>
        </p:txBody>
      </p:sp>
      <p:grpSp>
        <p:nvGrpSpPr>
          <p:cNvPr id="496" name="Google Shape;496;p22"/>
          <p:cNvGrpSpPr/>
          <p:nvPr/>
        </p:nvGrpSpPr>
        <p:grpSpPr>
          <a:xfrm>
            <a:off x="2614907" y="3348591"/>
            <a:ext cx="1974418" cy="1983268"/>
            <a:chOff x="1813" y="0"/>
            <a:chExt cx="809173" cy="812800"/>
          </a:xfrm>
        </p:grpSpPr>
        <p:sp>
          <p:nvSpPr>
            <p:cNvPr id="497" name="Google Shape;497;p22"/>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EF6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22"/>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46277"/>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99" name="Google Shape;499;p22"/>
          <p:cNvGrpSpPr/>
          <p:nvPr/>
        </p:nvGrpSpPr>
        <p:grpSpPr>
          <a:xfrm>
            <a:off x="2002150" y="5711354"/>
            <a:ext cx="3403575" cy="1813263"/>
            <a:chOff x="0" y="0"/>
            <a:chExt cx="4538100" cy="1534193"/>
          </a:xfrm>
        </p:grpSpPr>
        <p:sp>
          <p:nvSpPr>
            <p:cNvPr id="500" name="Google Shape;500;p22"/>
            <p:cNvSpPr txBox="1"/>
            <p:nvPr/>
          </p:nvSpPr>
          <p:spPr>
            <a:xfrm>
              <a:off x="103596" y="0"/>
              <a:ext cx="4330800" cy="1002600"/>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lang="en-US" sz="3499">
                  <a:solidFill>
                    <a:srgbClr val="FEF6E0"/>
                  </a:solidFill>
                  <a:latin typeface="Cabin"/>
                  <a:ea typeface="Cabin"/>
                  <a:cs typeface="Cabin"/>
                  <a:sym typeface="Cabin"/>
                </a:rPr>
                <a:t>Introductory Information</a:t>
              </a:r>
              <a:endParaRPr/>
            </a:p>
          </p:txBody>
        </p:sp>
        <p:sp>
          <p:nvSpPr>
            <p:cNvPr id="501" name="Google Shape;501;p22"/>
            <p:cNvSpPr txBox="1"/>
            <p:nvPr/>
          </p:nvSpPr>
          <p:spPr>
            <a:xfrm>
              <a:off x="0" y="1208693"/>
              <a:ext cx="4538100" cy="32550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lang="en-US" sz="2499">
                  <a:solidFill>
                    <a:srgbClr val="FEF6E0"/>
                  </a:solidFill>
                  <a:latin typeface="Cabin"/>
                  <a:ea typeface="Cabin"/>
                  <a:cs typeface="Cabin"/>
                  <a:sym typeface="Cabin"/>
                </a:rPr>
                <a:t>Today’s session!</a:t>
              </a:r>
              <a:endParaRPr/>
            </a:p>
          </p:txBody>
        </p:sp>
      </p:grpSp>
      <p:grpSp>
        <p:nvGrpSpPr>
          <p:cNvPr id="502" name="Google Shape;502;p22"/>
          <p:cNvGrpSpPr/>
          <p:nvPr/>
        </p:nvGrpSpPr>
        <p:grpSpPr>
          <a:xfrm>
            <a:off x="7930459" y="3348591"/>
            <a:ext cx="1974418" cy="1983268"/>
            <a:chOff x="1813" y="0"/>
            <a:chExt cx="809173" cy="812800"/>
          </a:xfrm>
        </p:grpSpPr>
        <p:sp>
          <p:nvSpPr>
            <p:cNvPr id="503" name="Google Shape;503;p22"/>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EF6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22"/>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46277"/>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505" name="Google Shape;505;p22"/>
          <p:cNvGrpSpPr/>
          <p:nvPr/>
        </p:nvGrpSpPr>
        <p:grpSpPr>
          <a:xfrm>
            <a:off x="13246011" y="3317785"/>
            <a:ext cx="1974382" cy="1983232"/>
            <a:chOff x="1813" y="0"/>
            <a:chExt cx="809173" cy="812800"/>
          </a:xfrm>
        </p:grpSpPr>
        <p:sp>
          <p:nvSpPr>
            <p:cNvPr id="506" name="Google Shape;506;p22"/>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EF6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descr="speech bubble icon" id="507" name="Google Shape;507;p22" title="speech bubble icon"/>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46277"/>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508" name="Google Shape;508;p22"/>
          <p:cNvGrpSpPr/>
          <p:nvPr/>
        </p:nvGrpSpPr>
        <p:grpSpPr>
          <a:xfrm>
            <a:off x="7215675" y="5711343"/>
            <a:ext cx="3794850" cy="2812357"/>
            <a:chOff x="3" y="0"/>
            <a:chExt cx="5059800" cy="3749809"/>
          </a:xfrm>
        </p:grpSpPr>
        <p:sp>
          <p:nvSpPr>
            <p:cNvPr id="509" name="Google Shape;509;p22"/>
            <p:cNvSpPr txBox="1"/>
            <p:nvPr/>
          </p:nvSpPr>
          <p:spPr>
            <a:xfrm>
              <a:off x="103596" y="0"/>
              <a:ext cx="4330800" cy="1579800"/>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lang="en-US" sz="3499">
                  <a:solidFill>
                    <a:srgbClr val="FEF6E0"/>
                  </a:solidFill>
                  <a:latin typeface="Cabin"/>
                  <a:ea typeface="Cabin"/>
                  <a:cs typeface="Cabin"/>
                  <a:sym typeface="Cabin"/>
                </a:rPr>
                <a:t>Information </a:t>
              </a:r>
              <a:r>
                <a:rPr i="1" lang="en-US" sz="3499">
                  <a:solidFill>
                    <a:srgbClr val="FEF6E0"/>
                  </a:solidFill>
                  <a:latin typeface="Cabin"/>
                  <a:ea typeface="Cabin"/>
                  <a:cs typeface="Cabin"/>
                  <a:sym typeface="Cabin"/>
                </a:rPr>
                <a:t>and </a:t>
              </a:r>
              <a:r>
                <a:rPr lang="en-US" sz="3499">
                  <a:solidFill>
                    <a:srgbClr val="FEF6E0"/>
                  </a:solidFill>
                  <a:latin typeface="Cabin"/>
                  <a:ea typeface="Cabin"/>
                  <a:cs typeface="Cabin"/>
                  <a:sym typeface="Cabin"/>
                </a:rPr>
                <a:t>application</a:t>
              </a:r>
              <a:endParaRPr/>
            </a:p>
          </p:txBody>
        </p:sp>
        <p:sp>
          <p:nvSpPr>
            <p:cNvPr id="510" name="Google Shape;510;p22"/>
            <p:cNvSpPr txBox="1"/>
            <p:nvPr/>
          </p:nvSpPr>
          <p:spPr>
            <a:xfrm>
              <a:off x="3" y="1800709"/>
              <a:ext cx="5059800" cy="1949100"/>
            </a:xfrm>
            <a:prstGeom prst="rect">
              <a:avLst/>
            </a:prstGeom>
            <a:noFill/>
            <a:ln>
              <a:noFill/>
            </a:ln>
          </p:spPr>
          <p:txBody>
            <a:bodyPr anchorCtr="0" anchor="t" bIns="0" lIns="0" spcFirstLastPara="1" rIns="0" wrap="square" tIns="0">
              <a:spAutoFit/>
            </a:bodyPr>
            <a:lstStyle/>
            <a:p>
              <a:pPr indent="0" lvl="0" marL="0" rtl="0" algn="ctr">
                <a:lnSpc>
                  <a:spcPct val="140016"/>
                </a:lnSpc>
                <a:spcBef>
                  <a:spcPts val="0"/>
                </a:spcBef>
                <a:spcAft>
                  <a:spcPts val="0"/>
                </a:spcAft>
                <a:buClr>
                  <a:srgbClr val="000000"/>
                </a:buClr>
                <a:buFont typeface="Arial"/>
                <a:buNone/>
              </a:pPr>
              <a:r>
                <a:rPr lang="en-US" sz="2499">
                  <a:solidFill>
                    <a:schemeClr val="lt1"/>
                  </a:solidFill>
                  <a:latin typeface="Cabin"/>
                  <a:ea typeface="Cabin"/>
                  <a:cs typeface="Cabin"/>
                  <a:sym typeface="Cabin"/>
                </a:rPr>
                <a:t>1-2 winter sessions that match your needs/goals;      3 f</a:t>
              </a:r>
              <a:r>
                <a:rPr lang="en-US" sz="2499">
                  <a:solidFill>
                    <a:schemeClr val="lt1"/>
                  </a:solidFill>
                  <a:latin typeface="Cabin"/>
                  <a:ea typeface="Cabin"/>
                  <a:cs typeface="Cabin"/>
                  <a:sym typeface="Cabin"/>
                </a:rPr>
                <a:t>all/winter UDL sessions</a:t>
              </a:r>
              <a:endParaRPr/>
            </a:p>
          </p:txBody>
        </p:sp>
      </p:grpSp>
      <p:grpSp>
        <p:nvGrpSpPr>
          <p:cNvPr id="511" name="Google Shape;511;p22"/>
          <p:cNvGrpSpPr/>
          <p:nvPr/>
        </p:nvGrpSpPr>
        <p:grpSpPr>
          <a:xfrm>
            <a:off x="12429197" y="5711343"/>
            <a:ext cx="3403575" cy="3040974"/>
            <a:chOff x="0" y="0"/>
            <a:chExt cx="4538100" cy="4054631"/>
          </a:xfrm>
        </p:grpSpPr>
        <p:sp>
          <p:nvSpPr>
            <p:cNvPr id="512" name="Google Shape;512;p22"/>
            <p:cNvSpPr txBox="1"/>
            <p:nvPr/>
          </p:nvSpPr>
          <p:spPr>
            <a:xfrm>
              <a:off x="103596" y="0"/>
              <a:ext cx="4330800" cy="1579800"/>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lang="en-US" sz="3499">
                  <a:solidFill>
                    <a:srgbClr val="FEF6E0"/>
                  </a:solidFill>
                  <a:latin typeface="Cabin"/>
                  <a:ea typeface="Cabin"/>
                  <a:cs typeface="Cabin"/>
                  <a:sym typeface="Cabin"/>
                </a:rPr>
                <a:t>Reflection &amp; Discussion</a:t>
              </a:r>
              <a:endParaRPr/>
            </a:p>
          </p:txBody>
        </p:sp>
        <p:sp>
          <p:nvSpPr>
            <p:cNvPr id="513" name="Google Shape;513;p22"/>
            <p:cNvSpPr txBox="1"/>
            <p:nvPr/>
          </p:nvSpPr>
          <p:spPr>
            <a:xfrm>
              <a:off x="0" y="2105531"/>
              <a:ext cx="4538100" cy="194910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lang="en-US" sz="2499">
                  <a:solidFill>
                    <a:srgbClr val="FEF6E0"/>
                  </a:solidFill>
                  <a:latin typeface="Cabin"/>
                  <a:ea typeface="Cabin"/>
                  <a:cs typeface="Cabin"/>
                  <a:sym typeface="Cabin"/>
                </a:rPr>
                <a:t>1-2 discussion-based sessions:  pose big ?s &amp; dialogue with colleagues</a:t>
              </a:r>
              <a:endParaRPr/>
            </a:p>
          </p:txBody>
        </p:sp>
      </p:grpSp>
      <p:sp>
        <p:nvSpPr>
          <p:cNvPr descr="magnifying glass icon" id="514" name="Google Shape;514;p22" title="magnifying glass icon"/>
          <p:cNvSpPr/>
          <p:nvPr/>
        </p:nvSpPr>
        <p:spPr>
          <a:xfrm>
            <a:off x="3186409" y="3893627"/>
            <a:ext cx="831382" cy="831550"/>
          </a:xfrm>
          <a:custGeom>
            <a:rect b="b" l="l" r="r" t="t"/>
            <a:pathLst>
              <a:path extrusionOk="0" h="1108734" w="1108509">
                <a:moveTo>
                  <a:pt x="1000980" y="107710"/>
                </a:moveTo>
                <a:cubicBezTo>
                  <a:pt x="931530" y="38260"/>
                  <a:pt x="839182" y="0"/>
                  <a:pt x="740965" y="0"/>
                </a:cubicBezTo>
                <a:cubicBezTo>
                  <a:pt x="642747" y="0"/>
                  <a:pt x="550399" y="38260"/>
                  <a:pt x="480949" y="107710"/>
                </a:cubicBezTo>
                <a:cubicBezTo>
                  <a:pt x="411499" y="177160"/>
                  <a:pt x="373239" y="269508"/>
                  <a:pt x="373239" y="367726"/>
                </a:cubicBezTo>
                <a:cubicBezTo>
                  <a:pt x="373239" y="462230"/>
                  <a:pt x="408675" y="551288"/>
                  <a:pt x="473213" y="619760"/>
                </a:cubicBezTo>
                <a:lnTo>
                  <a:pt x="401695" y="691278"/>
                </a:lnTo>
                <a:cubicBezTo>
                  <a:pt x="362368" y="655530"/>
                  <a:pt x="301299" y="656642"/>
                  <a:pt x="263306" y="694613"/>
                </a:cubicBezTo>
                <a:lnTo>
                  <a:pt x="29345" y="928573"/>
                </a:lnTo>
                <a:cubicBezTo>
                  <a:pt x="-9782" y="967678"/>
                  <a:pt x="-9782" y="1031348"/>
                  <a:pt x="29345" y="1070453"/>
                </a:cubicBezTo>
                <a:lnTo>
                  <a:pt x="38238" y="1079345"/>
                </a:lnTo>
                <a:lnTo>
                  <a:pt x="38238" y="1079345"/>
                </a:lnTo>
                <a:cubicBezTo>
                  <a:pt x="57179" y="1098286"/>
                  <a:pt x="82389" y="1108735"/>
                  <a:pt x="109177" y="1108735"/>
                </a:cubicBezTo>
                <a:cubicBezTo>
                  <a:pt x="135966" y="1108735"/>
                  <a:pt x="161176" y="1098308"/>
                  <a:pt x="180117" y="1079345"/>
                </a:cubicBezTo>
                <a:lnTo>
                  <a:pt x="414100" y="845362"/>
                </a:lnTo>
                <a:cubicBezTo>
                  <a:pt x="452071" y="807391"/>
                  <a:pt x="453182" y="746300"/>
                  <a:pt x="417435" y="706995"/>
                </a:cubicBezTo>
                <a:lnTo>
                  <a:pt x="488952" y="635478"/>
                </a:lnTo>
                <a:cubicBezTo>
                  <a:pt x="559558" y="701993"/>
                  <a:pt x="650262" y="735273"/>
                  <a:pt x="740987" y="735273"/>
                </a:cubicBezTo>
                <a:cubicBezTo>
                  <a:pt x="835158" y="735273"/>
                  <a:pt x="929307" y="699437"/>
                  <a:pt x="1001003" y="627741"/>
                </a:cubicBezTo>
                <a:cubicBezTo>
                  <a:pt x="1144349" y="484373"/>
                  <a:pt x="1144349" y="251079"/>
                  <a:pt x="1000980" y="107710"/>
                </a:cubicBezTo>
                <a:close/>
                <a:moveTo>
                  <a:pt x="398360" y="829645"/>
                </a:moveTo>
                <a:lnTo>
                  <a:pt x="164377" y="1063628"/>
                </a:lnTo>
                <a:cubicBezTo>
                  <a:pt x="133921" y="1094062"/>
                  <a:pt x="84389" y="1094085"/>
                  <a:pt x="53933" y="1063628"/>
                </a:cubicBezTo>
                <a:cubicBezTo>
                  <a:pt x="53933" y="1063628"/>
                  <a:pt x="53933" y="1063628"/>
                  <a:pt x="53933" y="1063628"/>
                </a:cubicBezTo>
                <a:lnTo>
                  <a:pt x="45040" y="1054735"/>
                </a:lnTo>
                <a:cubicBezTo>
                  <a:pt x="30301" y="1039996"/>
                  <a:pt x="22164" y="1020366"/>
                  <a:pt x="22164" y="999513"/>
                </a:cubicBezTo>
                <a:cubicBezTo>
                  <a:pt x="22164" y="978660"/>
                  <a:pt x="30279" y="959030"/>
                  <a:pt x="45040" y="944291"/>
                </a:cubicBezTo>
                <a:lnTo>
                  <a:pt x="279023" y="710308"/>
                </a:lnTo>
                <a:cubicBezTo>
                  <a:pt x="293763" y="695569"/>
                  <a:pt x="313393" y="687432"/>
                  <a:pt x="334246" y="687432"/>
                </a:cubicBezTo>
                <a:cubicBezTo>
                  <a:pt x="355098" y="687432"/>
                  <a:pt x="374706" y="695546"/>
                  <a:pt x="389468" y="710308"/>
                </a:cubicBezTo>
                <a:lnTo>
                  <a:pt x="393914" y="714754"/>
                </a:lnTo>
                <a:cubicBezTo>
                  <a:pt x="393914" y="714754"/>
                  <a:pt x="393914" y="714754"/>
                  <a:pt x="393914" y="714754"/>
                </a:cubicBezTo>
                <a:cubicBezTo>
                  <a:pt x="393914" y="714754"/>
                  <a:pt x="393914" y="714754"/>
                  <a:pt x="393914" y="714754"/>
                </a:cubicBezTo>
                <a:lnTo>
                  <a:pt x="398360" y="719200"/>
                </a:lnTo>
                <a:cubicBezTo>
                  <a:pt x="428817" y="749657"/>
                  <a:pt x="428817" y="799210"/>
                  <a:pt x="398360" y="829645"/>
                </a:cubicBezTo>
                <a:close/>
                <a:moveTo>
                  <a:pt x="985263" y="612024"/>
                </a:moveTo>
                <a:cubicBezTo>
                  <a:pt x="850564" y="746723"/>
                  <a:pt x="631365" y="746723"/>
                  <a:pt x="496666" y="612024"/>
                </a:cubicBezTo>
                <a:cubicBezTo>
                  <a:pt x="431418" y="546775"/>
                  <a:pt x="395470" y="460007"/>
                  <a:pt x="395470" y="367726"/>
                </a:cubicBezTo>
                <a:cubicBezTo>
                  <a:pt x="395470" y="275444"/>
                  <a:pt x="431418" y="188676"/>
                  <a:pt x="496666" y="123427"/>
                </a:cubicBezTo>
                <a:cubicBezTo>
                  <a:pt x="561915" y="58179"/>
                  <a:pt x="648683" y="22231"/>
                  <a:pt x="740965" y="22231"/>
                </a:cubicBezTo>
                <a:cubicBezTo>
                  <a:pt x="833246" y="22231"/>
                  <a:pt x="920014" y="58179"/>
                  <a:pt x="985263" y="123427"/>
                </a:cubicBezTo>
                <a:cubicBezTo>
                  <a:pt x="1119962" y="258126"/>
                  <a:pt x="1119962" y="477303"/>
                  <a:pt x="985263" y="612024"/>
                </a:cubicBezTo>
                <a:close/>
                <a:moveTo>
                  <a:pt x="1004226" y="367726"/>
                </a:moveTo>
                <a:cubicBezTo>
                  <a:pt x="1004226" y="438043"/>
                  <a:pt x="976837" y="504158"/>
                  <a:pt x="927128" y="553889"/>
                </a:cubicBezTo>
                <a:cubicBezTo>
                  <a:pt x="877397" y="603621"/>
                  <a:pt x="811304" y="631009"/>
                  <a:pt x="740965" y="631009"/>
                </a:cubicBezTo>
                <a:cubicBezTo>
                  <a:pt x="734829" y="631009"/>
                  <a:pt x="729849" y="626030"/>
                  <a:pt x="729849" y="619894"/>
                </a:cubicBezTo>
                <a:cubicBezTo>
                  <a:pt x="729849" y="613758"/>
                  <a:pt x="734829" y="608778"/>
                  <a:pt x="740965" y="608778"/>
                </a:cubicBezTo>
                <a:cubicBezTo>
                  <a:pt x="805346" y="608778"/>
                  <a:pt x="865882" y="583701"/>
                  <a:pt x="911411" y="538172"/>
                </a:cubicBezTo>
                <a:cubicBezTo>
                  <a:pt x="956940" y="492620"/>
                  <a:pt x="981995" y="432085"/>
                  <a:pt x="981995" y="367726"/>
                </a:cubicBezTo>
                <a:cubicBezTo>
                  <a:pt x="981995" y="361590"/>
                  <a:pt x="986975" y="356610"/>
                  <a:pt x="993111" y="356610"/>
                </a:cubicBezTo>
                <a:cubicBezTo>
                  <a:pt x="999246" y="356610"/>
                  <a:pt x="1004226" y="361590"/>
                  <a:pt x="1004226" y="367726"/>
                </a:cubicBezTo>
                <a:close/>
              </a:path>
            </a:pathLst>
          </a:custGeom>
          <a:solidFill>
            <a:srgbClr val="00B1D2"/>
          </a:solidFill>
          <a:ln cap="flat" cmpd="sng" w="2857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icon of map folded in thirds, upright" id="515" name="Google Shape;515;p22" title="map icon"/>
          <p:cNvSpPr/>
          <p:nvPr/>
        </p:nvSpPr>
        <p:spPr>
          <a:xfrm>
            <a:off x="8369625" y="3893627"/>
            <a:ext cx="1073368" cy="955355"/>
          </a:xfrm>
          <a:custGeom>
            <a:rect b="b" l="l" r="r" t="t"/>
            <a:pathLst>
              <a:path extrusionOk="0" h="897047" w="1166704">
                <a:moveTo>
                  <a:pt x="1149235" y="626821"/>
                </a:moveTo>
                <a:cubicBezTo>
                  <a:pt x="1154474" y="628135"/>
                  <a:pt x="1159809" y="629012"/>
                  <a:pt x="1165145" y="629402"/>
                </a:cubicBezTo>
                <a:cubicBezTo>
                  <a:pt x="1165681" y="629426"/>
                  <a:pt x="1166193" y="629572"/>
                  <a:pt x="1166705" y="629669"/>
                </a:cubicBezTo>
                <a:lnTo>
                  <a:pt x="1166705" y="0"/>
                </a:lnTo>
                <a:lnTo>
                  <a:pt x="794054" y="166207"/>
                </a:lnTo>
                <a:lnTo>
                  <a:pt x="794054" y="360441"/>
                </a:lnTo>
                <a:cubicBezTo>
                  <a:pt x="797806" y="358103"/>
                  <a:pt x="801509" y="355936"/>
                  <a:pt x="805188" y="353964"/>
                </a:cubicBezTo>
                <a:cubicBezTo>
                  <a:pt x="811133" y="350798"/>
                  <a:pt x="818491" y="353039"/>
                  <a:pt x="821683" y="358955"/>
                </a:cubicBezTo>
                <a:cubicBezTo>
                  <a:pt x="824850" y="364897"/>
                  <a:pt x="822609" y="372274"/>
                  <a:pt x="816688" y="375440"/>
                </a:cubicBezTo>
                <a:cubicBezTo>
                  <a:pt x="809428" y="379311"/>
                  <a:pt x="801972" y="384084"/>
                  <a:pt x="794054" y="389903"/>
                </a:cubicBezTo>
                <a:lnTo>
                  <a:pt x="794054" y="897047"/>
                </a:lnTo>
                <a:lnTo>
                  <a:pt x="1166705" y="730840"/>
                </a:lnTo>
                <a:lnTo>
                  <a:pt x="1166705" y="653459"/>
                </a:lnTo>
                <a:cubicBezTo>
                  <a:pt x="1165925" y="653629"/>
                  <a:pt x="1165097" y="653726"/>
                  <a:pt x="1164268" y="653726"/>
                </a:cubicBezTo>
                <a:cubicBezTo>
                  <a:pt x="1163976" y="653726"/>
                  <a:pt x="1163683" y="653702"/>
                  <a:pt x="1163367" y="653678"/>
                </a:cubicBezTo>
                <a:cubicBezTo>
                  <a:pt x="1156642" y="653191"/>
                  <a:pt x="1149869" y="652095"/>
                  <a:pt x="1143242" y="650415"/>
                </a:cubicBezTo>
                <a:cubicBezTo>
                  <a:pt x="1136737" y="648759"/>
                  <a:pt x="1132790" y="642136"/>
                  <a:pt x="1134446" y="635635"/>
                </a:cubicBezTo>
                <a:cubicBezTo>
                  <a:pt x="1136079" y="629109"/>
                  <a:pt x="1142706" y="625165"/>
                  <a:pt x="1149235" y="626821"/>
                </a:cubicBezTo>
                <a:close/>
                <a:moveTo>
                  <a:pt x="905764" y="356545"/>
                </a:moveTo>
                <a:cubicBezTo>
                  <a:pt x="904278" y="361950"/>
                  <a:pt x="899356" y="365481"/>
                  <a:pt x="894020" y="365481"/>
                </a:cubicBezTo>
                <a:cubicBezTo>
                  <a:pt x="892948" y="365481"/>
                  <a:pt x="891852" y="365359"/>
                  <a:pt x="890780" y="365043"/>
                </a:cubicBezTo>
                <a:cubicBezTo>
                  <a:pt x="883446" y="363046"/>
                  <a:pt x="875991" y="361950"/>
                  <a:pt x="868633" y="361829"/>
                </a:cubicBezTo>
                <a:cubicBezTo>
                  <a:pt x="865392" y="361780"/>
                  <a:pt x="861884" y="361877"/>
                  <a:pt x="858546" y="362169"/>
                </a:cubicBezTo>
                <a:cubicBezTo>
                  <a:pt x="851821" y="362827"/>
                  <a:pt x="845925" y="357860"/>
                  <a:pt x="845316" y="351139"/>
                </a:cubicBezTo>
                <a:cubicBezTo>
                  <a:pt x="844707" y="344443"/>
                  <a:pt x="849653" y="338526"/>
                  <a:pt x="856353" y="337942"/>
                </a:cubicBezTo>
                <a:cubicBezTo>
                  <a:pt x="860568" y="337552"/>
                  <a:pt x="864808" y="337406"/>
                  <a:pt x="869047" y="337479"/>
                </a:cubicBezTo>
                <a:cubicBezTo>
                  <a:pt x="878476" y="337650"/>
                  <a:pt x="887954" y="339038"/>
                  <a:pt x="897236" y="341570"/>
                </a:cubicBezTo>
                <a:cubicBezTo>
                  <a:pt x="903717" y="343348"/>
                  <a:pt x="907542" y="350044"/>
                  <a:pt x="905764" y="356545"/>
                </a:cubicBezTo>
                <a:close/>
                <a:moveTo>
                  <a:pt x="972351" y="409991"/>
                </a:moveTo>
                <a:cubicBezTo>
                  <a:pt x="970037" y="412012"/>
                  <a:pt x="967186" y="412986"/>
                  <a:pt x="964360" y="412986"/>
                </a:cubicBezTo>
                <a:cubicBezTo>
                  <a:pt x="960949" y="412986"/>
                  <a:pt x="957562" y="411574"/>
                  <a:pt x="955150" y="408822"/>
                </a:cubicBezTo>
                <a:cubicBezTo>
                  <a:pt x="947280" y="399765"/>
                  <a:pt x="938875" y="391827"/>
                  <a:pt x="930177" y="385204"/>
                </a:cubicBezTo>
                <a:cubicBezTo>
                  <a:pt x="924817" y="381137"/>
                  <a:pt x="923793" y="373492"/>
                  <a:pt x="927862" y="368159"/>
                </a:cubicBezTo>
                <a:cubicBezTo>
                  <a:pt x="931931" y="362803"/>
                  <a:pt x="939581" y="361756"/>
                  <a:pt x="944941" y="365846"/>
                </a:cubicBezTo>
                <a:cubicBezTo>
                  <a:pt x="954955" y="373467"/>
                  <a:pt x="964579" y="382550"/>
                  <a:pt x="973521" y="392825"/>
                </a:cubicBezTo>
                <a:cubicBezTo>
                  <a:pt x="977955" y="397890"/>
                  <a:pt x="977419" y="405584"/>
                  <a:pt x="972351" y="409991"/>
                </a:cubicBezTo>
                <a:close/>
                <a:moveTo>
                  <a:pt x="1009166" y="486180"/>
                </a:moveTo>
                <a:cubicBezTo>
                  <a:pt x="1004609" y="486180"/>
                  <a:pt x="1000224" y="483599"/>
                  <a:pt x="998153" y="479216"/>
                </a:cubicBezTo>
                <a:cubicBezTo>
                  <a:pt x="992086" y="466433"/>
                  <a:pt x="986872" y="456255"/>
                  <a:pt x="981731" y="447148"/>
                </a:cubicBezTo>
                <a:cubicBezTo>
                  <a:pt x="978442" y="441304"/>
                  <a:pt x="980513" y="433878"/>
                  <a:pt x="986361" y="430566"/>
                </a:cubicBezTo>
                <a:cubicBezTo>
                  <a:pt x="992232" y="427255"/>
                  <a:pt x="999639" y="429324"/>
                  <a:pt x="1002953" y="435193"/>
                </a:cubicBezTo>
                <a:cubicBezTo>
                  <a:pt x="1008386" y="444786"/>
                  <a:pt x="1013843" y="455475"/>
                  <a:pt x="1020178" y="468770"/>
                </a:cubicBezTo>
                <a:cubicBezTo>
                  <a:pt x="1023053" y="474857"/>
                  <a:pt x="1020446" y="482113"/>
                  <a:pt x="1014379" y="484987"/>
                </a:cubicBezTo>
                <a:cubicBezTo>
                  <a:pt x="1012698" y="485790"/>
                  <a:pt x="1010920" y="486180"/>
                  <a:pt x="1009166" y="486180"/>
                </a:cubicBezTo>
                <a:close/>
                <a:moveTo>
                  <a:pt x="1052778" y="561979"/>
                </a:moveTo>
                <a:cubicBezTo>
                  <a:pt x="1050877" y="563074"/>
                  <a:pt x="1048806" y="563586"/>
                  <a:pt x="1046760" y="563586"/>
                </a:cubicBezTo>
                <a:cubicBezTo>
                  <a:pt x="1042520" y="563586"/>
                  <a:pt x="1038403" y="561370"/>
                  <a:pt x="1036161" y="557425"/>
                </a:cubicBezTo>
                <a:cubicBezTo>
                  <a:pt x="1030655" y="547783"/>
                  <a:pt x="1025173" y="537094"/>
                  <a:pt x="1018862" y="523848"/>
                </a:cubicBezTo>
                <a:cubicBezTo>
                  <a:pt x="1015963" y="517785"/>
                  <a:pt x="1018546" y="510505"/>
                  <a:pt x="1024612" y="507631"/>
                </a:cubicBezTo>
                <a:cubicBezTo>
                  <a:pt x="1030704" y="504734"/>
                  <a:pt x="1037964" y="507315"/>
                  <a:pt x="1040863" y="513402"/>
                </a:cubicBezTo>
                <a:cubicBezTo>
                  <a:pt x="1046906" y="526088"/>
                  <a:pt x="1052144" y="536266"/>
                  <a:pt x="1057334" y="545373"/>
                </a:cubicBezTo>
                <a:cubicBezTo>
                  <a:pt x="1060672" y="551216"/>
                  <a:pt x="1058625" y="558643"/>
                  <a:pt x="1052778" y="561979"/>
                </a:cubicBezTo>
                <a:close/>
                <a:moveTo>
                  <a:pt x="1111641" y="624045"/>
                </a:moveTo>
                <a:cubicBezTo>
                  <a:pt x="1109254" y="627234"/>
                  <a:pt x="1105599" y="628915"/>
                  <a:pt x="1101896" y="628915"/>
                </a:cubicBezTo>
                <a:cubicBezTo>
                  <a:pt x="1099337" y="628915"/>
                  <a:pt x="1096779" y="628111"/>
                  <a:pt x="1094587" y="626480"/>
                </a:cubicBezTo>
                <a:cubicBezTo>
                  <a:pt x="1084573" y="618956"/>
                  <a:pt x="1074900" y="609922"/>
                  <a:pt x="1065837" y="599622"/>
                </a:cubicBezTo>
                <a:cubicBezTo>
                  <a:pt x="1061402" y="594558"/>
                  <a:pt x="1061890" y="586864"/>
                  <a:pt x="1066958" y="582432"/>
                </a:cubicBezTo>
                <a:cubicBezTo>
                  <a:pt x="1072001" y="578000"/>
                  <a:pt x="1079700" y="578487"/>
                  <a:pt x="1084134" y="583552"/>
                </a:cubicBezTo>
                <a:cubicBezTo>
                  <a:pt x="1092101" y="592586"/>
                  <a:pt x="1100531" y="600499"/>
                  <a:pt x="1109229" y="607000"/>
                </a:cubicBezTo>
                <a:cubicBezTo>
                  <a:pt x="1114590" y="611042"/>
                  <a:pt x="1115686" y="618664"/>
                  <a:pt x="1111641" y="624045"/>
                </a:cubicBezTo>
                <a:close/>
                <a:moveTo>
                  <a:pt x="397039" y="730840"/>
                </a:moveTo>
                <a:lnTo>
                  <a:pt x="769690" y="897047"/>
                </a:lnTo>
                <a:lnTo>
                  <a:pt x="769690" y="391096"/>
                </a:lnTo>
                <a:cubicBezTo>
                  <a:pt x="767521" y="387273"/>
                  <a:pt x="767570" y="382671"/>
                  <a:pt x="769690" y="378995"/>
                </a:cubicBezTo>
                <a:lnTo>
                  <a:pt x="769690" y="166207"/>
                </a:lnTo>
                <a:lnTo>
                  <a:pt x="397039" y="0"/>
                </a:lnTo>
                <a:lnTo>
                  <a:pt x="397039" y="730840"/>
                </a:lnTo>
                <a:close/>
                <a:moveTo>
                  <a:pt x="543590" y="487787"/>
                </a:moveTo>
                <a:cubicBezTo>
                  <a:pt x="533308" y="495286"/>
                  <a:pt x="522393" y="502226"/>
                  <a:pt x="511137" y="508386"/>
                </a:cubicBezTo>
                <a:cubicBezTo>
                  <a:pt x="509285" y="509409"/>
                  <a:pt x="507263" y="509896"/>
                  <a:pt x="505289" y="509896"/>
                </a:cubicBezTo>
                <a:cubicBezTo>
                  <a:pt x="500977" y="509896"/>
                  <a:pt x="496811" y="507607"/>
                  <a:pt x="494593" y="503589"/>
                </a:cubicBezTo>
                <a:cubicBezTo>
                  <a:pt x="491353" y="497697"/>
                  <a:pt x="493497" y="490295"/>
                  <a:pt x="499418" y="487056"/>
                </a:cubicBezTo>
                <a:cubicBezTo>
                  <a:pt x="509748" y="481383"/>
                  <a:pt x="519786" y="475003"/>
                  <a:pt x="529215" y="468113"/>
                </a:cubicBezTo>
                <a:cubicBezTo>
                  <a:pt x="534648" y="464144"/>
                  <a:pt x="542274" y="465337"/>
                  <a:pt x="546246" y="470767"/>
                </a:cubicBezTo>
                <a:cubicBezTo>
                  <a:pt x="550217" y="476197"/>
                  <a:pt x="549023" y="483818"/>
                  <a:pt x="543590" y="487787"/>
                </a:cubicBezTo>
                <a:close/>
                <a:moveTo>
                  <a:pt x="596679" y="509141"/>
                </a:moveTo>
                <a:cubicBezTo>
                  <a:pt x="596290" y="509141"/>
                  <a:pt x="595900" y="509117"/>
                  <a:pt x="595534" y="509092"/>
                </a:cubicBezTo>
                <a:cubicBezTo>
                  <a:pt x="582134" y="507826"/>
                  <a:pt x="568880" y="504125"/>
                  <a:pt x="556089" y="498062"/>
                </a:cubicBezTo>
                <a:cubicBezTo>
                  <a:pt x="550022" y="495189"/>
                  <a:pt x="547439" y="487933"/>
                  <a:pt x="550314" y="481846"/>
                </a:cubicBezTo>
                <a:cubicBezTo>
                  <a:pt x="553189" y="475783"/>
                  <a:pt x="560474" y="473177"/>
                  <a:pt x="566541" y="476075"/>
                </a:cubicBezTo>
                <a:cubicBezTo>
                  <a:pt x="576750" y="480896"/>
                  <a:pt x="587251" y="483867"/>
                  <a:pt x="597800" y="484841"/>
                </a:cubicBezTo>
                <a:cubicBezTo>
                  <a:pt x="604500" y="485474"/>
                  <a:pt x="609422" y="491415"/>
                  <a:pt x="608788" y="498111"/>
                </a:cubicBezTo>
                <a:cubicBezTo>
                  <a:pt x="608204" y="504417"/>
                  <a:pt x="602892" y="509141"/>
                  <a:pt x="596679" y="509141"/>
                </a:cubicBezTo>
                <a:close/>
                <a:moveTo>
                  <a:pt x="707805" y="433318"/>
                </a:moveTo>
                <a:cubicBezTo>
                  <a:pt x="714602" y="427230"/>
                  <a:pt x="721522" y="420802"/>
                  <a:pt x="728198" y="414593"/>
                </a:cubicBezTo>
                <a:lnTo>
                  <a:pt x="734800" y="408457"/>
                </a:lnTo>
                <a:cubicBezTo>
                  <a:pt x="739746" y="403880"/>
                  <a:pt x="747445" y="404172"/>
                  <a:pt x="752026" y="409090"/>
                </a:cubicBezTo>
                <a:cubicBezTo>
                  <a:pt x="756606" y="414033"/>
                  <a:pt x="756314" y="421727"/>
                  <a:pt x="751368" y="426305"/>
                </a:cubicBezTo>
                <a:lnTo>
                  <a:pt x="744790" y="432417"/>
                </a:lnTo>
                <a:cubicBezTo>
                  <a:pt x="738016" y="438723"/>
                  <a:pt x="731024" y="445224"/>
                  <a:pt x="724056" y="451458"/>
                </a:cubicBezTo>
                <a:cubicBezTo>
                  <a:pt x="721717" y="453552"/>
                  <a:pt x="718817" y="454575"/>
                  <a:pt x="715918" y="454575"/>
                </a:cubicBezTo>
                <a:cubicBezTo>
                  <a:pt x="712580" y="454575"/>
                  <a:pt x="709266" y="453211"/>
                  <a:pt x="706854" y="450533"/>
                </a:cubicBezTo>
                <a:cubicBezTo>
                  <a:pt x="702371" y="445517"/>
                  <a:pt x="702786" y="437822"/>
                  <a:pt x="707805" y="433318"/>
                </a:cubicBezTo>
                <a:close/>
                <a:moveTo>
                  <a:pt x="687582" y="466262"/>
                </a:moveTo>
                <a:cubicBezTo>
                  <a:pt x="691310" y="471862"/>
                  <a:pt x="689799" y="479411"/>
                  <a:pt x="684196" y="483160"/>
                </a:cubicBezTo>
                <a:cubicBezTo>
                  <a:pt x="672135" y="491196"/>
                  <a:pt x="660660" y="497210"/>
                  <a:pt x="649136" y="501520"/>
                </a:cubicBezTo>
                <a:cubicBezTo>
                  <a:pt x="647747" y="502055"/>
                  <a:pt x="646285" y="502299"/>
                  <a:pt x="644872" y="502299"/>
                </a:cubicBezTo>
                <a:cubicBezTo>
                  <a:pt x="639926" y="502299"/>
                  <a:pt x="635297" y="499280"/>
                  <a:pt x="633469" y="494410"/>
                </a:cubicBezTo>
                <a:cubicBezTo>
                  <a:pt x="631106" y="488103"/>
                  <a:pt x="634298" y="481091"/>
                  <a:pt x="640584" y="478729"/>
                </a:cubicBezTo>
                <a:cubicBezTo>
                  <a:pt x="650354" y="475077"/>
                  <a:pt x="660197" y="469890"/>
                  <a:pt x="670698" y="462902"/>
                </a:cubicBezTo>
                <a:cubicBezTo>
                  <a:pt x="676277" y="459152"/>
                  <a:pt x="683855" y="460686"/>
                  <a:pt x="687582" y="466262"/>
                </a:cubicBezTo>
                <a:close/>
                <a:moveTo>
                  <a:pt x="642874" y="340669"/>
                </a:moveTo>
                <a:cubicBezTo>
                  <a:pt x="641169" y="353233"/>
                  <a:pt x="637611" y="366163"/>
                  <a:pt x="632324" y="379116"/>
                </a:cubicBezTo>
                <a:cubicBezTo>
                  <a:pt x="630400" y="383816"/>
                  <a:pt x="625843" y="386689"/>
                  <a:pt x="621044" y="386689"/>
                </a:cubicBezTo>
                <a:cubicBezTo>
                  <a:pt x="619509" y="386689"/>
                  <a:pt x="617949" y="386397"/>
                  <a:pt x="616439" y="385788"/>
                </a:cubicBezTo>
                <a:cubicBezTo>
                  <a:pt x="610226" y="383231"/>
                  <a:pt x="607229" y="376122"/>
                  <a:pt x="609787" y="369912"/>
                </a:cubicBezTo>
                <a:cubicBezTo>
                  <a:pt x="614295" y="358858"/>
                  <a:pt x="617292" y="347925"/>
                  <a:pt x="618729" y="337406"/>
                </a:cubicBezTo>
                <a:cubicBezTo>
                  <a:pt x="619631" y="330735"/>
                  <a:pt x="625746" y="326060"/>
                  <a:pt x="632422" y="326961"/>
                </a:cubicBezTo>
                <a:cubicBezTo>
                  <a:pt x="639098" y="327862"/>
                  <a:pt x="643776" y="333997"/>
                  <a:pt x="642874" y="340669"/>
                </a:cubicBezTo>
                <a:close/>
                <a:moveTo>
                  <a:pt x="599920" y="249725"/>
                </a:moveTo>
                <a:cubicBezTo>
                  <a:pt x="604939" y="245245"/>
                  <a:pt x="612662" y="245707"/>
                  <a:pt x="617121" y="250723"/>
                </a:cubicBezTo>
                <a:cubicBezTo>
                  <a:pt x="626136" y="260853"/>
                  <a:pt x="633348" y="273222"/>
                  <a:pt x="637977" y="286492"/>
                </a:cubicBezTo>
                <a:cubicBezTo>
                  <a:pt x="640194" y="292847"/>
                  <a:pt x="636856" y="299787"/>
                  <a:pt x="630497" y="302003"/>
                </a:cubicBezTo>
                <a:cubicBezTo>
                  <a:pt x="629181" y="302465"/>
                  <a:pt x="627817" y="302684"/>
                  <a:pt x="626477" y="302684"/>
                </a:cubicBezTo>
                <a:cubicBezTo>
                  <a:pt x="621458" y="302684"/>
                  <a:pt x="616731" y="299543"/>
                  <a:pt x="614977" y="294527"/>
                </a:cubicBezTo>
                <a:cubicBezTo>
                  <a:pt x="611371" y="284228"/>
                  <a:pt x="605816" y="274683"/>
                  <a:pt x="598921" y="266916"/>
                </a:cubicBezTo>
                <a:cubicBezTo>
                  <a:pt x="594438" y="261875"/>
                  <a:pt x="594901" y="254181"/>
                  <a:pt x="599920" y="249725"/>
                </a:cubicBezTo>
                <a:close/>
                <a:moveTo>
                  <a:pt x="604062" y="407386"/>
                </a:moveTo>
                <a:cubicBezTo>
                  <a:pt x="609519" y="411306"/>
                  <a:pt x="610786" y="418903"/>
                  <a:pt x="606864" y="424357"/>
                </a:cubicBezTo>
                <a:cubicBezTo>
                  <a:pt x="599433" y="434706"/>
                  <a:pt x="591149" y="444689"/>
                  <a:pt x="582207" y="454039"/>
                </a:cubicBezTo>
                <a:cubicBezTo>
                  <a:pt x="579819" y="456547"/>
                  <a:pt x="576603" y="457789"/>
                  <a:pt x="573412" y="457789"/>
                </a:cubicBezTo>
                <a:cubicBezTo>
                  <a:pt x="570366" y="457789"/>
                  <a:pt x="567345" y="456669"/>
                  <a:pt x="564982" y="454428"/>
                </a:cubicBezTo>
                <a:cubicBezTo>
                  <a:pt x="560109" y="449778"/>
                  <a:pt x="559938" y="442059"/>
                  <a:pt x="564592" y="437214"/>
                </a:cubicBezTo>
                <a:cubicBezTo>
                  <a:pt x="572729" y="428691"/>
                  <a:pt x="580307" y="419585"/>
                  <a:pt x="587056" y="410162"/>
                </a:cubicBezTo>
                <a:cubicBezTo>
                  <a:pt x="590978" y="404707"/>
                  <a:pt x="598604" y="403466"/>
                  <a:pt x="604062" y="407386"/>
                </a:cubicBezTo>
                <a:close/>
                <a:moveTo>
                  <a:pt x="525682" y="227129"/>
                </a:moveTo>
                <a:cubicBezTo>
                  <a:pt x="535428" y="223477"/>
                  <a:pt x="545393" y="221626"/>
                  <a:pt x="555309" y="221626"/>
                </a:cubicBezTo>
                <a:cubicBezTo>
                  <a:pt x="559548" y="221602"/>
                  <a:pt x="564007" y="221991"/>
                  <a:pt x="568271" y="222697"/>
                </a:cubicBezTo>
                <a:cubicBezTo>
                  <a:pt x="574898" y="223818"/>
                  <a:pt x="579357" y="230100"/>
                  <a:pt x="578236" y="236747"/>
                </a:cubicBezTo>
                <a:cubicBezTo>
                  <a:pt x="577115" y="243370"/>
                  <a:pt x="570829" y="247850"/>
                  <a:pt x="564202" y="246706"/>
                </a:cubicBezTo>
                <a:cubicBezTo>
                  <a:pt x="561278" y="246219"/>
                  <a:pt x="558306" y="245975"/>
                  <a:pt x="555333" y="245975"/>
                </a:cubicBezTo>
                <a:lnTo>
                  <a:pt x="555309" y="245975"/>
                </a:lnTo>
                <a:cubicBezTo>
                  <a:pt x="548341" y="245975"/>
                  <a:pt x="541251" y="247290"/>
                  <a:pt x="534234" y="249920"/>
                </a:cubicBezTo>
                <a:cubicBezTo>
                  <a:pt x="532821" y="250455"/>
                  <a:pt x="531383" y="250723"/>
                  <a:pt x="529946" y="250723"/>
                </a:cubicBezTo>
                <a:cubicBezTo>
                  <a:pt x="525024" y="250723"/>
                  <a:pt x="520395" y="247704"/>
                  <a:pt x="518543" y="242810"/>
                </a:cubicBezTo>
                <a:cubicBezTo>
                  <a:pt x="516180" y="236528"/>
                  <a:pt x="519372" y="229491"/>
                  <a:pt x="525682" y="227129"/>
                </a:cubicBezTo>
                <a:close/>
                <a:moveTo>
                  <a:pt x="509285" y="422726"/>
                </a:moveTo>
                <a:cubicBezTo>
                  <a:pt x="515595" y="432636"/>
                  <a:pt x="522734" y="441718"/>
                  <a:pt x="530506" y="449705"/>
                </a:cubicBezTo>
                <a:cubicBezTo>
                  <a:pt x="535209" y="454526"/>
                  <a:pt x="535111" y="462220"/>
                  <a:pt x="530287" y="466920"/>
                </a:cubicBezTo>
                <a:cubicBezTo>
                  <a:pt x="527924" y="469233"/>
                  <a:pt x="524854" y="470377"/>
                  <a:pt x="521784" y="470377"/>
                </a:cubicBezTo>
                <a:cubicBezTo>
                  <a:pt x="518617" y="470377"/>
                  <a:pt x="515449" y="469135"/>
                  <a:pt x="513062" y="466700"/>
                </a:cubicBezTo>
                <a:cubicBezTo>
                  <a:pt x="504095" y="457521"/>
                  <a:pt x="495909" y="447099"/>
                  <a:pt x="488722" y="435777"/>
                </a:cubicBezTo>
                <a:cubicBezTo>
                  <a:pt x="485116" y="430104"/>
                  <a:pt x="486797" y="422580"/>
                  <a:pt x="492474" y="418976"/>
                </a:cubicBezTo>
                <a:cubicBezTo>
                  <a:pt x="498151" y="415372"/>
                  <a:pt x="505679" y="417052"/>
                  <a:pt x="509285" y="422726"/>
                </a:cubicBezTo>
                <a:close/>
                <a:moveTo>
                  <a:pt x="462506" y="296719"/>
                </a:moveTo>
                <a:cubicBezTo>
                  <a:pt x="463480" y="293334"/>
                  <a:pt x="464625" y="289974"/>
                  <a:pt x="465892" y="286736"/>
                </a:cubicBezTo>
                <a:cubicBezTo>
                  <a:pt x="469596" y="277215"/>
                  <a:pt x="474810" y="268206"/>
                  <a:pt x="481364" y="259952"/>
                </a:cubicBezTo>
                <a:cubicBezTo>
                  <a:pt x="485554" y="254692"/>
                  <a:pt x="493205" y="253791"/>
                  <a:pt x="498492" y="257979"/>
                </a:cubicBezTo>
                <a:cubicBezTo>
                  <a:pt x="503754" y="262143"/>
                  <a:pt x="504631" y="269813"/>
                  <a:pt x="500465" y="275072"/>
                </a:cubicBezTo>
                <a:cubicBezTo>
                  <a:pt x="495422" y="281428"/>
                  <a:pt x="491426" y="288343"/>
                  <a:pt x="488600" y="295574"/>
                </a:cubicBezTo>
                <a:cubicBezTo>
                  <a:pt x="487601" y="298155"/>
                  <a:pt x="486675" y="300834"/>
                  <a:pt x="485895" y="303537"/>
                </a:cubicBezTo>
                <a:cubicBezTo>
                  <a:pt x="484336" y="308845"/>
                  <a:pt x="479488" y="312302"/>
                  <a:pt x="474201" y="312302"/>
                </a:cubicBezTo>
                <a:cubicBezTo>
                  <a:pt x="473080" y="312302"/>
                  <a:pt x="471935" y="312156"/>
                  <a:pt x="470790" y="311815"/>
                </a:cubicBezTo>
                <a:cubicBezTo>
                  <a:pt x="464333" y="309941"/>
                  <a:pt x="460605" y="303171"/>
                  <a:pt x="462506" y="296719"/>
                </a:cubicBezTo>
                <a:close/>
                <a:moveTo>
                  <a:pt x="469084" y="336749"/>
                </a:moveTo>
                <a:cubicBezTo>
                  <a:pt x="475784" y="336043"/>
                  <a:pt x="481753" y="340913"/>
                  <a:pt x="482460" y="347584"/>
                </a:cubicBezTo>
                <a:cubicBezTo>
                  <a:pt x="483581" y="358444"/>
                  <a:pt x="486042" y="369718"/>
                  <a:pt x="489745" y="381064"/>
                </a:cubicBezTo>
                <a:cubicBezTo>
                  <a:pt x="491816" y="387444"/>
                  <a:pt x="488332" y="394335"/>
                  <a:pt x="481924" y="396404"/>
                </a:cubicBezTo>
                <a:cubicBezTo>
                  <a:pt x="480681" y="396818"/>
                  <a:pt x="479415" y="397013"/>
                  <a:pt x="478148" y="397013"/>
                </a:cubicBezTo>
                <a:cubicBezTo>
                  <a:pt x="473031" y="397013"/>
                  <a:pt x="468256" y="393750"/>
                  <a:pt x="466575" y="388613"/>
                </a:cubicBezTo>
                <a:cubicBezTo>
                  <a:pt x="462335" y="375635"/>
                  <a:pt x="459533" y="362681"/>
                  <a:pt x="458218" y="350117"/>
                </a:cubicBezTo>
                <a:cubicBezTo>
                  <a:pt x="457535" y="343421"/>
                  <a:pt x="462384" y="337431"/>
                  <a:pt x="469084" y="336749"/>
                </a:cubicBezTo>
                <a:close/>
                <a:moveTo>
                  <a:pt x="422305" y="515520"/>
                </a:moveTo>
                <a:cubicBezTo>
                  <a:pt x="433756" y="513134"/>
                  <a:pt x="445207" y="509993"/>
                  <a:pt x="456366" y="506146"/>
                </a:cubicBezTo>
                <a:cubicBezTo>
                  <a:pt x="462725" y="503930"/>
                  <a:pt x="469644" y="507315"/>
                  <a:pt x="471862" y="513670"/>
                </a:cubicBezTo>
                <a:cubicBezTo>
                  <a:pt x="474054" y="520025"/>
                  <a:pt x="470668" y="526940"/>
                  <a:pt x="464309" y="529156"/>
                </a:cubicBezTo>
                <a:cubicBezTo>
                  <a:pt x="452175" y="533344"/>
                  <a:pt x="439725" y="536777"/>
                  <a:pt x="427251" y="539358"/>
                </a:cubicBezTo>
                <a:cubicBezTo>
                  <a:pt x="426422" y="539529"/>
                  <a:pt x="425594" y="539602"/>
                  <a:pt x="424766" y="539602"/>
                </a:cubicBezTo>
                <a:cubicBezTo>
                  <a:pt x="419113" y="539602"/>
                  <a:pt x="414045" y="535657"/>
                  <a:pt x="412852" y="529911"/>
                </a:cubicBezTo>
                <a:cubicBezTo>
                  <a:pt x="411487" y="523312"/>
                  <a:pt x="415727" y="516884"/>
                  <a:pt x="422305" y="515520"/>
                </a:cubicBezTo>
                <a:close/>
                <a:moveTo>
                  <a:pt x="0" y="570282"/>
                </a:moveTo>
                <a:cubicBezTo>
                  <a:pt x="4093" y="572814"/>
                  <a:pt x="6481" y="577635"/>
                  <a:pt x="5628" y="582651"/>
                </a:cubicBezTo>
                <a:cubicBezTo>
                  <a:pt x="4751" y="587813"/>
                  <a:pt x="4459" y="593000"/>
                  <a:pt x="4751" y="598137"/>
                </a:cubicBezTo>
                <a:cubicBezTo>
                  <a:pt x="4995" y="602325"/>
                  <a:pt x="3094" y="606124"/>
                  <a:pt x="0" y="608510"/>
                </a:cubicBezTo>
                <a:lnTo>
                  <a:pt x="0" y="897047"/>
                </a:lnTo>
                <a:lnTo>
                  <a:pt x="372675" y="730840"/>
                </a:lnTo>
                <a:lnTo>
                  <a:pt x="372675" y="545348"/>
                </a:lnTo>
                <a:cubicBezTo>
                  <a:pt x="371432" y="545348"/>
                  <a:pt x="370214" y="545397"/>
                  <a:pt x="368972" y="545397"/>
                </a:cubicBezTo>
                <a:cubicBezTo>
                  <a:pt x="358958" y="545397"/>
                  <a:pt x="348895" y="544837"/>
                  <a:pt x="339052" y="543766"/>
                </a:cubicBezTo>
                <a:lnTo>
                  <a:pt x="337761" y="543619"/>
                </a:lnTo>
                <a:cubicBezTo>
                  <a:pt x="331085" y="542865"/>
                  <a:pt x="326261" y="536826"/>
                  <a:pt x="327016" y="530154"/>
                </a:cubicBezTo>
                <a:cubicBezTo>
                  <a:pt x="327772" y="523483"/>
                  <a:pt x="333790" y="518662"/>
                  <a:pt x="340490" y="519416"/>
                </a:cubicBezTo>
                <a:lnTo>
                  <a:pt x="341757" y="519562"/>
                </a:lnTo>
                <a:cubicBezTo>
                  <a:pt x="351892" y="520682"/>
                  <a:pt x="362320" y="521145"/>
                  <a:pt x="372675" y="520975"/>
                </a:cubicBezTo>
                <a:lnTo>
                  <a:pt x="372675" y="0"/>
                </a:lnTo>
                <a:lnTo>
                  <a:pt x="0" y="166207"/>
                </a:lnTo>
                <a:lnTo>
                  <a:pt x="0" y="570282"/>
                </a:lnTo>
                <a:close/>
                <a:moveTo>
                  <a:pt x="243472" y="509360"/>
                </a:moveTo>
                <a:cubicBezTo>
                  <a:pt x="245323" y="502908"/>
                  <a:pt x="252072" y="499158"/>
                  <a:pt x="258553" y="501008"/>
                </a:cubicBezTo>
                <a:cubicBezTo>
                  <a:pt x="269785" y="504247"/>
                  <a:pt x="281821" y="507631"/>
                  <a:pt x="293735" y="510602"/>
                </a:cubicBezTo>
                <a:cubicBezTo>
                  <a:pt x="300265" y="512209"/>
                  <a:pt x="304236" y="518808"/>
                  <a:pt x="302628" y="525333"/>
                </a:cubicBezTo>
                <a:cubicBezTo>
                  <a:pt x="301239" y="530885"/>
                  <a:pt x="296269" y="534586"/>
                  <a:pt x="290811" y="534586"/>
                </a:cubicBezTo>
                <a:cubicBezTo>
                  <a:pt x="289837" y="534586"/>
                  <a:pt x="288838" y="534464"/>
                  <a:pt x="287863" y="534221"/>
                </a:cubicBezTo>
                <a:cubicBezTo>
                  <a:pt x="275584" y="531177"/>
                  <a:pt x="263280" y="527719"/>
                  <a:pt x="251804" y="524432"/>
                </a:cubicBezTo>
                <a:cubicBezTo>
                  <a:pt x="245348" y="522557"/>
                  <a:pt x="241620" y="515813"/>
                  <a:pt x="243472" y="509360"/>
                </a:cubicBezTo>
                <a:close/>
                <a:moveTo>
                  <a:pt x="159659" y="489832"/>
                </a:moveTo>
                <a:cubicBezTo>
                  <a:pt x="160779" y="483209"/>
                  <a:pt x="167017" y="478705"/>
                  <a:pt x="173668" y="479800"/>
                </a:cubicBezTo>
                <a:cubicBezTo>
                  <a:pt x="184949" y="481675"/>
                  <a:pt x="196644" y="484134"/>
                  <a:pt x="209483" y="487373"/>
                </a:cubicBezTo>
                <a:lnTo>
                  <a:pt x="210677" y="487689"/>
                </a:lnTo>
                <a:cubicBezTo>
                  <a:pt x="217183" y="489345"/>
                  <a:pt x="221178" y="495992"/>
                  <a:pt x="219522" y="502518"/>
                </a:cubicBezTo>
                <a:cubicBezTo>
                  <a:pt x="218108" y="508021"/>
                  <a:pt x="213187" y="511698"/>
                  <a:pt x="207778" y="511698"/>
                </a:cubicBezTo>
                <a:cubicBezTo>
                  <a:pt x="206779" y="511698"/>
                  <a:pt x="205780" y="511552"/>
                  <a:pt x="204757" y="511308"/>
                </a:cubicBezTo>
                <a:lnTo>
                  <a:pt x="203539" y="510992"/>
                </a:lnTo>
                <a:cubicBezTo>
                  <a:pt x="191357" y="507924"/>
                  <a:pt x="180295" y="505586"/>
                  <a:pt x="169697" y="503833"/>
                </a:cubicBezTo>
                <a:cubicBezTo>
                  <a:pt x="163070" y="502737"/>
                  <a:pt x="158562" y="496479"/>
                  <a:pt x="159659" y="489832"/>
                </a:cubicBezTo>
                <a:close/>
                <a:moveTo>
                  <a:pt x="83374" y="480482"/>
                </a:moveTo>
                <a:cubicBezTo>
                  <a:pt x="95630" y="477682"/>
                  <a:pt x="108762" y="476099"/>
                  <a:pt x="122430" y="475783"/>
                </a:cubicBezTo>
                <a:cubicBezTo>
                  <a:pt x="129155" y="475588"/>
                  <a:pt x="134734" y="480969"/>
                  <a:pt x="134880" y="487689"/>
                </a:cubicBezTo>
                <a:cubicBezTo>
                  <a:pt x="135026" y="494410"/>
                  <a:pt x="129691" y="499986"/>
                  <a:pt x="122966" y="500132"/>
                </a:cubicBezTo>
                <a:cubicBezTo>
                  <a:pt x="110955" y="500400"/>
                  <a:pt x="99479" y="501788"/>
                  <a:pt x="88856" y="504222"/>
                </a:cubicBezTo>
                <a:cubicBezTo>
                  <a:pt x="87930" y="504442"/>
                  <a:pt x="87005" y="504539"/>
                  <a:pt x="86103" y="504539"/>
                </a:cubicBezTo>
                <a:cubicBezTo>
                  <a:pt x="80548" y="504539"/>
                  <a:pt x="75553" y="500716"/>
                  <a:pt x="74238" y="495092"/>
                </a:cubicBezTo>
                <a:cubicBezTo>
                  <a:pt x="72727" y="488542"/>
                  <a:pt x="76820" y="481992"/>
                  <a:pt x="83374" y="480482"/>
                </a:cubicBezTo>
                <a:close/>
                <a:moveTo>
                  <a:pt x="4556" y="528888"/>
                </a:moveTo>
                <a:cubicBezTo>
                  <a:pt x="12889" y="518491"/>
                  <a:pt x="22878" y="509287"/>
                  <a:pt x="34305" y="501520"/>
                </a:cubicBezTo>
                <a:cubicBezTo>
                  <a:pt x="39860" y="497746"/>
                  <a:pt x="47437" y="499207"/>
                  <a:pt x="51214" y="504758"/>
                </a:cubicBezTo>
                <a:cubicBezTo>
                  <a:pt x="54990" y="510310"/>
                  <a:pt x="53553" y="517882"/>
                  <a:pt x="47997" y="521656"/>
                </a:cubicBezTo>
                <a:cubicBezTo>
                  <a:pt x="38593" y="528036"/>
                  <a:pt x="30407" y="535584"/>
                  <a:pt x="23609" y="544082"/>
                </a:cubicBezTo>
                <a:cubicBezTo>
                  <a:pt x="21197" y="547101"/>
                  <a:pt x="17664" y="548660"/>
                  <a:pt x="14083" y="548660"/>
                </a:cubicBezTo>
                <a:cubicBezTo>
                  <a:pt x="11402" y="548660"/>
                  <a:pt x="8722" y="547783"/>
                  <a:pt x="6481" y="546006"/>
                </a:cubicBezTo>
                <a:cubicBezTo>
                  <a:pt x="1218" y="541793"/>
                  <a:pt x="365" y="534148"/>
                  <a:pt x="4556" y="528888"/>
                </a:cubicBezTo>
                <a:close/>
              </a:path>
            </a:pathLst>
          </a:custGeom>
          <a:solidFill>
            <a:srgbClr val="FEF6E0"/>
          </a:solidFill>
          <a:ln cap="flat" cmpd="sng" w="2857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6" name="Google Shape;516;p22"/>
          <p:cNvSpPr/>
          <p:nvPr/>
        </p:nvSpPr>
        <p:spPr>
          <a:xfrm>
            <a:off x="13803918" y="3962602"/>
            <a:ext cx="966979" cy="831595"/>
          </a:xfrm>
          <a:custGeom>
            <a:rect b="b" l="l" r="r" t="t"/>
            <a:pathLst>
              <a:path extrusionOk="0" h="1108793" w="1289305">
                <a:moveTo>
                  <a:pt x="1099429" y="150431"/>
                </a:moveTo>
                <a:cubicBezTo>
                  <a:pt x="977841" y="53429"/>
                  <a:pt x="816316" y="0"/>
                  <a:pt x="644653" y="0"/>
                </a:cubicBezTo>
                <a:cubicBezTo>
                  <a:pt x="472990" y="0"/>
                  <a:pt x="311491" y="53429"/>
                  <a:pt x="189903" y="150431"/>
                </a:cubicBezTo>
                <a:cubicBezTo>
                  <a:pt x="67437" y="248130"/>
                  <a:pt x="0" y="378283"/>
                  <a:pt x="0" y="516899"/>
                </a:cubicBezTo>
                <a:cubicBezTo>
                  <a:pt x="0" y="590321"/>
                  <a:pt x="18781" y="661267"/>
                  <a:pt x="55854" y="727750"/>
                </a:cubicBezTo>
                <a:cubicBezTo>
                  <a:pt x="91507" y="791704"/>
                  <a:pt x="142176" y="848358"/>
                  <a:pt x="206517" y="896136"/>
                </a:cubicBezTo>
                <a:cubicBezTo>
                  <a:pt x="207085" y="896575"/>
                  <a:pt x="207291" y="897375"/>
                  <a:pt x="207007" y="898071"/>
                </a:cubicBezTo>
                <a:cubicBezTo>
                  <a:pt x="164749" y="999975"/>
                  <a:pt x="88437" y="1053327"/>
                  <a:pt x="66044" y="1067258"/>
                </a:cubicBezTo>
                <a:cubicBezTo>
                  <a:pt x="60033" y="1070999"/>
                  <a:pt x="56783" y="1077938"/>
                  <a:pt x="57789" y="1084955"/>
                </a:cubicBezTo>
                <a:cubicBezTo>
                  <a:pt x="58795" y="1091973"/>
                  <a:pt x="63851" y="1097752"/>
                  <a:pt x="70662" y="1099686"/>
                </a:cubicBezTo>
                <a:lnTo>
                  <a:pt x="70662" y="1099686"/>
                </a:lnTo>
                <a:cubicBezTo>
                  <a:pt x="84748" y="1103659"/>
                  <a:pt x="109360" y="1108793"/>
                  <a:pt x="142408" y="1108793"/>
                </a:cubicBezTo>
                <a:cubicBezTo>
                  <a:pt x="158196" y="1108793"/>
                  <a:pt x="175946" y="1107607"/>
                  <a:pt x="195346" y="1104562"/>
                </a:cubicBezTo>
                <a:cubicBezTo>
                  <a:pt x="269543" y="1092927"/>
                  <a:pt x="343997" y="1058202"/>
                  <a:pt x="416620" y="1001317"/>
                </a:cubicBezTo>
                <a:cubicBezTo>
                  <a:pt x="417084" y="1000956"/>
                  <a:pt x="417678" y="1000852"/>
                  <a:pt x="418220" y="1001007"/>
                </a:cubicBezTo>
                <a:cubicBezTo>
                  <a:pt x="490533" y="1022729"/>
                  <a:pt x="566716" y="1033771"/>
                  <a:pt x="644627" y="1033771"/>
                </a:cubicBezTo>
                <a:cubicBezTo>
                  <a:pt x="816290" y="1033771"/>
                  <a:pt x="977815" y="980343"/>
                  <a:pt x="1099403" y="883340"/>
                </a:cubicBezTo>
                <a:cubicBezTo>
                  <a:pt x="1221869" y="785641"/>
                  <a:pt x="1289306" y="655514"/>
                  <a:pt x="1289306" y="516873"/>
                </a:cubicBezTo>
                <a:cubicBezTo>
                  <a:pt x="1289332" y="378283"/>
                  <a:pt x="1221894" y="248130"/>
                  <a:pt x="1099429" y="150431"/>
                </a:cubicBezTo>
                <a:close/>
                <a:moveTo>
                  <a:pt x="77653" y="1074868"/>
                </a:moveTo>
                <a:lnTo>
                  <a:pt x="77653" y="1074868"/>
                </a:lnTo>
                <a:cubicBezTo>
                  <a:pt x="77653" y="1074868"/>
                  <a:pt x="77679" y="1074868"/>
                  <a:pt x="77679" y="1074868"/>
                </a:cubicBezTo>
                <a:cubicBezTo>
                  <a:pt x="77679" y="1074868"/>
                  <a:pt x="77653" y="1074868"/>
                  <a:pt x="77653" y="1074868"/>
                </a:cubicBezTo>
                <a:close/>
                <a:moveTo>
                  <a:pt x="644653" y="1007999"/>
                </a:moveTo>
                <a:cubicBezTo>
                  <a:pt x="569244" y="1007999"/>
                  <a:pt x="495563" y="997344"/>
                  <a:pt x="425675" y="976344"/>
                </a:cubicBezTo>
                <a:cubicBezTo>
                  <a:pt x="417110" y="973764"/>
                  <a:pt x="407771" y="975518"/>
                  <a:pt x="400728" y="981039"/>
                </a:cubicBezTo>
                <a:cubicBezTo>
                  <a:pt x="259894" y="1091328"/>
                  <a:pt x="145168" y="1088051"/>
                  <a:pt x="95119" y="1078867"/>
                </a:cubicBezTo>
                <a:cubicBezTo>
                  <a:pt x="131289" y="1053275"/>
                  <a:pt x="193024" y="999098"/>
                  <a:pt x="230819" y="907952"/>
                </a:cubicBezTo>
                <a:cubicBezTo>
                  <a:pt x="235643" y="896291"/>
                  <a:pt x="231980" y="882927"/>
                  <a:pt x="221867" y="875420"/>
                </a:cubicBezTo>
                <a:cubicBezTo>
                  <a:pt x="160492" y="829834"/>
                  <a:pt x="112223" y="775915"/>
                  <a:pt x="78350" y="715186"/>
                </a:cubicBezTo>
                <a:cubicBezTo>
                  <a:pt x="43496" y="652599"/>
                  <a:pt x="25799" y="585884"/>
                  <a:pt x="25799" y="516899"/>
                </a:cubicBezTo>
                <a:cubicBezTo>
                  <a:pt x="25799" y="246118"/>
                  <a:pt x="303416" y="25798"/>
                  <a:pt x="644653" y="25798"/>
                </a:cubicBezTo>
                <a:cubicBezTo>
                  <a:pt x="985916" y="25798"/>
                  <a:pt x="1263533" y="246118"/>
                  <a:pt x="1263533" y="516899"/>
                </a:cubicBezTo>
                <a:cubicBezTo>
                  <a:pt x="1263533" y="787679"/>
                  <a:pt x="985916" y="1007999"/>
                  <a:pt x="644653" y="1007999"/>
                </a:cubicBezTo>
                <a:close/>
              </a:path>
            </a:pathLst>
          </a:custGeom>
          <a:solidFill>
            <a:srgbClr val="00B1D2"/>
          </a:solidFill>
          <a:ln cap="flat" cmpd="sng" w="2857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9"/>
                                        </p:tgtEl>
                                        <p:attrNameLst>
                                          <p:attrName>style.visibility</p:attrName>
                                        </p:attrNameLst>
                                      </p:cBhvr>
                                      <p:to>
                                        <p:strVal val="visible"/>
                                      </p:to>
                                    </p:set>
                                    <p:animEffect filter="fade" transition="in">
                                      <p:cBhvr>
                                        <p:cTn dur="1000"/>
                                        <p:tgtEl>
                                          <p:spTgt spid="4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8"/>
                                        </p:tgtEl>
                                        <p:attrNameLst>
                                          <p:attrName>style.visibility</p:attrName>
                                        </p:attrNameLst>
                                      </p:cBhvr>
                                      <p:to>
                                        <p:strVal val="visible"/>
                                      </p:to>
                                    </p:set>
                                    <p:animEffect filter="fade" transition="in">
                                      <p:cBhvr>
                                        <p:cTn dur="1000"/>
                                        <p:tgtEl>
                                          <p:spTgt spid="5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1"/>
                                        </p:tgtEl>
                                        <p:attrNameLst>
                                          <p:attrName>style.visibility</p:attrName>
                                        </p:attrNameLst>
                                      </p:cBhvr>
                                      <p:to>
                                        <p:strVal val="visible"/>
                                      </p:to>
                                    </p:set>
                                    <p:animEffect filter="fade" transition="in">
                                      <p:cBhvr>
                                        <p:cTn dur="1000"/>
                                        <p:tgtEl>
                                          <p:spTgt spid="5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B1D2"/>
        </a:solidFill>
      </p:bgPr>
    </p:bg>
    <p:spTree>
      <p:nvGrpSpPr>
        <p:cNvPr id="520" name="Shape 520"/>
        <p:cNvGrpSpPr/>
        <p:nvPr/>
      </p:nvGrpSpPr>
      <p:grpSpPr>
        <a:xfrm>
          <a:off x="0" y="0"/>
          <a:ext cx="0" cy="0"/>
          <a:chOff x="0" y="0"/>
          <a:chExt cx="0" cy="0"/>
        </a:xfrm>
      </p:grpSpPr>
      <p:sp>
        <p:nvSpPr>
          <p:cNvPr id="521" name="Google Shape;521;p23"/>
          <p:cNvSpPr txBox="1"/>
          <p:nvPr/>
        </p:nvSpPr>
        <p:spPr>
          <a:xfrm>
            <a:off x="1028700" y="3227038"/>
            <a:ext cx="6218100" cy="25398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lang="en-US" sz="7500">
                <a:solidFill>
                  <a:schemeClr val="dk1"/>
                </a:solidFill>
                <a:latin typeface="Raleway Black"/>
                <a:ea typeface="Raleway Black"/>
                <a:cs typeface="Raleway Black"/>
                <a:sym typeface="Raleway Black"/>
              </a:rPr>
              <a:t>Key Terms &amp; Concepts</a:t>
            </a:r>
            <a:endParaRPr>
              <a:solidFill>
                <a:schemeClr val="dk1"/>
              </a:solidFill>
            </a:endParaRPr>
          </a:p>
        </p:txBody>
      </p:sp>
      <p:grpSp>
        <p:nvGrpSpPr>
          <p:cNvPr id="522" name="Google Shape;522;p23"/>
          <p:cNvGrpSpPr/>
          <p:nvPr/>
        </p:nvGrpSpPr>
        <p:grpSpPr>
          <a:xfrm>
            <a:off x="7246809" y="-676352"/>
            <a:ext cx="8770681" cy="10963352"/>
            <a:chOff x="0" y="0"/>
            <a:chExt cx="11694242" cy="14617802"/>
          </a:xfrm>
        </p:grpSpPr>
        <p:grpSp>
          <p:nvGrpSpPr>
            <p:cNvPr id="523" name="Google Shape;523;p23"/>
            <p:cNvGrpSpPr/>
            <p:nvPr/>
          </p:nvGrpSpPr>
          <p:grpSpPr>
            <a:xfrm>
              <a:off x="5011818" y="11694242"/>
              <a:ext cx="3341212" cy="2923560"/>
              <a:chOff x="0" y="0"/>
              <a:chExt cx="812800" cy="711200"/>
            </a:xfrm>
          </p:grpSpPr>
          <p:sp>
            <p:nvSpPr>
              <p:cNvPr id="524" name="Google Shape;524;p23"/>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EF6E0"/>
              </a:solidFill>
              <a:ln>
                <a:noFill/>
              </a:ln>
            </p:spPr>
          </p:sp>
          <p:sp>
            <p:nvSpPr>
              <p:cNvPr id="525" name="Google Shape;525;p23"/>
              <p:cNvSpPr txBox="1"/>
              <p:nvPr/>
            </p:nvSpPr>
            <p:spPr>
              <a:xfrm>
                <a:off x="127000" y="273050"/>
                <a:ext cx="558800" cy="387350"/>
              </a:xfrm>
              <a:prstGeom prst="rect">
                <a:avLst/>
              </a:prstGeom>
              <a:noFill/>
              <a:ln>
                <a:noFill/>
              </a:ln>
            </p:spPr>
            <p:txBody>
              <a:bodyPr anchorCtr="0" anchor="ctr" bIns="50800" lIns="50800" spcFirstLastPara="1" rIns="50800" wrap="square" tIns="50800">
                <a:noAutofit/>
              </a:bodyPr>
              <a:lstStyle/>
              <a:p>
                <a:pPr indent="0" lvl="0" marL="0" marR="0" rtl="0" algn="ctr">
                  <a:lnSpc>
                    <a:spcPct val="155777"/>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526" name="Google Shape;526;p23"/>
            <p:cNvGrpSpPr/>
            <p:nvPr/>
          </p:nvGrpSpPr>
          <p:grpSpPr>
            <a:xfrm>
              <a:off x="8353030" y="11694242"/>
              <a:ext cx="3341212" cy="2923560"/>
              <a:chOff x="0" y="0"/>
              <a:chExt cx="812800" cy="711200"/>
            </a:xfrm>
          </p:grpSpPr>
          <p:sp>
            <p:nvSpPr>
              <p:cNvPr id="527" name="Google Shape;527;p23"/>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351B65"/>
              </a:solidFill>
              <a:ln>
                <a:noFill/>
              </a:ln>
            </p:spPr>
          </p:sp>
          <p:sp>
            <p:nvSpPr>
              <p:cNvPr id="528" name="Google Shape;528;p23"/>
              <p:cNvSpPr txBox="1"/>
              <p:nvPr/>
            </p:nvSpPr>
            <p:spPr>
              <a:xfrm>
                <a:off x="127000" y="273050"/>
                <a:ext cx="558800" cy="387350"/>
              </a:xfrm>
              <a:prstGeom prst="rect">
                <a:avLst/>
              </a:prstGeom>
              <a:noFill/>
              <a:ln>
                <a:noFill/>
              </a:ln>
            </p:spPr>
            <p:txBody>
              <a:bodyPr anchorCtr="0" anchor="ctr" bIns="50800" lIns="50800" spcFirstLastPara="1" rIns="50800" wrap="square" tIns="50800">
                <a:noAutofit/>
              </a:bodyPr>
              <a:lstStyle/>
              <a:p>
                <a:pPr indent="0" lvl="0" marL="0" marR="0" rtl="0" algn="ctr">
                  <a:lnSpc>
                    <a:spcPct val="155777"/>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529" name="Google Shape;529;p23"/>
            <p:cNvGrpSpPr/>
            <p:nvPr/>
          </p:nvGrpSpPr>
          <p:grpSpPr>
            <a:xfrm>
              <a:off x="6682424" y="8770681"/>
              <a:ext cx="3341212" cy="2923560"/>
              <a:chOff x="0" y="0"/>
              <a:chExt cx="812800" cy="711200"/>
            </a:xfrm>
          </p:grpSpPr>
          <p:sp>
            <p:nvSpPr>
              <p:cNvPr id="530" name="Google Shape;530;p23"/>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EF6E0"/>
              </a:solidFill>
              <a:ln>
                <a:noFill/>
              </a:ln>
            </p:spPr>
          </p:sp>
          <p:sp>
            <p:nvSpPr>
              <p:cNvPr id="531" name="Google Shape;531;p23"/>
              <p:cNvSpPr txBox="1"/>
              <p:nvPr/>
            </p:nvSpPr>
            <p:spPr>
              <a:xfrm>
                <a:off x="127000" y="273050"/>
                <a:ext cx="558800" cy="387350"/>
              </a:xfrm>
              <a:prstGeom prst="rect">
                <a:avLst/>
              </a:prstGeom>
              <a:noFill/>
              <a:ln>
                <a:noFill/>
              </a:ln>
            </p:spPr>
            <p:txBody>
              <a:bodyPr anchorCtr="0" anchor="ctr" bIns="50800" lIns="50800" spcFirstLastPara="1" rIns="50800" wrap="square" tIns="50800">
                <a:noAutofit/>
              </a:bodyPr>
              <a:lstStyle/>
              <a:p>
                <a:pPr indent="0" lvl="0" marL="0" marR="0" rtl="0" algn="ctr">
                  <a:lnSpc>
                    <a:spcPct val="155777"/>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532" name="Google Shape;532;p23"/>
            <p:cNvGrpSpPr/>
            <p:nvPr/>
          </p:nvGrpSpPr>
          <p:grpSpPr>
            <a:xfrm>
              <a:off x="5011818" y="5847121"/>
              <a:ext cx="3341212" cy="2923560"/>
              <a:chOff x="0" y="0"/>
              <a:chExt cx="812800" cy="711200"/>
            </a:xfrm>
          </p:grpSpPr>
          <p:sp>
            <p:nvSpPr>
              <p:cNvPr id="533" name="Google Shape;533;p23"/>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EBC1D"/>
              </a:solidFill>
              <a:ln>
                <a:noFill/>
              </a:ln>
            </p:spPr>
          </p:sp>
          <p:sp>
            <p:nvSpPr>
              <p:cNvPr id="534" name="Google Shape;534;p23"/>
              <p:cNvSpPr txBox="1"/>
              <p:nvPr/>
            </p:nvSpPr>
            <p:spPr>
              <a:xfrm>
                <a:off x="127000" y="273050"/>
                <a:ext cx="558800" cy="387350"/>
              </a:xfrm>
              <a:prstGeom prst="rect">
                <a:avLst/>
              </a:prstGeom>
              <a:noFill/>
              <a:ln>
                <a:noFill/>
              </a:ln>
            </p:spPr>
            <p:txBody>
              <a:bodyPr anchorCtr="0" anchor="ctr" bIns="50800" lIns="50800" spcFirstLastPara="1" rIns="50800" wrap="square" tIns="50800">
                <a:noAutofit/>
              </a:bodyPr>
              <a:lstStyle/>
              <a:p>
                <a:pPr indent="0" lvl="0" marL="0" marR="0" rtl="0" algn="ctr">
                  <a:lnSpc>
                    <a:spcPct val="155777"/>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535" name="Google Shape;535;p23"/>
            <p:cNvGrpSpPr/>
            <p:nvPr/>
          </p:nvGrpSpPr>
          <p:grpSpPr>
            <a:xfrm>
              <a:off x="3341212" y="2923560"/>
              <a:ext cx="3341212" cy="2923560"/>
              <a:chOff x="0" y="0"/>
              <a:chExt cx="812800" cy="711200"/>
            </a:xfrm>
          </p:grpSpPr>
          <p:sp>
            <p:nvSpPr>
              <p:cNvPr id="536" name="Google Shape;536;p23"/>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351B65"/>
              </a:solidFill>
              <a:ln>
                <a:noFill/>
              </a:ln>
            </p:spPr>
          </p:sp>
          <p:sp>
            <p:nvSpPr>
              <p:cNvPr id="537" name="Google Shape;537;p23"/>
              <p:cNvSpPr txBox="1"/>
              <p:nvPr/>
            </p:nvSpPr>
            <p:spPr>
              <a:xfrm>
                <a:off x="127000" y="273050"/>
                <a:ext cx="558800" cy="387350"/>
              </a:xfrm>
              <a:prstGeom prst="rect">
                <a:avLst/>
              </a:prstGeom>
              <a:noFill/>
              <a:ln>
                <a:noFill/>
              </a:ln>
            </p:spPr>
            <p:txBody>
              <a:bodyPr anchorCtr="0" anchor="ctr" bIns="50800" lIns="50800" spcFirstLastPara="1" rIns="50800" wrap="square" tIns="50800">
                <a:noAutofit/>
              </a:bodyPr>
              <a:lstStyle/>
              <a:p>
                <a:pPr indent="0" lvl="0" marL="0" marR="0" rtl="0" algn="ctr">
                  <a:lnSpc>
                    <a:spcPct val="155777"/>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538" name="Google Shape;538;p23"/>
            <p:cNvGrpSpPr/>
            <p:nvPr/>
          </p:nvGrpSpPr>
          <p:grpSpPr>
            <a:xfrm>
              <a:off x="1670606" y="0"/>
              <a:ext cx="3341212" cy="2923560"/>
              <a:chOff x="0" y="0"/>
              <a:chExt cx="812800" cy="711200"/>
            </a:xfrm>
          </p:grpSpPr>
          <p:sp>
            <p:nvSpPr>
              <p:cNvPr id="539" name="Google Shape;539;p23"/>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EBC1D"/>
              </a:solidFill>
              <a:ln>
                <a:noFill/>
              </a:ln>
            </p:spPr>
          </p:sp>
          <p:sp>
            <p:nvSpPr>
              <p:cNvPr id="540" name="Google Shape;540;p23"/>
              <p:cNvSpPr txBox="1"/>
              <p:nvPr/>
            </p:nvSpPr>
            <p:spPr>
              <a:xfrm>
                <a:off x="127000" y="273050"/>
                <a:ext cx="558800" cy="387350"/>
              </a:xfrm>
              <a:prstGeom prst="rect">
                <a:avLst/>
              </a:prstGeom>
              <a:noFill/>
              <a:ln>
                <a:noFill/>
              </a:ln>
            </p:spPr>
            <p:txBody>
              <a:bodyPr anchorCtr="0" anchor="ctr" bIns="50800" lIns="50800" spcFirstLastPara="1" rIns="50800" wrap="square" tIns="50800">
                <a:noAutofit/>
              </a:bodyPr>
              <a:lstStyle/>
              <a:p>
                <a:pPr indent="0" lvl="0" marL="0" marR="0" rtl="0" algn="ctr">
                  <a:lnSpc>
                    <a:spcPct val="155777"/>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541" name="Google Shape;541;p23"/>
            <p:cNvGrpSpPr/>
            <p:nvPr/>
          </p:nvGrpSpPr>
          <p:grpSpPr>
            <a:xfrm rot="10800000">
              <a:off x="3341212" y="11694242"/>
              <a:ext cx="3341212" cy="2923560"/>
              <a:chOff x="0" y="0"/>
              <a:chExt cx="812800" cy="711200"/>
            </a:xfrm>
          </p:grpSpPr>
          <p:sp>
            <p:nvSpPr>
              <p:cNvPr id="542" name="Google Shape;542;p23"/>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E2E60"/>
              </a:solidFill>
              <a:ln>
                <a:noFill/>
              </a:ln>
            </p:spPr>
          </p:sp>
          <p:sp>
            <p:nvSpPr>
              <p:cNvPr id="543" name="Google Shape;543;p23"/>
              <p:cNvSpPr txBox="1"/>
              <p:nvPr/>
            </p:nvSpPr>
            <p:spPr>
              <a:xfrm>
                <a:off x="127000" y="273050"/>
                <a:ext cx="558800" cy="387350"/>
              </a:xfrm>
              <a:prstGeom prst="rect">
                <a:avLst/>
              </a:prstGeom>
              <a:noFill/>
              <a:ln>
                <a:noFill/>
              </a:ln>
            </p:spPr>
            <p:txBody>
              <a:bodyPr anchorCtr="0" anchor="ctr" bIns="50800" lIns="50800" spcFirstLastPara="1" rIns="50800" wrap="square" tIns="50800">
                <a:noAutofit/>
              </a:bodyPr>
              <a:lstStyle/>
              <a:p>
                <a:pPr indent="0" lvl="0" marL="0" marR="0" rtl="0" algn="ctr">
                  <a:lnSpc>
                    <a:spcPct val="155777"/>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544" name="Google Shape;544;p23"/>
            <p:cNvGrpSpPr/>
            <p:nvPr/>
          </p:nvGrpSpPr>
          <p:grpSpPr>
            <a:xfrm>
              <a:off x="1670606" y="5847121"/>
              <a:ext cx="3341212" cy="2923560"/>
              <a:chOff x="0" y="0"/>
              <a:chExt cx="812800" cy="711200"/>
            </a:xfrm>
          </p:grpSpPr>
          <p:sp>
            <p:nvSpPr>
              <p:cNvPr id="545" name="Google Shape;545;p23"/>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EF6E0"/>
              </a:solidFill>
              <a:ln>
                <a:noFill/>
              </a:ln>
            </p:spPr>
          </p:sp>
          <p:sp>
            <p:nvSpPr>
              <p:cNvPr id="546" name="Google Shape;546;p23"/>
              <p:cNvSpPr txBox="1"/>
              <p:nvPr/>
            </p:nvSpPr>
            <p:spPr>
              <a:xfrm>
                <a:off x="127000" y="273050"/>
                <a:ext cx="558800" cy="387350"/>
              </a:xfrm>
              <a:prstGeom prst="rect">
                <a:avLst/>
              </a:prstGeom>
              <a:noFill/>
              <a:ln>
                <a:noFill/>
              </a:ln>
            </p:spPr>
            <p:txBody>
              <a:bodyPr anchorCtr="0" anchor="ctr" bIns="50800" lIns="50800" spcFirstLastPara="1" rIns="50800" wrap="square" tIns="50800">
                <a:noAutofit/>
              </a:bodyPr>
              <a:lstStyle/>
              <a:p>
                <a:pPr indent="0" lvl="0" marL="0" marR="0" rtl="0" algn="ctr">
                  <a:lnSpc>
                    <a:spcPct val="155777"/>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547" name="Google Shape;547;p23"/>
            <p:cNvGrpSpPr/>
            <p:nvPr/>
          </p:nvGrpSpPr>
          <p:grpSpPr>
            <a:xfrm rot="10800000">
              <a:off x="1670606" y="8770681"/>
              <a:ext cx="3341212" cy="2923560"/>
              <a:chOff x="0" y="0"/>
              <a:chExt cx="812800" cy="711200"/>
            </a:xfrm>
          </p:grpSpPr>
          <p:sp>
            <p:nvSpPr>
              <p:cNvPr id="548" name="Google Shape;548;p23"/>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EBC1D"/>
              </a:solidFill>
              <a:ln>
                <a:noFill/>
              </a:ln>
            </p:spPr>
          </p:sp>
          <p:sp>
            <p:nvSpPr>
              <p:cNvPr id="549" name="Google Shape;549;p23"/>
              <p:cNvSpPr txBox="1"/>
              <p:nvPr/>
            </p:nvSpPr>
            <p:spPr>
              <a:xfrm>
                <a:off x="127000" y="273050"/>
                <a:ext cx="558800" cy="387350"/>
              </a:xfrm>
              <a:prstGeom prst="rect">
                <a:avLst/>
              </a:prstGeom>
              <a:noFill/>
              <a:ln>
                <a:noFill/>
              </a:ln>
            </p:spPr>
            <p:txBody>
              <a:bodyPr anchorCtr="0" anchor="ctr" bIns="50800" lIns="50800" spcFirstLastPara="1" rIns="50800" wrap="square" tIns="50800">
                <a:noAutofit/>
              </a:bodyPr>
              <a:lstStyle/>
              <a:p>
                <a:pPr indent="0" lvl="0" marL="0" marR="0" rtl="0" algn="ctr">
                  <a:lnSpc>
                    <a:spcPct val="155777"/>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550" name="Google Shape;550;p23"/>
            <p:cNvGrpSpPr/>
            <p:nvPr/>
          </p:nvGrpSpPr>
          <p:grpSpPr>
            <a:xfrm>
              <a:off x="0" y="2923560"/>
              <a:ext cx="3341212" cy="2923560"/>
              <a:chOff x="0" y="0"/>
              <a:chExt cx="812800" cy="711200"/>
            </a:xfrm>
          </p:grpSpPr>
          <p:sp>
            <p:nvSpPr>
              <p:cNvPr id="551" name="Google Shape;551;p23"/>
              <p:cNvSpPr/>
              <p:nvPr/>
            </p:nvSpPr>
            <p:spPr>
              <a:xfrm>
                <a:off x="0" y="0"/>
                <a:ext cx="812800" cy="711200"/>
              </a:xfrm>
              <a:custGeom>
                <a:rect b="b" l="l" r="r" t="t"/>
                <a:pathLst>
                  <a:path extrusionOk="0" h="711200" w="812800">
                    <a:moveTo>
                      <a:pt x="406400" y="0"/>
                    </a:moveTo>
                    <a:lnTo>
                      <a:pt x="812800" y="711200"/>
                    </a:lnTo>
                    <a:lnTo>
                      <a:pt x="0" y="711200"/>
                    </a:lnTo>
                    <a:lnTo>
                      <a:pt x="406400" y="0"/>
                    </a:lnTo>
                    <a:close/>
                  </a:path>
                </a:pathLst>
              </a:custGeom>
              <a:solidFill>
                <a:srgbClr val="FE2E60"/>
              </a:solidFill>
              <a:ln>
                <a:noFill/>
              </a:ln>
            </p:spPr>
          </p:sp>
          <p:sp>
            <p:nvSpPr>
              <p:cNvPr id="552" name="Google Shape;552;p23"/>
              <p:cNvSpPr txBox="1"/>
              <p:nvPr/>
            </p:nvSpPr>
            <p:spPr>
              <a:xfrm>
                <a:off x="127000" y="273050"/>
                <a:ext cx="558800" cy="387350"/>
              </a:xfrm>
              <a:prstGeom prst="rect">
                <a:avLst/>
              </a:prstGeom>
              <a:noFill/>
              <a:ln>
                <a:noFill/>
              </a:ln>
            </p:spPr>
            <p:txBody>
              <a:bodyPr anchorCtr="0" anchor="ctr" bIns="50800" lIns="50800" spcFirstLastPara="1" rIns="50800" wrap="square" tIns="50800">
                <a:noAutofit/>
              </a:bodyPr>
              <a:lstStyle/>
              <a:p>
                <a:pPr indent="0" lvl="0" marL="0" marR="0" rtl="0" algn="ctr">
                  <a:lnSpc>
                    <a:spcPct val="155777"/>
                  </a:lnSpc>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553" name="Google Shape;553;p23"/>
          <p:cNvSpPr txBox="1"/>
          <p:nvPr/>
        </p:nvSpPr>
        <p:spPr>
          <a:xfrm>
            <a:off x="1028700" y="6285250"/>
            <a:ext cx="7528200" cy="12390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lang="en-US" sz="3500">
                <a:solidFill>
                  <a:srgbClr val="FEF6E0"/>
                </a:solidFill>
                <a:latin typeface="Cabin"/>
                <a:ea typeface="Cabin"/>
                <a:cs typeface="Cabin"/>
                <a:sym typeface="Cabin"/>
              </a:rPr>
              <a:t>Neurodiverse, neurodiversity paradigm, neurodivergent, &amp; neurotypical</a:t>
            </a:r>
            <a:endParaRPr/>
          </a:p>
        </p:txBody>
      </p:sp>
    </p:spTree>
  </p:cSld>
  <p:clrMapOvr>
    <a:masterClrMapping/>
  </p:clrMapOvr>
</p:sld>
</file>

<file path=ppt/theme/theme1.xml><?xml version="1.0" encoding="utf-8"?>
<a:theme xmlns:a="http://schemas.openxmlformats.org/drawingml/2006/main" xmlns:r="http://schemas.openxmlformats.org/officeDocument/2006/relationships" name="Тема Office">
  <a:themeElements>
    <a:clrScheme name="Стандартная">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lue Yellow and Pink Geometric Opportunity Roadmap Presentation">
  <a:themeElements>
    <a:clrScheme name="Office">
      <a:dk1>
        <a:srgbClr val="282D6C"/>
      </a:dk1>
      <a:lt1>
        <a:srgbClr val="FEF6E0"/>
      </a:lt1>
      <a:dk2>
        <a:srgbClr val="FEBC1D"/>
      </a:dk2>
      <a:lt2>
        <a:srgbClr val="00B1D2"/>
      </a:lt2>
      <a:accent1>
        <a:srgbClr val="282D6C"/>
      </a:accent1>
      <a:accent2>
        <a:srgbClr val="185897"/>
      </a:accent2>
      <a:accent3>
        <a:srgbClr val="FE2E60"/>
      </a:accent3>
      <a:accent4>
        <a:srgbClr val="25003C"/>
      </a:accent4>
      <a:accent5>
        <a:srgbClr val="351B65"/>
      </a:accent5>
      <a:accent6>
        <a:srgbClr val="185897"/>
      </a:accent6>
      <a:hlink>
        <a:srgbClr val="0084B9"/>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