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/>
    <p:restoredTop sz="94608"/>
  </p:normalViewPr>
  <p:slideViewPr>
    <p:cSldViewPr snapToGrid="0" snapToObjects="1">
      <p:cViewPr varScale="1">
        <p:scale>
          <a:sx n="95" d="100"/>
          <a:sy n="95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5551-1324-744E-A06B-2A49B35BFF47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4B9B-0CDB-5B4A-AF59-84D8A8A72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8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5551-1324-744E-A06B-2A49B35BFF47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4B9B-0CDB-5B4A-AF59-84D8A8A72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5551-1324-744E-A06B-2A49B35BFF47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4B9B-0CDB-5B4A-AF59-84D8A8A72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1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5551-1324-744E-A06B-2A49B35BFF47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4B9B-0CDB-5B4A-AF59-84D8A8A72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8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5551-1324-744E-A06B-2A49B35BFF47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4B9B-0CDB-5B4A-AF59-84D8A8A72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3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5551-1324-744E-A06B-2A49B35BFF47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4B9B-0CDB-5B4A-AF59-84D8A8A72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0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5551-1324-744E-A06B-2A49B35BFF47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4B9B-0CDB-5B4A-AF59-84D8A8A72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93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5551-1324-744E-A06B-2A49B35BFF47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4B9B-0CDB-5B4A-AF59-84D8A8A72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8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5551-1324-744E-A06B-2A49B35BFF47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4B9B-0CDB-5B4A-AF59-84D8A8A72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1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5551-1324-744E-A06B-2A49B35BFF47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4B9B-0CDB-5B4A-AF59-84D8A8A72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1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5551-1324-744E-A06B-2A49B35BFF47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F4B9B-0CDB-5B4A-AF59-84D8A8A72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44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55551-1324-744E-A06B-2A49B35BFF47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F4B9B-0CDB-5B4A-AF59-84D8A8A72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83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6312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Actionable</a:t>
            </a:r>
            <a:r>
              <a:rPr lang="en-US" dirty="0"/>
              <a:t>, </a:t>
            </a:r>
            <a:r>
              <a:rPr lang="en-US" b="1" dirty="0"/>
              <a:t>Fair-Minded</a:t>
            </a:r>
            <a:r>
              <a:rPr lang="en-US" dirty="0"/>
              <a:t>, </a:t>
            </a:r>
            <a:r>
              <a:rPr lang="en-US" b="1" dirty="0"/>
              <a:t>Concrete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14039" y="1271894"/>
            <a:ext cx="8229600" cy="509545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These words describe the most helpful feedback students can give instructors and their departments. UO is using a survey that doesn’t just ask you to give your instructor a number—say by ranking an instructor a 4 or 5. You have space to write about real, specific aspects of your experience.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Go for it!</a:t>
            </a:r>
            <a:endParaRPr lang="en-US" i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Provost-BAR-107-BLK-WHT-4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87122"/>
            <a:ext cx="9144000" cy="117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08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690" y="2462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Actionable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50" y="1197715"/>
            <a:ext cx="8456712" cy="52959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Instructors don’t actually decide things like class time, the room you meet in, or whether a course is required or not.</a:t>
            </a:r>
          </a:p>
          <a:p>
            <a:pPr marL="0" indent="0">
              <a:buNone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So this is not very helpful:</a:t>
            </a:r>
            <a:endParaRPr lang="en-US" sz="3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Teach this class at some time other than 8am!</a:t>
            </a:r>
            <a:endParaRPr lang="en-US" sz="3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endParaRPr lang="en-US" sz="3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More helpful:</a:t>
            </a:r>
            <a:endParaRPr lang="en-US" sz="3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Because this class is first thing in the morning, efforts you make to get us moving and talking are really important to me.</a:t>
            </a:r>
            <a:endParaRPr lang="en-US" sz="3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814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747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Fair-Minded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7180"/>
            <a:ext cx="8229600" cy="50377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Instructors are trying to make choices to help you learn. </a:t>
            </a:r>
          </a:p>
          <a:p>
            <a:pPr marL="0" indent="0">
              <a:buNone/>
            </a:pPr>
            <a:b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So this is not very helpful:</a:t>
            </a:r>
            <a:endParaRPr lang="en-US" sz="3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This class was TOO MUCH WORK!</a:t>
            </a:r>
            <a:endParaRPr lang="en-US" sz="3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b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More helpful:</a:t>
            </a:r>
            <a:endParaRPr lang="en-US" sz="3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Some of the work we did didn’t seem important for the way we were actually graded. For example, we spent lots of time reading about X, but X didn’t factor into our papers or exams.</a:t>
            </a:r>
            <a:endParaRPr lang="en-US" sz="3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19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00" y="-20456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Concrete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00" y="938432"/>
            <a:ext cx="8557730" cy="58149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800" dirty="0"/>
              <a:t>Try not to leave your instructors and their departments guessing about why a teaching and learning element was helpful or unhelpful. </a:t>
            </a:r>
            <a:br>
              <a:rPr lang="en-US" sz="3800" dirty="0"/>
            </a:br>
            <a:endParaRPr lang="en-US" sz="3800" dirty="0">
              <a:effectLst/>
            </a:endParaRPr>
          </a:p>
          <a:p>
            <a:pPr marL="0" indent="0">
              <a:buNone/>
            </a:pPr>
            <a:r>
              <a:rPr lang="en-US" sz="3800" b="1" dirty="0"/>
              <a:t>This is not very helpful:</a:t>
            </a:r>
            <a:endParaRPr lang="en-US" sz="3800" dirty="0">
              <a:effectLst/>
            </a:endParaRPr>
          </a:p>
          <a:p>
            <a:pPr marL="0" indent="0">
              <a:buNone/>
            </a:pPr>
            <a:r>
              <a:rPr lang="en-US" sz="3800" dirty="0"/>
              <a:t>Checking the box that says, for example, “Feedback” was most beneficial to your learning, but not saying why.</a:t>
            </a:r>
            <a:endParaRPr lang="en-US" sz="3800" dirty="0">
              <a:effectLst/>
            </a:endParaRPr>
          </a:p>
          <a:p>
            <a:pPr marL="0" indent="0">
              <a:buNone/>
            </a:pPr>
            <a:r>
              <a:rPr lang="en-US" sz="3800" b="1" dirty="0"/>
              <a:t>More helpful:</a:t>
            </a:r>
            <a:endParaRPr lang="en-US" sz="3800" dirty="0">
              <a:effectLst/>
            </a:endParaRPr>
          </a:p>
          <a:p>
            <a:pPr marL="0" indent="0">
              <a:buNone/>
            </a:pPr>
            <a:r>
              <a:rPr lang="en-US" sz="3800" dirty="0"/>
              <a:t>Writing something specific. For example, “You are one of few instructors who actually told me things I was doing right (not just wrong!) in your feedback on my essays. That really inspired me to try harder and showed me what to build on.”</a:t>
            </a:r>
            <a:endParaRPr lang="en-US" sz="3800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189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132490-3FF6-2D4D-A1A5-5B18C170E241}"/>
              </a:ext>
            </a:extLst>
          </p:cNvPr>
          <p:cNvSpPr txBox="1"/>
          <p:nvPr/>
        </p:nvSpPr>
        <p:spPr>
          <a:xfrm>
            <a:off x="1349298" y="1550020"/>
            <a:ext cx="70252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/>
              <a:t>Thank you for your time and insightful responses, students</a:t>
            </a:r>
            <a:r>
              <a:rPr lang="en-US" sz="3600" dirty="0"/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008497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324</Words>
  <Application>Microsoft Macintosh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Actionable, Fair-Minded, Concrete</vt:lpstr>
      <vt:lpstr>Actionable</vt:lpstr>
      <vt:lpstr>Fair-Minded</vt:lpstr>
      <vt:lpstr>Concrete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Actionable, fair-minded, and concrete feedback</dc:title>
  <dc:creator>Sierra Dawson</dc:creator>
  <cp:lastModifiedBy>Lee Rumbarger</cp:lastModifiedBy>
  <cp:revision>7</cp:revision>
  <dcterms:created xsi:type="dcterms:W3CDTF">2019-03-04T16:42:07Z</dcterms:created>
  <dcterms:modified xsi:type="dcterms:W3CDTF">2019-10-31T20:56:43Z</dcterms:modified>
</cp:coreProperties>
</file>